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324" y="248849"/>
            <a:ext cx="1990075" cy="9457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E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9224" y="535695"/>
            <a:ext cx="737349" cy="421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F0776C2-D711-C55F-6825-C7C1B992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6E9B041-F325-27DF-711D-BFEA5FE7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1834303"/>
            <a:ext cx="3962400" cy="14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8F9CFAD-52E5-A360-0C48-CB3E80CF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40166"/>
            <a:ext cx="1119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FFFF"/>
                </a:solidFill>
                <a:latin typeface="Istok Web"/>
              </a:rPr>
              <a:t>apresenta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11AE378D-0B0C-121E-915B-DF3AF58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1813407" cy="9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E9C2-09FE-0D18-839D-D18019C3034C}"/>
              </a:ext>
            </a:extLst>
          </p:cNvPr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©</a:t>
            </a:r>
            <a:r>
              <a:rPr lang="pt-BR" sz="1200" b="1" i="0" u="none" strike="noStrike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escoladnc</a:t>
            </a: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. Todos os direitos reservados.</a:t>
            </a:r>
            <a:endParaRPr lang="pt-BR" sz="1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955" y="334760"/>
            <a:ext cx="2632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000" spc="-10" dirty="0">
                <a:solidFill>
                  <a:srgbClr val="000000"/>
                </a:solidFill>
              </a:rPr>
              <a:t>COLAB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697100" y="1112713"/>
            <a:ext cx="7591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latin typeface="Verdana"/>
                <a:cs typeface="Verdana"/>
              </a:rPr>
              <a:t>https://colab.research.google.com/drive/1WP_lg5d-glGB9X_xXvK3cvut0GQQN7LB#scrollTo=uIJQ97fv3akc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31</Words>
  <Application>Microsoft Office PowerPoint</Application>
  <PresentationFormat>Apresentação na tela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Istok Web</vt:lpstr>
      <vt:lpstr>Montserrat</vt:lpstr>
      <vt:lpstr>Verdana</vt:lpstr>
      <vt:lpstr>Office Theme</vt:lpstr>
      <vt:lpstr>Apresentação do PowerPoint</vt:lpstr>
      <vt:lpstr>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Instruções_Deliverable</dc:title>
  <dc:creator>DNC-PC-138</dc:creator>
  <cp:lastModifiedBy>Jorge Zacharias</cp:lastModifiedBy>
  <cp:revision>5</cp:revision>
  <dcterms:created xsi:type="dcterms:W3CDTF">2022-08-08T17:39:16Z</dcterms:created>
  <dcterms:modified xsi:type="dcterms:W3CDTF">2022-09-30T14:21:36Z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