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Istok Web" panose="020B060402020202020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g0LH4049vwAFfnG5HLM9xHfPYK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theme" Target="theme/theme1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viewProps" Target="viewProp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obj">
  <p:cSld name="OBJEC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5324" y="248849"/>
            <a:ext cx="1990075" cy="9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6441149" y="0"/>
            <a:ext cx="1214120" cy="1492885"/>
          </a:xfrm>
          <a:custGeom>
            <a:avLst/>
            <a:gdLst/>
            <a:ahLst/>
            <a:cxnLst/>
            <a:rect l="l" t="t" r="r" b="b"/>
            <a:pathLst>
              <a:path w="1214120" h="1492885" extrusionOk="0">
                <a:moveTo>
                  <a:pt x="1213499" y="1492499"/>
                </a:moveTo>
                <a:lnTo>
                  <a:pt x="0" y="1492499"/>
                </a:lnTo>
                <a:lnTo>
                  <a:pt x="0" y="0"/>
                </a:lnTo>
                <a:lnTo>
                  <a:pt x="1213499" y="0"/>
                </a:lnTo>
                <a:lnTo>
                  <a:pt x="1213499" y="1492499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6441149" y="0"/>
            <a:ext cx="1214120" cy="1492885"/>
          </a:xfrm>
          <a:custGeom>
            <a:avLst/>
            <a:gdLst/>
            <a:ahLst/>
            <a:cxnLst/>
            <a:rect l="l" t="t" r="r" b="b"/>
            <a:pathLst>
              <a:path w="1214120" h="1492885" extrusionOk="0">
                <a:moveTo>
                  <a:pt x="0" y="0"/>
                </a:moveTo>
                <a:lnTo>
                  <a:pt x="1213499" y="0"/>
                </a:lnTo>
                <a:lnTo>
                  <a:pt x="1213499" y="1492499"/>
                </a:lnTo>
                <a:lnTo>
                  <a:pt x="0" y="1492499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F1DE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79224" y="535695"/>
            <a:ext cx="737349" cy="42110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2473495" y="2376192"/>
            <a:ext cx="4197009" cy="4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9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9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9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7776274" y="0"/>
            <a:ext cx="1367790" cy="1917064"/>
          </a:xfrm>
          <a:custGeom>
            <a:avLst/>
            <a:gdLst/>
            <a:ahLst/>
            <a:cxnLst/>
            <a:rect l="l" t="t" r="r" b="b"/>
            <a:pathLst>
              <a:path w="1367790" h="1917064" extrusionOk="0">
                <a:moveTo>
                  <a:pt x="1367724" y="1916824"/>
                </a:moveTo>
                <a:lnTo>
                  <a:pt x="0" y="0"/>
                </a:lnTo>
                <a:lnTo>
                  <a:pt x="412493" y="0"/>
                </a:lnTo>
                <a:lnTo>
                  <a:pt x="1367724" y="1338727"/>
                </a:lnTo>
                <a:lnTo>
                  <a:pt x="1367724" y="1916824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3"/>
          <p:cNvSpPr/>
          <p:nvPr/>
        </p:nvSpPr>
        <p:spPr>
          <a:xfrm>
            <a:off x="8488160" y="0"/>
            <a:ext cx="655955" cy="877569"/>
          </a:xfrm>
          <a:custGeom>
            <a:avLst/>
            <a:gdLst/>
            <a:ahLst/>
            <a:cxnLst/>
            <a:rect l="l" t="t" r="r" b="b"/>
            <a:pathLst>
              <a:path w="655954" h="877569" extrusionOk="0">
                <a:moveTo>
                  <a:pt x="0" y="0"/>
                </a:moveTo>
                <a:lnTo>
                  <a:pt x="655839" y="87707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3"/>
          <p:cNvSpPr/>
          <p:nvPr/>
        </p:nvSpPr>
        <p:spPr>
          <a:xfrm>
            <a:off x="0" y="3862713"/>
            <a:ext cx="914400" cy="1280795"/>
          </a:xfrm>
          <a:custGeom>
            <a:avLst/>
            <a:gdLst/>
            <a:ahLst/>
            <a:cxnLst/>
            <a:rect l="l" t="t" r="r" b="b"/>
            <a:pathLst>
              <a:path w="914400" h="1280795" extrusionOk="0">
                <a:moveTo>
                  <a:pt x="913888" y="1280786"/>
                </a:moveTo>
                <a:lnTo>
                  <a:pt x="501394" y="1280786"/>
                </a:lnTo>
                <a:lnTo>
                  <a:pt x="0" y="578097"/>
                </a:lnTo>
                <a:lnTo>
                  <a:pt x="0" y="0"/>
                </a:lnTo>
                <a:lnTo>
                  <a:pt x="913888" y="1280786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0" y="4890109"/>
            <a:ext cx="189865" cy="254000"/>
          </a:xfrm>
          <a:custGeom>
            <a:avLst/>
            <a:gdLst/>
            <a:ahLst/>
            <a:cxnLst/>
            <a:rect l="l" t="t" r="r" b="b"/>
            <a:pathLst>
              <a:path w="189865" h="254000" extrusionOk="0">
                <a:moveTo>
                  <a:pt x="189474" y="25339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9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x.dnc.group/brow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uno_dex2@dnc.grou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7949" y="1834303"/>
            <a:ext cx="3962400" cy="147489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/>
          <p:nvPr/>
        </p:nvSpPr>
        <p:spPr>
          <a:xfrm>
            <a:off x="3769347" y="814900"/>
            <a:ext cx="160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FFFF"/>
                </a:solidFill>
                <a:latin typeface="Istok Web"/>
                <a:ea typeface="Istok Web"/>
                <a:cs typeface="Istok Web"/>
                <a:sym typeface="Istok Web"/>
              </a:rPr>
              <a:t>apresenta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5200" y="0"/>
            <a:ext cx="1813407" cy="9540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2487147" y="4629150"/>
            <a:ext cx="38495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©escoladnc. Todos os direitos reservados.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2133600" y="285750"/>
            <a:ext cx="4419600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000" dirty="0">
                <a:solidFill>
                  <a:srgbClr val="000000"/>
                </a:solidFill>
              </a:rPr>
              <a:t>METABASE</a:t>
            </a:r>
            <a:endParaRPr sz="3000" dirty="0"/>
          </a:p>
        </p:txBody>
      </p:sp>
      <p:sp>
        <p:nvSpPr>
          <p:cNvPr id="62" name="Google Shape;62;p2"/>
          <p:cNvSpPr/>
          <p:nvPr/>
        </p:nvSpPr>
        <p:spPr>
          <a:xfrm>
            <a:off x="76200" y="1692069"/>
            <a:ext cx="152400" cy="152400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228592" y="1614369"/>
            <a:ext cx="8627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Metabase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1339483" y="1614369"/>
            <a:ext cx="73758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3"/>
              </a:rPr>
              <a:t>https://dex.dnc.group/browse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" name="Google Shape;62;p2">
            <a:extLst>
              <a:ext uri="{FF2B5EF4-FFF2-40B4-BE49-F238E27FC236}">
                <a16:creationId xmlns:a16="http://schemas.microsoft.com/office/drawing/2014/main" id="{B3D831A1-2F45-9B42-3B4B-D07074F4C7A3}"/>
              </a:ext>
            </a:extLst>
          </p:cNvPr>
          <p:cNvSpPr/>
          <p:nvPr/>
        </p:nvSpPr>
        <p:spPr>
          <a:xfrm>
            <a:off x="76200" y="2092137"/>
            <a:ext cx="152400" cy="152400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63;p2">
            <a:extLst>
              <a:ext uri="{FF2B5EF4-FFF2-40B4-BE49-F238E27FC236}">
                <a16:creationId xmlns:a16="http://schemas.microsoft.com/office/drawing/2014/main" id="{B5A2CFC5-004E-F63C-7206-BD3F9C98734A}"/>
              </a:ext>
            </a:extLst>
          </p:cNvPr>
          <p:cNvSpPr txBox="1"/>
          <p:nvPr/>
        </p:nvSpPr>
        <p:spPr>
          <a:xfrm>
            <a:off x="228592" y="1999869"/>
            <a:ext cx="8627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b="0" i="0" dirty="0">
                <a:solidFill>
                  <a:srgbClr val="1D1C1D"/>
                </a:solidFill>
                <a:effectLst/>
                <a:latin typeface="Slack-Lato"/>
                <a:hlinkClick r:id="rId4"/>
              </a:rPr>
              <a:t>aluno_dex2@dnc.group</a:t>
            </a:r>
            <a:r>
              <a:rPr lang="pt-BR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b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Senha: </a:t>
            </a:r>
            <a:r>
              <a:rPr lang="pt-BR" b="0" i="0" dirty="0">
                <a:solidFill>
                  <a:srgbClr val="1D1C1D"/>
                </a:solidFill>
                <a:effectLst/>
                <a:latin typeface="Slack-Lato"/>
              </a:rPr>
              <a:t>Zg5IiB39xplOZr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34</Words>
  <Application>Microsoft Office PowerPoint</Application>
  <PresentationFormat>Apresentação na tela (16:9)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Montserrat</vt:lpstr>
      <vt:lpstr>Slack-Lato</vt:lpstr>
      <vt:lpstr>Calibri</vt:lpstr>
      <vt:lpstr>Istok Web</vt:lpstr>
      <vt:lpstr>Verdana</vt:lpstr>
      <vt:lpstr>Office Theme</vt:lpstr>
      <vt:lpstr>Apresentação do PowerPoint</vt:lpstr>
      <vt:lpstr>METABASE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DNC-PC-138</dc:creator>
  <cp:lastModifiedBy>Jorge Zacharias</cp:lastModifiedBy>
  <cp:revision>2</cp:revision>
  <dcterms:created xsi:type="dcterms:W3CDTF">2022-08-08T17:39:16Z</dcterms:created>
  <dcterms:modified xsi:type="dcterms:W3CDTF">2023-01-26T12:36:09Z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2022-09-18T13:39:56Z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5c80ecf6-4c67-404b-bf8a-5bac3d66a304</vt:lpwstr>
  </property>
  <property fmtid="{D5CDD505-2E9C-101B-9397-08002B2CF9AE}" pid="8" name="MSIP_Label_defa4170-0d19-0005-0004-bc88714345d2_ActionId">
    <vt:lpwstr>b8ecfadc-96ba-433d-8dfb-d6cda592104e</vt:lpwstr>
  </property>
  <property fmtid="{D5CDD505-2E9C-101B-9397-08002B2CF9AE}" pid="9" name="MSIP_Label_defa4170-0d19-0005-0004-bc88714345d2_ContentBits">
    <vt:lpwstr>0</vt:lpwstr>
  </property>
</Properties>
</file>