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Istok Web" panose="020B060402020202020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0LH4049vwAFfnG5HLM9xHfPYK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 extrusionOk="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 extrusionOk="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F1DE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avLst/>
            <a:gdLst/>
            <a:ahLst/>
            <a:cxnLst/>
            <a:rect l="l" t="t" r="r" b="b"/>
            <a:pathLst>
              <a:path w="1367790" h="1917064" extrusionOk="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avLst/>
            <a:gdLst/>
            <a:ahLst/>
            <a:cxnLst/>
            <a:rect l="l" t="t" r="r" b="b"/>
            <a:pathLst>
              <a:path w="655954" h="877569" extrusionOk="0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avLst/>
            <a:gdLst/>
            <a:ahLst/>
            <a:cxnLst/>
            <a:rect l="l" t="t" r="r" b="b"/>
            <a:pathLst>
              <a:path w="914400" h="1280795" extrusionOk="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avLst/>
            <a:gdLst/>
            <a:ahLst/>
            <a:cxnLst/>
            <a:rect l="l" t="t" r="r" b="b"/>
            <a:pathLst>
              <a:path w="189865" h="254000" extrusionOk="0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9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 dirty="0">
                <a:solidFill>
                  <a:srgbClr val="000000"/>
                </a:solidFill>
              </a:rPr>
              <a:t>NGROK</a:t>
            </a:r>
            <a:endParaRPr sz="3000" dirty="0"/>
          </a:p>
        </p:txBody>
      </p:sp>
      <p:sp>
        <p:nvSpPr>
          <p:cNvPr id="62" name="Google Shape;62;p2"/>
          <p:cNvSpPr/>
          <p:nvPr/>
        </p:nvSpPr>
        <p:spPr>
          <a:xfrm>
            <a:off x="46637" y="1722814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28592" y="1614369"/>
            <a:ext cx="8627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NGROK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339483" y="1614369"/>
            <a:ext cx="73758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3"/>
              </a:rPr>
              <a:t>https://ngrok.com/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Google Shape;63;p2">
            <a:extLst>
              <a:ext uri="{FF2B5EF4-FFF2-40B4-BE49-F238E27FC236}">
                <a16:creationId xmlns:a16="http://schemas.microsoft.com/office/drawing/2014/main" id="{9A582BBE-4E58-7C59-5CBC-ABD8E628A53B}"/>
              </a:ext>
            </a:extLst>
          </p:cNvPr>
          <p:cNvSpPr txBox="1"/>
          <p:nvPr/>
        </p:nvSpPr>
        <p:spPr>
          <a:xfrm>
            <a:off x="228592" y="2045267"/>
            <a:ext cx="8627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1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Acessar o site acima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3;p2">
            <a:extLst>
              <a:ext uri="{FF2B5EF4-FFF2-40B4-BE49-F238E27FC236}">
                <a16:creationId xmlns:a16="http://schemas.microsoft.com/office/drawing/2014/main" id="{15072C69-0F25-AEB7-B116-892CADDA7493}"/>
              </a:ext>
            </a:extLst>
          </p:cNvPr>
          <p:cNvSpPr txBox="1"/>
          <p:nvPr/>
        </p:nvSpPr>
        <p:spPr>
          <a:xfrm>
            <a:off x="228592" y="2402691"/>
            <a:ext cx="8627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2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Clicar em 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colocar seu nome, e-mail e senha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3;p2">
            <a:extLst>
              <a:ext uri="{FF2B5EF4-FFF2-40B4-BE49-F238E27FC236}">
                <a16:creationId xmlns:a16="http://schemas.microsoft.com/office/drawing/2014/main" id="{822A6F14-FA75-B571-55D2-D712D868F9F3}"/>
              </a:ext>
            </a:extLst>
          </p:cNvPr>
          <p:cNvSpPr txBox="1"/>
          <p:nvPr/>
        </p:nvSpPr>
        <p:spPr>
          <a:xfrm>
            <a:off x="222946" y="2724426"/>
            <a:ext cx="8627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3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Acessar sua caixa de 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verificar seu 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3;p2">
            <a:extLst>
              <a:ext uri="{FF2B5EF4-FFF2-40B4-BE49-F238E27FC236}">
                <a16:creationId xmlns:a16="http://schemas.microsoft.com/office/drawing/2014/main" id="{5F3CAB82-0DB9-C092-774B-A3D895B5C052}"/>
              </a:ext>
            </a:extLst>
          </p:cNvPr>
          <p:cNvSpPr txBox="1"/>
          <p:nvPr/>
        </p:nvSpPr>
        <p:spPr>
          <a:xfrm>
            <a:off x="222946" y="3029204"/>
            <a:ext cx="8627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4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Clicar em “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Authtoken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copiar o código e colar ele no seu google 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2;p2">
            <a:extLst>
              <a:ext uri="{FF2B5EF4-FFF2-40B4-BE49-F238E27FC236}">
                <a16:creationId xmlns:a16="http://schemas.microsoft.com/office/drawing/2014/main" id="{7AB9DFBB-E864-F40B-1D2F-13D52E41D8CA}"/>
              </a:ext>
            </a:extLst>
          </p:cNvPr>
          <p:cNvSpPr/>
          <p:nvPr/>
        </p:nvSpPr>
        <p:spPr>
          <a:xfrm>
            <a:off x="46637" y="2153712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2;p2">
            <a:extLst>
              <a:ext uri="{FF2B5EF4-FFF2-40B4-BE49-F238E27FC236}">
                <a16:creationId xmlns:a16="http://schemas.microsoft.com/office/drawing/2014/main" id="{DF88204D-D077-640C-BFA7-5A7DFF52E326}"/>
              </a:ext>
            </a:extLst>
          </p:cNvPr>
          <p:cNvSpPr/>
          <p:nvPr/>
        </p:nvSpPr>
        <p:spPr>
          <a:xfrm>
            <a:off x="46637" y="2511136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2;p2">
            <a:extLst>
              <a:ext uri="{FF2B5EF4-FFF2-40B4-BE49-F238E27FC236}">
                <a16:creationId xmlns:a16="http://schemas.microsoft.com/office/drawing/2014/main" id="{2129C484-9B7F-897C-41EA-2767740DAA9B}"/>
              </a:ext>
            </a:extLst>
          </p:cNvPr>
          <p:cNvSpPr/>
          <p:nvPr/>
        </p:nvSpPr>
        <p:spPr>
          <a:xfrm>
            <a:off x="46637" y="2832871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62;p2">
            <a:extLst>
              <a:ext uri="{FF2B5EF4-FFF2-40B4-BE49-F238E27FC236}">
                <a16:creationId xmlns:a16="http://schemas.microsoft.com/office/drawing/2014/main" id="{A76D7484-333A-CB3D-FB08-0FFB7D64375B}"/>
              </a:ext>
            </a:extLst>
          </p:cNvPr>
          <p:cNvSpPr/>
          <p:nvPr/>
        </p:nvSpPr>
        <p:spPr>
          <a:xfrm>
            <a:off x="46637" y="3137649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</Words>
  <Application>Microsoft Office PowerPoint</Application>
  <PresentationFormat>Apresentação na tela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Calibri</vt:lpstr>
      <vt:lpstr>Istok Web</vt:lpstr>
      <vt:lpstr>Arial</vt:lpstr>
      <vt:lpstr>Montserrat</vt:lpstr>
      <vt:lpstr>Verdana</vt:lpstr>
      <vt:lpstr>Office Theme</vt:lpstr>
      <vt:lpstr>Apresentação do PowerPoint</vt:lpstr>
      <vt:lpstr>NGROK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DNC-PC-138</dc:creator>
  <cp:lastModifiedBy>Jorge Zacharias</cp:lastModifiedBy>
  <cp:revision>3</cp:revision>
  <dcterms:created xsi:type="dcterms:W3CDTF">2022-08-08T17:39:16Z</dcterms:created>
  <dcterms:modified xsi:type="dcterms:W3CDTF">2023-02-08T21:07:45Z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