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5143500"/>
  <p:notesSz cx="9144000" cy="51435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3999" cy="5143499"/>
          </a:xfrm>
          <a:prstGeom prst="rect">
            <a:avLst/>
          </a:prstGeom>
        </p:spPr>
      </p:pic>
      <p:sp>
        <p:nvSpPr>
          <p:cNvPr id="17" name="bg object 17"/>
          <p:cNvSpPr/>
          <p:nvPr/>
        </p:nvSpPr>
        <p:spPr>
          <a:xfrm>
            <a:off x="6441149" y="0"/>
            <a:ext cx="1214120" cy="1492885"/>
          </a:xfrm>
          <a:custGeom>
            <a:avLst/>
            <a:gdLst/>
            <a:ahLst/>
            <a:cxnLst/>
            <a:rect l="l" t="t" r="r" b="b"/>
            <a:pathLst>
              <a:path w="1214120" h="1492885">
                <a:moveTo>
                  <a:pt x="1213499" y="1492499"/>
                </a:moveTo>
                <a:lnTo>
                  <a:pt x="0" y="1492499"/>
                </a:lnTo>
                <a:lnTo>
                  <a:pt x="0" y="0"/>
                </a:lnTo>
                <a:lnTo>
                  <a:pt x="1213499" y="0"/>
                </a:lnTo>
                <a:lnTo>
                  <a:pt x="1213499" y="1492499"/>
                </a:lnTo>
                <a:close/>
              </a:path>
            </a:pathLst>
          </a:custGeom>
          <a:solidFill>
            <a:srgbClr val="F1DE06"/>
          </a:solidFill>
        </p:spPr>
        <p:txBody>
          <a:bodyPr wrap="square" lIns="0" tIns="0" rIns="0" bIns="0" rtlCol="0"/>
          <a:lstStyle/>
          <a:p/>
        </p:txBody>
      </p:sp>
      <p:sp>
        <p:nvSpPr>
          <p:cNvPr id="18" name="bg object 18"/>
          <p:cNvSpPr/>
          <p:nvPr/>
        </p:nvSpPr>
        <p:spPr>
          <a:xfrm>
            <a:off x="6441149" y="0"/>
            <a:ext cx="1214120" cy="1492885"/>
          </a:xfrm>
          <a:custGeom>
            <a:avLst/>
            <a:gdLst/>
            <a:ahLst/>
            <a:cxnLst/>
            <a:rect l="l" t="t" r="r" b="b"/>
            <a:pathLst>
              <a:path w="1214120" h="1492885">
                <a:moveTo>
                  <a:pt x="0" y="0"/>
                </a:moveTo>
                <a:lnTo>
                  <a:pt x="1213499" y="0"/>
                </a:lnTo>
                <a:lnTo>
                  <a:pt x="1213499" y="1492499"/>
                </a:lnTo>
                <a:lnTo>
                  <a:pt x="0" y="1492499"/>
                </a:lnTo>
                <a:lnTo>
                  <a:pt x="0" y="0"/>
                </a:lnTo>
                <a:close/>
              </a:path>
            </a:pathLst>
          </a:custGeom>
          <a:ln w="9524">
            <a:solidFill>
              <a:srgbClr val="F1DE06"/>
            </a:solidFill>
          </a:ln>
        </p:spPr>
        <p:txBody>
          <a:bodyPr wrap="square" lIns="0" tIns="0" rIns="0" bIns="0" rtlCol="0"/>
          <a:lstStyle/>
          <a:p/>
        </p:txBody>
      </p:sp>
      <p:sp>
        <p:nvSpPr>
          <p:cNvPr id="2" name="Holder 2"/>
          <p:cNvSpPr>
            <a:spLocks noGrp="1"/>
          </p:cNvSpPr>
          <p:nvPr>
            <p:ph type="ctrTitle"/>
          </p:nvPr>
        </p:nvSpPr>
        <p:spPr>
          <a:xfrm>
            <a:off x="2068714" y="2376192"/>
            <a:ext cx="5006571" cy="421639"/>
          </a:xfrm>
          <a:prstGeom prst="rect">
            <a:avLst/>
          </a:prstGeom>
        </p:spPr>
        <p:txBody>
          <a:bodyPr wrap="square" lIns="0" tIns="0" rIns="0" bIns="0">
            <a:spAutoFit/>
          </a:bodyPr>
          <a:lstStyle>
            <a:lvl1pPr>
              <a:defRPr sz="2600" b="1" i="0">
                <a:solidFill>
                  <a:schemeClr val="bg1"/>
                </a:solidFill>
                <a:latin typeface="Verdana"/>
                <a:cs typeface="Verdana"/>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00" b="1" i="0">
                <a:solidFill>
                  <a:schemeClr val="bg1"/>
                </a:solidFill>
                <a:latin typeface="Verdana"/>
                <a:cs typeface="Verdana"/>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00" b="1" i="0">
                <a:solidFill>
                  <a:schemeClr val="bg1"/>
                </a:solidFill>
                <a:latin typeface="Verdana"/>
                <a:cs typeface="Verdana"/>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00" b="1" i="0">
                <a:solidFill>
                  <a:schemeClr val="bg1"/>
                </a:solidFill>
                <a:latin typeface="Verdana"/>
                <a:cs typeface="Verdana"/>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776274" y="0"/>
            <a:ext cx="1367790" cy="1917064"/>
          </a:xfrm>
          <a:custGeom>
            <a:avLst/>
            <a:gdLst/>
            <a:ahLst/>
            <a:cxnLst/>
            <a:rect l="l" t="t" r="r" b="b"/>
            <a:pathLst>
              <a:path w="1367790" h="1917064">
                <a:moveTo>
                  <a:pt x="1367724" y="1916824"/>
                </a:moveTo>
                <a:lnTo>
                  <a:pt x="0" y="0"/>
                </a:lnTo>
                <a:lnTo>
                  <a:pt x="412493" y="0"/>
                </a:lnTo>
                <a:lnTo>
                  <a:pt x="1367724" y="1338727"/>
                </a:lnTo>
                <a:lnTo>
                  <a:pt x="1367724" y="1916824"/>
                </a:lnTo>
                <a:close/>
              </a:path>
            </a:pathLst>
          </a:custGeom>
          <a:solidFill>
            <a:srgbClr val="F1DE06"/>
          </a:solidFill>
        </p:spPr>
        <p:txBody>
          <a:bodyPr wrap="square" lIns="0" tIns="0" rIns="0" bIns="0" rtlCol="0"/>
          <a:lstStyle/>
          <a:p/>
        </p:txBody>
      </p:sp>
      <p:sp>
        <p:nvSpPr>
          <p:cNvPr id="17" name="bg object 17"/>
          <p:cNvSpPr/>
          <p:nvPr/>
        </p:nvSpPr>
        <p:spPr>
          <a:xfrm>
            <a:off x="8488160" y="0"/>
            <a:ext cx="655955" cy="877569"/>
          </a:xfrm>
          <a:custGeom>
            <a:avLst/>
            <a:gdLst/>
            <a:ahLst/>
            <a:cxnLst/>
            <a:rect l="l" t="t" r="r" b="b"/>
            <a:pathLst>
              <a:path w="655954" h="877569">
                <a:moveTo>
                  <a:pt x="0" y="0"/>
                </a:moveTo>
                <a:lnTo>
                  <a:pt x="655839" y="877078"/>
                </a:lnTo>
              </a:path>
            </a:pathLst>
          </a:custGeom>
          <a:ln w="9524">
            <a:solidFill>
              <a:srgbClr val="000000"/>
            </a:solidFill>
          </a:ln>
        </p:spPr>
        <p:txBody>
          <a:bodyPr wrap="square" lIns="0" tIns="0" rIns="0" bIns="0" rtlCol="0"/>
          <a:lstStyle/>
          <a:p/>
        </p:txBody>
      </p:sp>
      <p:sp>
        <p:nvSpPr>
          <p:cNvPr id="18" name="bg object 18"/>
          <p:cNvSpPr/>
          <p:nvPr/>
        </p:nvSpPr>
        <p:spPr>
          <a:xfrm>
            <a:off x="0" y="3862713"/>
            <a:ext cx="914400" cy="1280795"/>
          </a:xfrm>
          <a:custGeom>
            <a:avLst/>
            <a:gdLst/>
            <a:ahLst/>
            <a:cxnLst/>
            <a:rect l="l" t="t" r="r" b="b"/>
            <a:pathLst>
              <a:path w="914400" h="1280795">
                <a:moveTo>
                  <a:pt x="913888" y="1280786"/>
                </a:moveTo>
                <a:lnTo>
                  <a:pt x="501394" y="1280786"/>
                </a:lnTo>
                <a:lnTo>
                  <a:pt x="0" y="578097"/>
                </a:lnTo>
                <a:lnTo>
                  <a:pt x="0" y="0"/>
                </a:lnTo>
                <a:lnTo>
                  <a:pt x="913888" y="1280786"/>
                </a:lnTo>
                <a:close/>
              </a:path>
            </a:pathLst>
          </a:custGeom>
          <a:solidFill>
            <a:srgbClr val="F1DE06"/>
          </a:solidFill>
        </p:spPr>
        <p:txBody>
          <a:bodyPr wrap="square" lIns="0" tIns="0" rIns="0" bIns="0" rtlCol="0"/>
          <a:lstStyle/>
          <a:p/>
        </p:txBody>
      </p:sp>
      <p:sp>
        <p:nvSpPr>
          <p:cNvPr id="19" name="bg object 19"/>
          <p:cNvSpPr/>
          <p:nvPr/>
        </p:nvSpPr>
        <p:spPr>
          <a:xfrm>
            <a:off x="0" y="4890109"/>
            <a:ext cx="189865" cy="254000"/>
          </a:xfrm>
          <a:custGeom>
            <a:avLst/>
            <a:gdLst/>
            <a:ahLst/>
            <a:cxnLst/>
            <a:rect l="l" t="t" r="r" b="b"/>
            <a:pathLst>
              <a:path w="189865" h="254000">
                <a:moveTo>
                  <a:pt x="189474" y="253390"/>
                </a:moveTo>
                <a:lnTo>
                  <a:pt x="0" y="0"/>
                </a:lnTo>
              </a:path>
            </a:pathLst>
          </a:custGeom>
          <a:ln w="9524">
            <a:solidFill>
              <a:srgbClr val="000000"/>
            </a:solidFill>
          </a:ln>
        </p:spPr>
        <p:txBody>
          <a:bodyPr wrap="square" lIns="0" tIns="0" rIns="0" bIns="0" rtlCol="0"/>
          <a:lstStyle/>
          <a:p/>
        </p:txBody>
      </p:sp>
      <p:sp>
        <p:nvSpPr>
          <p:cNvPr id="2" name="Holder 2"/>
          <p:cNvSpPr>
            <a:spLocks noGrp="1"/>
          </p:cNvSpPr>
          <p:nvPr>
            <p:ph type="title"/>
          </p:nvPr>
        </p:nvSpPr>
        <p:spPr>
          <a:xfrm>
            <a:off x="2639794" y="2482925"/>
            <a:ext cx="3864410" cy="772160"/>
          </a:xfrm>
          <a:prstGeom prst="rect">
            <a:avLst/>
          </a:prstGeom>
        </p:spPr>
        <p:txBody>
          <a:bodyPr wrap="square" lIns="0" tIns="0" rIns="0" bIns="0">
            <a:spAutoFit/>
          </a:bodyPr>
          <a:lstStyle>
            <a:lvl1pPr>
              <a:defRPr sz="4900" b="1" i="0">
                <a:solidFill>
                  <a:schemeClr val="bg1"/>
                </a:solidFill>
                <a:latin typeface="Verdana"/>
                <a:cs typeface="Verdana"/>
              </a:defRPr>
            </a:lvl1pPr>
          </a:lstStyle>
          <a:p/>
        </p:txBody>
      </p:sp>
      <p:sp>
        <p:nvSpPr>
          <p:cNvPr id="3" name="Holder 3"/>
          <p:cNvSpPr>
            <a:spLocks noGrp="1"/>
          </p:cNvSpPr>
          <p:nvPr>
            <p:ph type="body" idx="1"/>
          </p:nvPr>
        </p:nvSpPr>
        <p:spPr>
          <a:xfrm>
            <a:off x="1740424" y="1432530"/>
            <a:ext cx="5663150" cy="185420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geodacenter.github.io/data-and-lab/KingCounty-HouseSales2015/" TargetMode="External"/><Relationship Id="rId2" Type="http://schemas.openxmlformats.org/officeDocument/2006/relationships/hyperlink" Target="https://www.kaggle.com/harlfoxem/housesalesprediction" TargetMode="External"/><Relationship Id="rId1" Type="http://schemas.openxmlformats.org/officeDocument/2006/relationships/hyperlink" Target="https://pt.wikipedia.org/wiki/Condado_de_King_(Washingt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57480">
              <a:lnSpc>
                <a:spcPct val="100000"/>
              </a:lnSpc>
              <a:spcBef>
                <a:spcPts val="100"/>
              </a:spcBef>
            </a:pPr>
            <a:r>
              <a:rPr spc="-25" dirty="0"/>
              <a:t>Mini</a:t>
            </a:r>
            <a:r>
              <a:rPr spc="-110" dirty="0"/>
              <a:t> </a:t>
            </a:r>
            <a:r>
              <a:rPr spc="-50" dirty="0"/>
              <a:t>P</a:t>
            </a:r>
            <a:r>
              <a:rPr spc="-50" dirty="0"/>
              <a:t>r</a:t>
            </a:r>
            <a:r>
              <a:rPr spc="-60" dirty="0"/>
              <a:t>oje</a:t>
            </a:r>
            <a:r>
              <a:rPr spc="-85" dirty="0"/>
              <a:t>t</a:t>
            </a:r>
            <a:r>
              <a:rPr spc="-25" dirty="0"/>
              <a:t>o</a:t>
            </a:r>
            <a:r>
              <a:rPr spc="-110" dirty="0"/>
              <a:t> </a:t>
            </a:r>
            <a:r>
              <a:rPr spc="-235" dirty="0"/>
              <a:t>-</a:t>
            </a:r>
            <a:r>
              <a:rPr spc="-110" dirty="0"/>
              <a:t> </a:t>
            </a:r>
            <a:r>
              <a:rPr spc="-35" dirty="0"/>
              <a:t>Roof</a:t>
            </a:r>
            <a:r>
              <a:rPr spc="-110" dirty="0"/>
              <a:t> </a:t>
            </a:r>
            <a:r>
              <a:rPr spc="-190" dirty="0"/>
              <a:t>I</a:t>
            </a:r>
            <a:r>
              <a:rPr spc="-345" dirty="0"/>
              <a:t>m</a:t>
            </a:r>
            <a:r>
              <a:rPr spc="-65" dirty="0"/>
              <a:t>ó</a:t>
            </a:r>
            <a:r>
              <a:rPr spc="-60" dirty="0"/>
              <a:t>v</a:t>
            </a:r>
            <a:r>
              <a:rPr spc="-50" dirty="0"/>
              <a:t>eis</a:t>
            </a:r>
            <a:endParaRPr spc="-50" dirty="0"/>
          </a:p>
        </p:txBody>
      </p:sp>
      <p:grpSp>
        <p:nvGrpSpPr>
          <p:cNvPr id="3" name="object 3"/>
          <p:cNvGrpSpPr/>
          <p:nvPr/>
        </p:nvGrpSpPr>
        <p:grpSpPr>
          <a:xfrm>
            <a:off x="102999" y="100325"/>
            <a:ext cx="7549515" cy="3018790"/>
            <a:chOff x="102999" y="100325"/>
            <a:chExt cx="7549515" cy="3018790"/>
          </a:xfrm>
        </p:grpSpPr>
        <p:sp>
          <p:nvSpPr>
            <p:cNvPr id="4" name="object 4"/>
            <p:cNvSpPr/>
            <p:nvPr/>
          </p:nvSpPr>
          <p:spPr>
            <a:xfrm>
              <a:off x="2469009" y="3094050"/>
              <a:ext cx="4349115" cy="10795"/>
            </a:xfrm>
            <a:custGeom>
              <a:avLst/>
              <a:gdLst/>
              <a:ahLst/>
              <a:cxnLst/>
              <a:rect l="l" t="t" r="r" b="b"/>
              <a:pathLst>
                <a:path w="4349115" h="10794">
                  <a:moveTo>
                    <a:pt x="0" y="0"/>
                  </a:moveTo>
                  <a:lnTo>
                    <a:pt x="4348500" y="10199"/>
                  </a:lnTo>
                </a:path>
              </a:pathLst>
            </a:custGeom>
            <a:ln w="28574">
              <a:solidFill>
                <a:srgbClr val="F6D959"/>
              </a:solidFill>
            </a:ln>
          </p:spPr>
          <p:txBody>
            <a:bodyPr wrap="square" lIns="0" tIns="0" rIns="0" bIns="0" rtlCol="0"/>
            <a:lstStyle/>
            <a:p/>
          </p:txBody>
        </p:sp>
        <p:pic>
          <p:nvPicPr>
            <p:cNvPr id="5" name="object 5"/>
            <p:cNvPicPr/>
            <p:nvPr/>
          </p:nvPicPr>
          <p:blipFill>
            <a:blip r:embed="rId1" cstate="print"/>
            <a:stretch>
              <a:fillRect/>
            </a:stretch>
          </p:blipFill>
          <p:spPr>
            <a:xfrm>
              <a:off x="102999" y="100325"/>
              <a:ext cx="901525" cy="620025"/>
            </a:xfrm>
            <a:prstGeom prst="rect">
              <a:avLst/>
            </a:prstGeom>
          </p:spPr>
        </p:pic>
        <p:pic>
          <p:nvPicPr>
            <p:cNvPr id="6" name="object 6"/>
            <p:cNvPicPr/>
            <p:nvPr/>
          </p:nvPicPr>
          <p:blipFill>
            <a:blip r:embed="rId2" cstate="print"/>
            <a:stretch>
              <a:fillRect/>
            </a:stretch>
          </p:blipFill>
          <p:spPr>
            <a:xfrm>
              <a:off x="6443800" y="768050"/>
              <a:ext cx="1208199" cy="517799"/>
            </a:xfrm>
            <a:prstGeom prst="rect">
              <a:avLst/>
            </a:prstGeom>
          </p:spPr>
        </p:pic>
      </p:grpSp>
      <p:sp>
        <p:nvSpPr>
          <p:cNvPr id="7" name="object 7"/>
          <p:cNvSpPr txBox="1"/>
          <p:nvPr/>
        </p:nvSpPr>
        <p:spPr>
          <a:xfrm>
            <a:off x="3378453" y="3369840"/>
            <a:ext cx="2530475" cy="330200"/>
          </a:xfrm>
          <a:prstGeom prst="rect">
            <a:avLst/>
          </a:prstGeom>
        </p:spPr>
        <p:txBody>
          <a:bodyPr vert="horz" wrap="square" lIns="0" tIns="12700" rIns="0" bIns="0" rtlCol="0">
            <a:spAutoFit/>
          </a:bodyPr>
          <a:lstStyle/>
          <a:p>
            <a:pPr marL="12700">
              <a:lnSpc>
                <a:spcPct val="100000"/>
              </a:lnSpc>
              <a:spcBef>
                <a:spcPts val="100"/>
              </a:spcBef>
            </a:pPr>
            <a:r>
              <a:rPr sz="2000" spc="45" dirty="0">
                <a:solidFill>
                  <a:srgbClr val="FFFFFF"/>
                </a:solidFill>
                <a:latin typeface="Verdana"/>
                <a:cs typeface="Verdana"/>
              </a:rPr>
              <a:t>Ent</a:t>
            </a:r>
            <a:r>
              <a:rPr sz="2000" spc="10" dirty="0">
                <a:solidFill>
                  <a:srgbClr val="FFFFFF"/>
                </a:solidFill>
                <a:latin typeface="Verdana"/>
                <a:cs typeface="Verdana"/>
              </a:rPr>
              <a:t>r</a:t>
            </a:r>
            <a:r>
              <a:rPr sz="2000" spc="50" dirty="0">
                <a:solidFill>
                  <a:srgbClr val="FFFFFF"/>
                </a:solidFill>
                <a:latin typeface="Verdana"/>
                <a:cs typeface="Verdana"/>
              </a:rPr>
              <a:t>ega</a:t>
            </a:r>
            <a:r>
              <a:rPr sz="2000" spc="-170" dirty="0">
                <a:solidFill>
                  <a:srgbClr val="FFFFFF"/>
                </a:solidFill>
                <a:latin typeface="Verdana"/>
                <a:cs typeface="Verdana"/>
              </a:rPr>
              <a:t> </a:t>
            </a:r>
            <a:r>
              <a:rPr sz="2000" spc="-235" dirty="0">
                <a:solidFill>
                  <a:srgbClr val="FFFFFF"/>
                </a:solidFill>
                <a:latin typeface="Verdana"/>
                <a:cs typeface="Verdana"/>
              </a:rPr>
              <a:t>01</a:t>
            </a:r>
            <a:r>
              <a:rPr sz="2000" spc="-170" dirty="0">
                <a:solidFill>
                  <a:srgbClr val="FFFFFF"/>
                </a:solidFill>
                <a:latin typeface="Verdana"/>
                <a:cs typeface="Verdana"/>
              </a:rPr>
              <a:t> </a:t>
            </a:r>
            <a:r>
              <a:rPr sz="2000" spc="-145" dirty="0">
                <a:solidFill>
                  <a:srgbClr val="FFFFFF"/>
                </a:solidFill>
                <a:latin typeface="Verdana"/>
                <a:cs typeface="Verdana"/>
              </a:rPr>
              <a:t>-</a:t>
            </a:r>
            <a:r>
              <a:rPr sz="2000" spc="-175" dirty="0">
                <a:solidFill>
                  <a:srgbClr val="FFFFFF"/>
                </a:solidFill>
                <a:latin typeface="Verdana"/>
                <a:cs typeface="Verdana"/>
              </a:rPr>
              <a:t> </a:t>
            </a:r>
            <a:r>
              <a:rPr sz="2000" b="1" spc="-85" dirty="0">
                <a:solidFill>
                  <a:srgbClr val="FFFFFF"/>
                </a:solidFill>
                <a:latin typeface="Verdana"/>
                <a:cs typeface="Verdana"/>
              </a:rPr>
              <a:t>Slot</a:t>
            </a:r>
            <a:r>
              <a:rPr sz="2000" b="1" spc="-120" dirty="0">
                <a:solidFill>
                  <a:srgbClr val="FFFFFF"/>
                </a:solidFill>
                <a:latin typeface="Verdana"/>
                <a:cs typeface="Verdana"/>
              </a:rPr>
              <a:t> </a:t>
            </a:r>
            <a:r>
              <a:rPr sz="2000" b="1" spc="-85" dirty="0">
                <a:solidFill>
                  <a:srgbClr val="FFFFFF"/>
                </a:solidFill>
                <a:latin typeface="Verdana"/>
                <a:cs typeface="Verdana"/>
              </a:rPr>
              <a:t>0</a:t>
            </a:r>
            <a:r>
              <a:rPr sz="2000" b="1" spc="-240" dirty="0">
                <a:solidFill>
                  <a:srgbClr val="FFFFFF"/>
                </a:solidFill>
                <a:latin typeface="Verdana"/>
                <a:cs typeface="Verdana"/>
              </a:rPr>
              <a:t>3</a:t>
            </a:r>
            <a:endParaRPr sz="200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5753" y="341610"/>
            <a:ext cx="3300095" cy="482600"/>
          </a:xfrm>
          <a:prstGeom prst="rect">
            <a:avLst/>
          </a:prstGeom>
        </p:spPr>
        <p:txBody>
          <a:bodyPr vert="horz" wrap="square" lIns="0" tIns="12700" rIns="0" bIns="0" rtlCol="0">
            <a:spAutoFit/>
          </a:bodyPr>
          <a:lstStyle/>
          <a:p>
            <a:pPr marL="12700">
              <a:lnSpc>
                <a:spcPct val="100000"/>
              </a:lnSpc>
              <a:spcBef>
                <a:spcPts val="100"/>
              </a:spcBef>
            </a:pPr>
            <a:r>
              <a:rPr sz="3000" spc="-5" dirty="0">
                <a:solidFill>
                  <a:srgbClr val="000000"/>
                </a:solidFill>
              </a:rPr>
              <a:t>Regras</a:t>
            </a:r>
            <a:r>
              <a:rPr sz="3000" spc="-50" dirty="0">
                <a:solidFill>
                  <a:srgbClr val="000000"/>
                </a:solidFill>
              </a:rPr>
              <a:t> </a:t>
            </a:r>
            <a:r>
              <a:rPr sz="3000" spc="-5" dirty="0">
                <a:solidFill>
                  <a:srgbClr val="000000"/>
                </a:solidFill>
              </a:rPr>
              <a:t>do</a:t>
            </a:r>
            <a:r>
              <a:rPr sz="3000" spc="-45" dirty="0">
                <a:solidFill>
                  <a:srgbClr val="000000"/>
                </a:solidFill>
              </a:rPr>
              <a:t> </a:t>
            </a:r>
            <a:r>
              <a:rPr sz="3000" spc="-5" dirty="0">
                <a:solidFill>
                  <a:srgbClr val="000000"/>
                </a:solidFill>
              </a:rPr>
              <a:t>Jogo</a:t>
            </a:r>
            <a:endParaRPr sz="3000"/>
          </a:p>
        </p:txBody>
      </p:sp>
      <p:sp>
        <p:nvSpPr>
          <p:cNvPr id="3" name="object 3"/>
          <p:cNvSpPr txBox="1"/>
          <p:nvPr/>
        </p:nvSpPr>
        <p:spPr>
          <a:xfrm>
            <a:off x="1367349" y="1536953"/>
            <a:ext cx="5605145" cy="574040"/>
          </a:xfrm>
          <a:prstGeom prst="rect">
            <a:avLst/>
          </a:prstGeom>
        </p:spPr>
        <p:txBody>
          <a:bodyPr vert="horz" wrap="square" lIns="0" tIns="12700" rIns="0" bIns="0" rtlCol="0">
            <a:spAutoFit/>
          </a:bodyPr>
          <a:lstStyle/>
          <a:p>
            <a:pPr marL="332740" indent="-320675">
              <a:lnSpc>
                <a:spcPct val="100000"/>
              </a:lnSpc>
              <a:spcBef>
                <a:spcPts val="100"/>
              </a:spcBef>
              <a:buFont typeface="Arial MT"/>
              <a:buChar char="●"/>
              <a:tabLst>
                <a:tab pos="332740" algn="l"/>
                <a:tab pos="333375" algn="l"/>
              </a:tabLst>
            </a:pPr>
            <a:r>
              <a:rPr sz="1200" b="1" spc="-5" dirty="0">
                <a:latin typeface="Arial"/>
                <a:cs typeface="Arial"/>
              </a:rPr>
              <a:t>Prazo</a:t>
            </a:r>
            <a:r>
              <a:rPr sz="1200" b="1" spc="-10" dirty="0">
                <a:latin typeface="Arial"/>
                <a:cs typeface="Arial"/>
              </a:rPr>
              <a:t> </a:t>
            </a:r>
            <a:r>
              <a:rPr sz="1200" b="1" spc="-5" dirty="0">
                <a:latin typeface="Arial"/>
                <a:cs typeface="Arial"/>
              </a:rPr>
              <a:t>máximo</a:t>
            </a:r>
            <a:r>
              <a:rPr sz="1200" b="1" spc="-10" dirty="0">
                <a:latin typeface="Arial"/>
                <a:cs typeface="Arial"/>
              </a:rPr>
              <a:t> </a:t>
            </a:r>
            <a:r>
              <a:rPr sz="1200" b="1" spc="-5" dirty="0">
                <a:latin typeface="Arial"/>
                <a:cs typeface="Arial"/>
              </a:rPr>
              <a:t>para</a:t>
            </a:r>
            <a:r>
              <a:rPr sz="1200" b="1" spc="-10" dirty="0">
                <a:latin typeface="Arial"/>
                <a:cs typeface="Arial"/>
              </a:rPr>
              <a:t> </a:t>
            </a:r>
            <a:r>
              <a:rPr sz="1200" b="1" spc="-5" dirty="0">
                <a:latin typeface="Arial"/>
                <a:cs typeface="Arial"/>
              </a:rPr>
              <a:t>entrega:</a:t>
            </a:r>
            <a:r>
              <a:rPr sz="1200" b="1" spc="20" dirty="0">
                <a:latin typeface="Arial"/>
                <a:cs typeface="Arial"/>
              </a:rPr>
              <a:t> </a:t>
            </a:r>
            <a:r>
              <a:rPr sz="1200" b="1" spc="-5" dirty="0">
                <a:latin typeface="Arial"/>
                <a:cs typeface="Arial"/>
              </a:rPr>
              <a:t>Sexta-feira</a:t>
            </a:r>
            <a:r>
              <a:rPr sz="1200" b="1" spc="-10" dirty="0">
                <a:latin typeface="Arial"/>
                <a:cs typeface="Arial"/>
              </a:rPr>
              <a:t> </a:t>
            </a:r>
            <a:r>
              <a:rPr sz="1200" b="1" spc="-5" dirty="0">
                <a:latin typeface="Arial"/>
                <a:cs typeface="Arial"/>
              </a:rPr>
              <a:t>23h59h</a:t>
            </a:r>
            <a:r>
              <a:rPr sz="1200" b="1" spc="20" dirty="0">
                <a:latin typeface="Arial"/>
                <a:cs typeface="Arial"/>
              </a:rPr>
              <a:t> </a:t>
            </a:r>
            <a:r>
              <a:rPr sz="1200" spc="-5" dirty="0">
                <a:latin typeface="Arial MT"/>
                <a:cs typeface="Arial MT"/>
              </a:rPr>
              <a:t>antes do</a:t>
            </a:r>
            <a:r>
              <a:rPr sz="1200" spc="-10" dirty="0">
                <a:latin typeface="Arial MT"/>
                <a:cs typeface="Arial MT"/>
              </a:rPr>
              <a:t> </a:t>
            </a:r>
            <a:r>
              <a:rPr sz="1200" spc="-5" dirty="0">
                <a:latin typeface="Arial MT"/>
                <a:cs typeface="Arial MT"/>
              </a:rPr>
              <a:t>encontro</a:t>
            </a:r>
            <a:r>
              <a:rPr sz="1200" spc="-10" dirty="0">
                <a:latin typeface="Arial MT"/>
                <a:cs typeface="Arial MT"/>
              </a:rPr>
              <a:t> </a:t>
            </a:r>
            <a:r>
              <a:rPr sz="1200" spc="-5" dirty="0">
                <a:latin typeface="Arial MT"/>
                <a:cs typeface="Arial MT"/>
              </a:rPr>
              <a:t>ao</a:t>
            </a:r>
            <a:r>
              <a:rPr sz="1200" spc="320" dirty="0">
                <a:latin typeface="Arial MT"/>
                <a:cs typeface="Arial MT"/>
              </a:rPr>
              <a:t> </a:t>
            </a:r>
            <a:r>
              <a:rPr sz="1200" dirty="0">
                <a:latin typeface="Arial MT"/>
                <a:cs typeface="Arial MT"/>
              </a:rPr>
              <a:t>vivo</a:t>
            </a:r>
            <a:endParaRPr sz="1200">
              <a:latin typeface="Arial MT"/>
              <a:cs typeface="Arial MT"/>
            </a:endParaRPr>
          </a:p>
          <a:p>
            <a:pPr marL="332740" indent="-320675">
              <a:lnSpc>
                <a:spcPct val="100000"/>
              </a:lnSpc>
              <a:buFont typeface="Arial MT"/>
              <a:buChar char="●"/>
              <a:tabLst>
                <a:tab pos="332740" algn="l"/>
                <a:tab pos="333375" algn="l"/>
              </a:tabLst>
            </a:pPr>
            <a:r>
              <a:rPr sz="1200" b="1" spc="-5" dirty="0">
                <a:latin typeface="Arial"/>
                <a:cs typeface="Arial"/>
              </a:rPr>
              <a:t>Correção: </a:t>
            </a:r>
            <a:r>
              <a:rPr sz="1200" spc="-20" dirty="0">
                <a:latin typeface="Roboto"/>
                <a:cs typeface="Roboto"/>
              </a:rPr>
              <a:t>Será</a:t>
            </a:r>
            <a:r>
              <a:rPr sz="1200" spc="-5" dirty="0">
                <a:latin typeface="Roboto"/>
                <a:cs typeface="Roboto"/>
              </a:rPr>
              <a:t> </a:t>
            </a:r>
            <a:r>
              <a:rPr sz="1200" spc="-15" dirty="0">
                <a:latin typeface="Roboto"/>
                <a:cs typeface="Roboto"/>
              </a:rPr>
              <a:t>entregue</a:t>
            </a:r>
            <a:r>
              <a:rPr sz="1200" spc="-10" dirty="0">
                <a:latin typeface="Roboto"/>
                <a:cs typeface="Roboto"/>
              </a:rPr>
              <a:t> até</a:t>
            </a:r>
            <a:r>
              <a:rPr sz="1200" spc="-5" dirty="0">
                <a:latin typeface="Roboto"/>
                <a:cs typeface="Roboto"/>
              </a:rPr>
              <a:t> </a:t>
            </a:r>
            <a:r>
              <a:rPr sz="1200" spc="-10" dirty="0">
                <a:latin typeface="Roboto"/>
                <a:cs typeface="Roboto"/>
              </a:rPr>
              <a:t>a</a:t>
            </a:r>
            <a:r>
              <a:rPr sz="1200" spc="-5" dirty="0">
                <a:latin typeface="Roboto"/>
                <a:cs typeface="Roboto"/>
              </a:rPr>
              <a:t> </a:t>
            </a:r>
            <a:r>
              <a:rPr sz="1200" spc="-15" dirty="0">
                <a:latin typeface="Roboto"/>
                <a:cs typeface="Roboto"/>
              </a:rPr>
              <a:t>data</a:t>
            </a:r>
            <a:r>
              <a:rPr sz="1200" spc="-10" dirty="0">
                <a:latin typeface="Roboto"/>
                <a:cs typeface="Roboto"/>
              </a:rPr>
              <a:t> </a:t>
            </a:r>
            <a:r>
              <a:rPr sz="1200" spc="-5" dirty="0">
                <a:latin typeface="Roboto"/>
                <a:cs typeface="Roboto"/>
              </a:rPr>
              <a:t>do </a:t>
            </a:r>
            <a:r>
              <a:rPr sz="1200" spc="-15" dirty="0">
                <a:latin typeface="Roboto"/>
                <a:cs typeface="Roboto"/>
              </a:rPr>
              <a:t>próximo</a:t>
            </a:r>
            <a:endParaRPr sz="1200">
              <a:latin typeface="Roboto"/>
              <a:cs typeface="Roboto"/>
            </a:endParaRPr>
          </a:p>
          <a:p>
            <a:pPr marL="332740" indent="-320675">
              <a:lnSpc>
                <a:spcPct val="100000"/>
              </a:lnSpc>
              <a:buFont typeface="Arial MT"/>
              <a:buChar char="●"/>
              <a:tabLst>
                <a:tab pos="332740" algn="l"/>
                <a:tab pos="333375" algn="l"/>
              </a:tabLst>
            </a:pPr>
            <a:r>
              <a:rPr sz="1200" b="1" spc="-5" dirty="0">
                <a:latin typeface="Arial"/>
                <a:cs typeface="Arial"/>
              </a:rPr>
              <a:t>Nota</a:t>
            </a:r>
            <a:r>
              <a:rPr sz="1200" b="1" spc="-30" dirty="0">
                <a:latin typeface="Arial"/>
                <a:cs typeface="Arial"/>
              </a:rPr>
              <a:t> </a:t>
            </a:r>
            <a:r>
              <a:rPr sz="1200" b="1" dirty="0">
                <a:latin typeface="Arial"/>
                <a:cs typeface="Arial"/>
              </a:rPr>
              <a:t>Máxima:</a:t>
            </a:r>
            <a:r>
              <a:rPr sz="1200" b="1" spc="-20" dirty="0">
                <a:latin typeface="Arial"/>
                <a:cs typeface="Arial"/>
              </a:rPr>
              <a:t> </a:t>
            </a:r>
            <a:r>
              <a:rPr sz="1200" spc="-5" dirty="0">
                <a:latin typeface="Roboto"/>
                <a:cs typeface="Roboto"/>
              </a:rPr>
              <a:t>50</a:t>
            </a:r>
            <a:r>
              <a:rPr sz="1200" spc="-25" dirty="0">
                <a:latin typeface="Roboto"/>
                <a:cs typeface="Roboto"/>
              </a:rPr>
              <a:t> </a:t>
            </a:r>
            <a:r>
              <a:rPr sz="1200" spc="-15" dirty="0">
                <a:latin typeface="Roboto"/>
                <a:cs typeface="Roboto"/>
              </a:rPr>
              <a:t>Pontos</a:t>
            </a:r>
            <a:endParaRPr sz="1200">
              <a:latin typeface="Roboto"/>
              <a:cs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3966" y="337299"/>
            <a:ext cx="3816350" cy="406400"/>
          </a:xfrm>
          <a:prstGeom prst="rect">
            <a:avLst/>
          </a:prstGeom>
        </p:spPr>
        <p:txBody>
          <a:bodyPr vert="horz" wrap="square" lIns="0" tIns="12700" rIns="0" bIns="0" rtlCol="0">
            <a:spAutoFit/>
          </a:bodyPr>
          <a:lstStyle/>
          <a:p>
            <a:pPr marL="12700">
              <a:lnSpc>
                <a:spcPct val="100000"/>
              </a:lnSpc>
              <a:spcBef>
                <a:spcPts val="100"/>
              </a:spcBef>
            </a:pPr>
            <a:r>
              <a:rPr sz="2500" spc="-30" dirty="0">
                <a:solidFill>
                  <a:srgbClr val="1C1B1C"/>
                </a:solidFill>
              </a:rPr>
              <a:t>A</a:t>
            </a:r>
            <a:r>
              <a:rPr sz="2500" spc="-150" dirty="0">
                <a:solidFill>
                  <a:srgbClr val="1C1B1C"/>
                </a:solidFill>
              </a:rPr>
              <a:t> </a:t>
            </a:r>
            <a:r>
              <a:rPr sz="2500" spc="-85" dirty="0">
                <a:solidFill>
                  <a:srgbClr val="1C1B1C"/>
                </a:solidFill>
              </a:rPr>
              <a:t>Quest</a:t>
            </a:r>
            <a:r>
              <a:rPr sz="2500" spc="-80" dirty="0">
                <a:solidFill>
                  <a:srgbClr val="1C1B1C"/>
                </a:solidFill>
              </a:rPr>
              <a:t>ã</a:t>
            </a:r>
            <a:r>
              <a:rPr sz="2500" spc="-80" dirty="0">
                <a:solidFill>
                  <a:srgbClr val="1C1B1C"/>
                </a:solidFill>
              </a:rPr>
              <a:t>o</a:t>
            </a:r>
            <a:r>
              <a:rPr sz="2500" spc="-150" dirty="0">
                <a:solidFill>
                  <a:srgbClr val="1C1B1C"/>
                </a:solidFill>
              </a:rPr>
              <a:t> </a:t>
            </a:r>
            <a:r>
              <a:rPr sz="2500" spc="-55" dirty="0">
                <a:solidFill>
                  <a:srgbClr val="1C1B1C"/>
                </a:solidFill>
              </a:rPr>
              <a:t>de</a:t>
            </a:r>
            <a:r>
              <a:rPr sz="2500" spc="-150" dirty="0">
                <a:solidFill>
                  <a:srgbClr val="1C1B1C"/>
                </a:solidFill>
              </a:rPr>
              <a:t> </a:t>
            </a:r>
            <a:r>
              <a:rPr sz="2500" spc="-55" dirty="0">
                <a:solidFill>
                  <a:srgbClr val="1C1B1C"/>
                </a:solidFill>
              </a:rPr>
              <a:t>Negó</a:t>
            </a:r>
            <a:r>
              <a:rPr sz="2500" spc="-55" dirty="0">
                <a:solidFill>
                  <a:srgbClr val="1C1B1C"/>
                </a:solidFill>
              </a:rPr>
              <a:t>c</a:t>
            </a:r>
            <a:r>
              <a:rPr sz="2500" spc="-180" dirty="0">
                <a:solidFill>
                  <a:srgbClr val="1C1B1C"/>
                </a:solidFill>
              </a:rPr>
              <a:t>io:</a:t>
            </a:r>
            <a:endParaRPr sz="2500"/>
          </a:p>
        </p:txBody>
      </p:sp>
      <p:sp>
        <p:nvSpPr>
          <p:cNvPr id="3" name="object 3"/>
          <p:cNvSpPr txBox="1"/>
          <p:nvPr/>
        </p:nvSpPr>
        <p:spPr>
          <a:xfrm>
            <a:off x="1203960" y="1040130"/>
            <a:ext cx="6248400" cy="3003550"/>
          </a:xfrm>
          <a:prstGeom prst="rect">
            <a:avLst/>
          </a:prstGeom>
        </p:spPr>
        <p:txBody>
          <a:bodyPr vert="horz" wrap="square" lIns="0" tIns="12700" rIns="0" bIns="0" rtlCol="0">
            <a:spAutoFit/>
          </a:bodyPr>
          <a:p>
            <a:pPr marL="220345" lvl="1" indent="-115570">
              <a:lnSpc>
                <a:spcPct val="100000"/>
              </a:lnSpc>
              <a:spcBef>
                <a:spcPts val="255"/>
              </a:spcBef>
              <a:buChar char="-"/>
              <a:tabLst>
                <a:tab pos="220345" algn="l"/>
              </a:tabLst>
            </a:pPr>
            <a:r>
              <a:rPr sz="1400" b="1" spc="25" dirty="0">
                <a:solidFill>
                  <a:srgbClr val="1C1B1C"/>
                </a:solidFill>
                <a:latin typeface="Verdana"/>
                <a:cs typeface="Verdana"/>
              </a:rPr>
              <a:t>Qual</a:t>
            </a:r>
            <a:r>
              <a:rPr sz="1400" b="1" spc="-130" dirty="0">
                <a:solidFill>
                  <a:srgbClr val="1C1B1C"/>
                </a:solidFill>
                <a:latin typeface="Verdana"/>
                <a:cs typeface="Verdana"/>
              </a:rPr>
              <a:t> </a:t>
            </a:r>
            <a:r>
              <a:rPr sz="1400" b="1" spc="-15" dirty="0">
                <a:solidFill>
                  <a:srgbClr val="1C1B1C"/>
                </a:solidFill>
                <a:latin typeface="Verdana"/>
                <a:cs typeface="Verdana"/>
              </a:rPr>
              <a:t>a</a:t>
            </a:r>
            <a:r>
              <a:rPr sz="1400" b="1" spc="-130" dirty="0">
                <a:solidFill>
                  <a:srgbClr val="1C1B1C"/>
                </a:solidFill>
                <a:latin typeface="Verdana"/>
                <a:cs typeface="Verdana"/>
              </a:rPr>
              <a:t> </a:t>
            </a:r>
            <a:r>
              <a:rPr sz="1400" b="1" spc="40" dirty="0">
                <a:solidFill>
                  <a:srgbClr val="1C1B1C"/>
                </a:solidFill>
                <a:latin typeface="Verdana"/>
                <a:cs typeface="Verdana"/>
              </a:rPr>
              <a:t>minha</a:t>
            </a:r>
            <a:r>
              <a:rPr sz="1400" b="1" spc="-130" dirty="0">
                <a:solidFill>
                  <a:srgbClr val="1C1B1C"/>
                </a:solidFill>
                <a:latin typeface="Verdana"/>
                <a:cs typeface="Verdana"/>
              </a:rPr>
              <a:t> </a:t>
            </a:r>
            <a:r>
              <a:rPr sz="1400" b="1" spc="35" dirty="0">
                <a:solidFill>
                  <a:srgbClr val="1C1B1C"/>
                </a:solidFill>
                <a:latin typeface="Verdana"/>
                <a:cs typeface="Verdana"/>
              </a:rPr>
              <a:t>met</a:t>
            </a:r>
            <a:r>
              <a:rPr sz="1400" b="1" spc="-40" dirty="0">
                <a:solidFill>
                  <a:srgbClr val="1C1B1C"/>
                </a:solidFill>
                <a:latin typeface="Verdana"/>
                <a:cs typeface="Verdana"/>
              </a:rPr>
              <a:t>a</a:t>
            </a:r>
            <a:r>
              <a:rPr sz="1400" b="1" spc="30" dirty="0">
                <a:solidFill>
                  <a:srgbClr val="1C1B1C"/>
                </a:solidFill>
                <a:latin typeface="Verdana"/>
                <a:cs typeface="Verdana"/>
              </a:rPr>
              <a:t>?</a:t>
            </a:r>
            <a:endParaRPr sz="1400" b="1" spc="30" dirty="0">
              <a:solidFill>
                <a:srgbClr val="1C1B1C"/>
              </a:solidFill>
              <a:latin typeface="Verdana"/>
              <a:cs typeface="Verdana"/>
            </a:endParaRPr>
          </a:p>
          <a:p>
            <a:pPr marL="104775" lvl="1" indent="0">
              <a:lnSpc>
                <a:spcPct val="100000"/>
              </a:lnSpc>
              <a:spcBef>
                <a:spcPts val="255"/>
              </a:spcBef>
              <a:buNone/>
              <a:tabLst>
                <a:tab pos="220345" algn="l"/>
              </a:tabLst>
            </a:pPr>
            <a:r>
              <a:rPr lang="pt-BR" sz="1400" spc="30" dirty="0">
                <a:solidFill>
                  <a:srgbClr val="1C1B1C"/>
                </a:solidFill>
                <a:latin typeface="Verdana"/>
                <a:cs typeface="Verdana"/>
              </a:rPr>
              <a:t>A minha meta </a:t>
            </a:r>
            <a:r>
              <a:rPr lang="pt-PT" altLang="pt-BR" sz="1400" spc="30" dirty="0">
                <a:solidFill>
                  <a:srgbClr val="1C1B1C"/>
                </a:solidFill>
                <a:latin typeface="Verdana"/>
                <a:cs typeface="Verdana"/>
              </a:rPr>
              <a:t>é alem de fornecer os dados solicitados pela empresa </a:t>
            </a:r>
            <a:r>
              <a:rPr sz="1400" spc="20" dirty="0">
                <a:latin typeface="Verdana"/>
                <a:cs typeface="Verdana"/>
                <a:sym typeface="+mn-ea"/>
              </a:rPr>
              <a:t>Roof</a:t>
            </a:r>
            <a:r>
              <a:rPr sz="1400" spc="-135" dirty="0">
                <a:latin typeface="Verdana"/>
                <a:cs typeface="Verdana"/>
                <a:sym typeface="+mn-ea"/>
              </a:rPr>
              <a:t> </a:t>
            </a:r>
            <a:r>
              <a:rPr sz="1400" spc="-30" dirty="0">
                <a:latin typeface="Verdana"/>
                <a:cs typeface="Verdana"/>
                <a:sym typeface="+mn-ea"/>
              </a:rPr>
              <a:t>Imóveis</a:t>
            </a:r>
            <a:r>
              <a:rPr lang="pt-PT" altLang="pt-BR" sz="1400" spc="30" dirty="0">
                <a:solidFill>
                  <a:srgbClr val="1C1B1C"/>
                </a:solidFill>
                <a:latin typeface="Verdana"/>
                <a:cs typeface="Verdana"/>
              </a:rPr>
              <a:t>, é verificar quais imóveis podem ser negociados no futuro. Buscar nos dados, informações que possam visualizar um padrão de negociação e assim entender se no futuro, outros imóveis na região podem dar um lucro maior</a:t>
            </a:r>
            <a:endParaRPr sz="1400">
              <a:latin typeface="Verdana"/>
              <a:cs typeface="Verdana"/>
            </a:endParaRPr>
          </a:p>
          <a:p>
            <a:pPr marL="220345" lvl="1" indent="-115570">
              <a:lnSpc>
                <a:spcPct val="100000"/>
              </a:lnSpc>
              <a:spcBef>
                <a:spcPts val="250"/>
              </a:spcBef>
              <a:buChar char="-"/>
              <a:tabLst>
                <a:tab pos="220345" algn="l"/>
              </a:tabLst>
            </a:pPr>
            <a:r>
              <a:rPr sz="1400" b="1" spc="-10" dirty="0">
                <a:solidFill>
                  <a:srgbClr val="1C1B1C"/>
                </a:solidFill>
                <a:latin typeface="Verdana"/>
                <a:cs typeface="Verdana"/>
              </a:rPr>
              <a:t>C</a:t>
            </a:r>
            <a:r>
              <a:rPr sz="1400" b="1" spc="60" dirty="0">
                <a:solidFill>
                  <a:srgbClr val="1C1B1C"/>
                </a:solidFill>
                <a:latin typeface="Verdana"/>
                <a:cs typeface="Verdana"/>
              </a:rPr>
              <a:t>omo</a:t>
            </a:r>
            <a:r>
              <a:rPr sz="1400" b="1" spc="-130" dirty="0">
                <a:solidFill>
                  <a:srgbClr val="1C1B1C"/>
                </a:solidFill>
                <a:latin typeface="Verdana"/>
                <a:cs typeface="Verdana"/>
              </a:rPr>
              <a:t> </a:t>
            </a:r>
            <a:r>
              <a:rPr sz="1400" b="1" spc="5" dirty="0">
                <a:solidFill>
                  <a:srgbClr val="1C1B1C"/>
                </a:solidFill>
                <a:latin typeface="Verdana"/>
                <a:cs typeface="Verdana"/>
              </a:rPr>
              <a:t>posso</a:t>
            </a:r>
            <a:r>
              <a:rPr sz="1400" b="1" spc="-130" dirty="0">
                <a:solidFill>
                  <a:srgbClr val="1C1B1C"/>
                </a:solidFill>
                <a:latin typeface="Verdana"/>
                <a:cs typeface="Verdana"/>
              </a:rPr>
              <a:t> </a:t>
            </a:r>
            <a:r>
              <a:rPr sz="1400" b="1" spc="40" dirty="0">
                <a:solidFill>
                  <a:srgbClr val="1C1B1C"/>
                </a:solidFill>
                <a:latin typeface="Verdana"/>
                <a:cs typeface="Verdana"/>
              </a:rPr>
              <a:t>c</a:t>
            </a:r>
            <a:r>
              <a:rPr sz="1400" b="1" spc="20" dirty="0">
                <a:solidFill>
                  <a:srgbClr val="1C1B1C"/>
                </a:solidFill>
                <a:latin typeface="Verdana"/>
                <a:cs typeface="Verdana"/>
              </a:rPr>
              <a:t>hegar</a:t>
            </a:r>
            <a:r>
              <a:rPr sz="1400" b="1" spc="30" dirty="0">
                <a:solidFill>
                  <a:srgbClr val="1C1B1C"/>
                </a:solidFill>
                <a:latin typeface="Verdana"/>
                <a:cs typeface="Verdana"/>
              </a:rPr>
              <a:t>?</a:t>
            </a:r>
            <a:endParaRPr sz="1400" b="1" spc="30" dirty="0">
              <a:solidFill>
                <a:srgbClr val="1C1B1C"/>
              </a:solidFill>
              <a:latin typeface="Verdana"/>
              <a:cs typeface="Verdana"/>
            </a:endParaRPr>
          </a:p>
          <a:p>
            <a:pPr marL="104775" lvl="1" indent="0">
              <a:lnSpc>
                <a:spcPct val="100000"/>
              </a:lnSpc>
              <a:spcBef>
                <a:spcPts val="250"/>
              </a:spcBef>
              <a:buNone/>
              <a:tabLst>
                <a:tab pos="220345" algn="l"/>
              </a:tabLst>
            </a:pPr>
            <a:r>
              <a:rPr lang="pt-PT" sz="1400" spc="30" dirty="0">
                <a:solidFill>
                  <a:srgbClr val="1C1B1C"/>
                </a:solidFill>
                <a:latin typeface="Verdana"/>
                <a:cs typeface="Verdana"/>
              </a:rPr>
              <a:t>Cruzando informações ja disponibilizadas e buscando outras informações da região através de outras fontes se for necessário. Utilizarei neste processo, as bibliotecas do python como: pandas, seaborn, plotle e demais ferramentas estatísticas.</a:t>
            </a:r>
            <a:endParaRPr sz="1400">
              <a:latin typeface="Verdana"/>
              <a:cs typeface="Verdana"/>
            </a:endParaRPr>
          </a:p>
          <a:p>
            <a:pPr lvl="1">
              <a:lnSpc>
                <a:spcPct val="100000"/>
              </a:lnSpc>
              <a:spcBef>
                <a:spcPts val="55"/>
              </a:spcBef>
              <a:buClr>
                <a:srgbClr val="1C1B1C"/>
              </a:buClr>
              <a:buFont typeface="Verdana"/>
              <a:buChar char="-"/>
            </a:pPr>
            <a:endParaRPr sz="1750">
              <a:latin typeface="Verdana"/>
              <a:cs typeface="Verdana"/>
            </a:endParaRPr>
          </a:p>
          <a:p>
            <a:pPr marL="12065" indent="0">
              <a:lnSpc>
                <a:spcPct val="100000"/>
              </a:lnSpc>
              <a:buNone/>
              <a:tabLst>
                <a:tab pos="140335" algn="l"/>
              </a:tabLst>
            </a:pPr>
            <a:endParaRPr sz="1400">
              <a:latin typeface="Verdana"/>
              <a:cs typeface="Verdana"/>
            </a:endParaRPr>
          </a:p>
          <a:p>
            <a:pPr marL="220345" lvl="1" indent="-115570">
              <a:lnSpc>
                <a:spcPct val="100000"/>
              </a:lnSpc>
              <a:spcBef>
                <a:spcPts val="255"/>
              </a:spcBef>
              <a:buChar char="-"/>
              <a:tabLst>
                <a:tab pos="220345" algn="l"/>
              </a:tabLst>
            </a:pPr>
            <a:endParaRPr sz="1400">
              <a:latin typeface="Verdana"/>
              <a:cs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8905" y="337299"/>
            <a:ext cx="4846955" cy="406400"/>
          </a:xfrm>
          <a:prstGeom prst="rect">
            <a:avLst/>
          </a:prstGeom>
        </p:spPr>
        <p:txBody>
          <a:bodyPr vert="horz" wrap="square" lIns="0" tIns="12700" rIns="0" bIns="0" rtlCol="0">
            <a:spAutoFit/>
          </a:bodyPr>
          <a:lstStyle/>
          <a:p>
            <a:pPr marL="12700">
              <a:lnSpc>
                <a:spcPct val="100000"/>
              </a:lnSpc>
              <a:spcBef>
                <a:spcPts val="100"/>
              </a:spcBef>
            </a:pPr>
            <a:r>
              <a:rPr sz="2500" spc="-20" dirty="0">
                <a:solidFill>
                  <a:srgbClr val="1C1B1C"/>
                </a:solidFill>
              </a:rPr>
              <a:t>O</a:t>
            </a:r>
            <a:r>
              <a:rPr sz="2500" spc="-150" dirty="0">
                <a:solidFill>
                  <a:srgbClr val="1C1B1C"/>
                </a:solidFill>
              </a:rPr>
              <a:t> </a:t>
            </a:r>
            <a:r>
              <a:rPr sz="2500" spc="-55" dirty="0">
                <a:solidFill>
                  <a:srgbClr val="1C1B1C"/>
                </a:solidFill>
              </a:rPr>
              <a:t>En</a:t>
            </a:r>
            <a:r>
              <a:rPr sz="2500" spc="-75" dirty="0">
                <a:solidFill>
                  <a:srgbClr val="1C1B1C"/>
                </a:solidFill>
              </a:rPr>
              <a:t>t</a:t>
            </a:r>
            <a:r>
              <a:rPr sz="2500" spc="-70" dirty="0">
                <a:solidFill>
                  <a:srgbClr val="1C1B1C"/>
                </a:solidFill>
              </a:rPr>
              <a:t>e</a:t>
            </a:r>
            <a:r>
              <a:rPr sz="2500" spc="-70" dirty="0">
                <a:solidFill>
                  <a:srgbClr val="1C1B1C"/>
                </a:solidFill>
              </a:rPr>
              <a:t>n</a:t>
            </a:r>
            <a:r>
              <a:rPr sz="2500" spc="-40" dirty="0">
                <a:solidFill>
                  <a:srgbClr val="1C1B1C"/>
                </a:solidFill>
              </a:rPr>
              <a:t>di</a:t>
            </a:r>
            <a:r>
              <a:rPr sz="2500" spc="-70" dirty="0">
                <a:solidFill>
                  <a:srgbClr val="1C1B1C"/>
                </a:solidFill>
              </a:rPr>
              <a:t>m</a:t>
            </a:r>
            <a:r>
              <a:rPr sz="2500" spc="-75" dirty="0">
                <a:solidFill>
                  <a:srgbClr val="1C1B1C"/>
                </a:solidFill>
              </a:rPr>
              <a:t>en</a:t>
            </a:r>
            <a:r>
              <a:rPr sz="2500" spc="-90" dirty="0">
                <a:solidFill>
                  <a:srgbClr val="1C1B1C"/>
                </a:solidFill>
              </a:rPr>
              <a:t>t</a:t>
            </a:r>
            <a:r>
              <a:rPr sz="2500" spc="-80" dirty="0">
                <a:solidFill>
                  <a:srgbClr val="1C1B1C"/>
                </a:solidFill>
              </a:rPr>
              <a:t>o</a:t>
            </a:r>
            <a:r>
              <a:rPr sz="2500" spc="-150" dirty="0">
                <a:solidFill>
                  <a:srgbClr val="1C1B1C"/>
                </a:solidFill>
              </a:rPr>
              <a:t> </a:t>
            </a:r>
            <a:r>
              <a:rPr sz="2500" spc="-50" dirty="0">
                <a:solidFill>
                  <a:srgbClr val="1C1B1C"/>
                </a:solidFill>
              </a:rPr>
              <a:t>do</a:t>
            </a:r>
            <a:r>
              <a:rPr sz="2500" spc="-150" dirty="0">
                <a:solidFill>
                  <a:srgbClr val="1C1B1C"/>
                </a:solidFill>
              </a:rPr>
              <a:t> </a:t>
            </a:r>
            <a:r>
              <a:rPr sz="2500" spc="-55" dirty="0">
                <a:solidFill>
                  <a:srgbClr val="1C1B1C"/>
                </a:solidFill>
              </a:rPr>
              <a:t>Negó</a:t>
            </a:r>
            <a:r>
              <a:rPr sz="2500" spc="-55" dirty="0">
                <a:solidFill>
                  <a:srgbClr val="1C1B1C"/>
                </a:solidFill>
              </a:rPr>
              <a:t>c</a:t>
            </a:r>
            <a:r>
              <a:rPr sz="2500" spc="-180" dirty="0">
                <a:solidFill>
                  <a:srgbClr val="1C1B1C"/>
                </a:solidFill>
              </a:rPr>
              <a:t>io:</a:t>
            </a:r>
            <a:endParaRPr sz="2500"/>
          </a:p>
        </p:txBody>
      </p:sp>
      <p:sp>
        <p:nvSpPr>
          <p:cNvPr id="3" name="Text Box 2"/>
          <p:cNvSpPr txBox="1"/>
          <p:nvPr/>
        </p:nvSpPr>
        <p:spPr>
          <a:xfrm>
            <a:off x="986790" y="1369695"/>
            <a:ext cx="7075170" cy="4626610"/>
          </a:xfrm>
          <a:prstGeom prst="rect">
            <a:avLst/>
          </a:prstGeom>
          <a:noFill/>
        </p:spPr>
        <p:txBody>
          <a:bodyPr wrap="square" rtlCol="0" anchor="t">
            <a:spAutoFit/>
          </a:bodyPr>
          <a:p>
            <a:pPr marL="220345" lvl="1" indent="-115570">
              <a:lnSpc>
                <a:spcPct val="100000"/>
              </a:lnSpc>
              <a:spcBef>
                <a:spcPts val="255"/>
              </a:spcBef>
              <a:buChar char="-"/>
              <a:tabLst>
                <a:tab pos="220345" algn="l"/>
              </a:tabLst>
            </a:pPr>
            <a:r>
              <a:rPr sz="1400" b="1" spc="10" dirty="0">
                <a:solidFill>
                  <a:srgbClr val="1C1B1C"/>
                </a:solidFill>
                <a:latin typeface="Verdana"/>
                <a:cs typeface="Verdana"/>
                <a:sym typeface="+mn-ea"/>
              </a:rPr>
              <a:t>Quais</a:t>
            </a:r>
            <a:r>
              <a:rPr sz="1400" b="1" spc="-130" dirty="0">
                <a:solidFill>
                  <a:srgbClr val="1C1B1C"/>
                </a:solidFill>
                <a:latin typeface="Verdana"/>
                <a:cs typeface="Verdana"/>
                <a:sym typeface="+mn-ea"/>
              </a:rPr>
              <a:t> </a:t>
            </a:r>
            <a:r>
              <a:rPr sz="1400" b="1" spc="20" dirty="0">
                <a:solidFill>
                  <a:srgbClr val="1C1B1C"/>
                </a:solidFill>
                <a:latin typeface="Verdana"/>
                <a:cs typeface="Verdana"/>
                <a:sym typeface="+mn-ea"/>
              </a:rPr>
              <a:t>dados</a:t>
            </a:r>
            <a:r>
              <a:rPr sz="1400" b="1" spc="-130" dirty="0">
                <a:solidFill>
                  <a:srgbClr val="1C1B1C"/>
                </a:solidFill>
                <a:latin typeface="Verdana"/>
                <a:cs typeface="Verdana"/>
                <a:sym typeface="+mn-ea"/>
              </a:rPr>
              <a:t> </a:t>
            </a:r>
            <a:r>
              <a:rPr sz="1400" b="1" spc="30" dirty="0">
                <a:solidFill>
                  <a:srgbClr val="1C1B1C"/>
                </a:solidFill>
                <a:latin typeface="Verdana"/>
                <a:cs typeface="Verdana"/>
                <a:sym typeface="+mn-ea"/>
              </a:rPr>
              <a:t>eu</a:t>
            </a:r>
            <a:r>
              <a:rPr sz="1400" b="1" spc="-130" dirty="0">
                <a:solidFill>
                  <a:srgbClr val="1C1B1C"/>
                </a:solidFill>
                <a:latin typeface="Verdana"/>
                <a:cs typeface="Verdana"/>
                <a:sym typeface="+mn-ea"/>
              </a:rPr>
              <a:t> </a:t>
            </a:r>
            <a:r>
              <a:rPr sz="1400" b="1" spc="-15" dirty="0">
                <a:solidFill>
                  <a:srgbClr val="1C1B1C"/>
                </a:solidFill>
                <a:latin typeface="Verdana"/>
                <a:cs typeface="Verdana"/>
                <a:sym typeface="+mn-ea"/>
              </a:rPr>
              <a:t>t</a:t>
            </a:r>
            <a:r>
              <a:rPr sz="1400" b="1" spc="40" dirty="0">
                <a:solidFill>
                  <a:srgbClr val="1C1B1C"/>
                </a:solidFill>
                <a:latin typeface="Verdana"/>
                <a:cs typeface="Verdana"/>
                <a:sym typeface="+mn-ea"/>
              </a:rPr>
              <a:t>enho</a:t>
            </a:r>
            <a:r>
              <a:rPr sz="1400" b="1" spc="-130" dirty="0">
                <a:solidFill>
                  <a:srgbClr val="1C1B1C"/>
                </a:solidFill>
                <a:latin typeface="Verdana"/>
                <a:cs typeface="Verdana"/>
                <a:sym typeface="+mn-ea"/>
              </a:rPr>
              <a:t> </a:t>
            </a:r>
            <a:r>
              <a:rPr sz="1400" b="1" spc="10" dirty="0">
                <a:solidFill>
                  <a:srgbClr val="1C1B1C"/>
                </a:solidFill>
                <a:latin typeface="Verdana"/>
                <a:cs typeface="Verdana"/>
                <a:sym typeface="+mn-ea"/>
              </a:rPr>
              <a:t>disponí</a:t>
            </a:r>
            <a:r>
              <a:rPr sz="1400" b="1" spc="-5" dirty="0">
                <a:solidFill>
                  <a:srgbClr val="1C1B1C"/>
                </a:solidFill>
                <a:latin typeface="Verdana"/>
                <a:cs typeface="Verdana"/>
                <a:sym typeface="+mn-ea"/>
              </a:rPr>
              <a:t>v</a:t>
            </a:r>
            <a:r>
              <a:rPr sz="1400" b="1" spc="10" dirty="0">
                <a:solidFill>
                  <a:srgbClr val="1C1B1C"/>
                </a:solidFill>
                <a:latin typeface="Verdana"/>
                <a:cs typeface="Verdana"/>
                <a:sym typeface="+mn-ea"/>
              </a:rPr>
              <a:t>el?</a:t>
            </a:r>
            <a:endParaRPr sz="1400" b="1" spc="10" dirty="0">
              <a:solidFill>
                <a:srgbClr val="1C1B1C"/>
              </a:solidFill>
              <a:latin typeface="Verdana"/>
              <a:cs typeface="Verdana"/>
              <a:sym typeface="+mn-ea"/>
            </a:endParaRPr>
          </a:p>
          <a:p>
            <a:pPr marL="104775" lvl="1" indent="0">
              <a:lnSpc>
                <a:spcPct val="100000"/>
              </a:lnSpc>
              <a:spcBef>
                <a:spcPts val="255"/>
              </a:spcBef>
              <a:buNone/>
              <a:tabLst>
                <a:tab pos="220345" algn="l"/>
              </a:tabLst>
            </a:pPr>
            <a:r>
              <a:rPr lang="pt-PT" sz="1400">
                <a:latin typeface="Verdana"/>
                <a:cs typeface="Verdana"/>
              </a:rPr>
              <a:t>Eu tenho um DataSet CSV contendo mais 21 mil linhas de dados, todas preenchidas corretamente, contendo informações relevantes sobre o negócio. Existem informações importantes que o dataset não traz, tais com: Tipo de rsidência se é bungalows e casas modernas, ou seja o estilo arqutetônico do imóvel, que é importante para os americanos. Outra informação que falta é se a residência possui ar-condicionado, internet e etc. </a:t>
            </a:r>
            <a:endParaRPr lang="pt-PT" sz="1400">
              <a:latin typeface="Verdana"/>
              <a:cs typeface="Verdana"/>
            </a:endParaRPr>
          </a:p>
          <a:p>
            <a:pPr marL="220345" lvl="1" indent="-115570">
              <a:lnSpc>
                <a:spcPct val="100000"/>
              </a:lnSpc>
              <a:spcBef>
                <a:spcPts val="250"/>
              </a:spcBef>
              <a:buChar char="-"/>
              <a:tabLst>
                <a:tab pos="220345" algn="l"/>
              </a:tabLst>
            </a:pPr>
            <a:r>
              <a:rPr sz="1400" b="1" dirty="0">
                <a:solidFill>
                  <a:srgbClr val="1C1B1C"/>
                </a:solidFill>
                <a:latin typeface="Verdana"/>
                <a:cs typeface="Verdana"/>
                <a:sym typeface="+mn-ea"/>
              </a:rPr>
              <a:t>Eles</a:t>
            </a:r>
            <a:r>
              <a:rPr sz="1400" b="1" spc="-130" dirty="0">
                <a:solidFill>
                  <a:srgbClr val="1C1B1C"/>
                </a:solidFill>
                <a:latin typeface="Verdana"/>
                <a:cs typeface="Verdana"/>
                <a:sym typeface="+mn-ea"/>
              </a:rPr>
              <a:t> </a:t>
            </a:r>
            <a:r>
              <a:rPr sz="1400" b="1" spc="-15" dirty="0">
                <a:solidFill>
                  <a:srgbClr val="1C1B1C"/>
                </a:solidFill>
                <a:latin typeface="Verdana"/>
                <a:cs typeface="Verdana"/>
                <a:sym typeface="+mn-ea"/>
              </a:rPr>
              <a:t>são</a:t>
            </a:r>
            <a:r>
              <a:rPr sz="1400" b="1" spc="-130" dirty="0">
                <a:solidFill>
                  <a:srgbClr val="1C1B1C"/>
                </a:solidFill>
                <a:latin typeface="Verdana"/>
                <a:cs typeface="Verdana"/>
                <a:sym typeface="+mn-ea"/>
              </a:rPr>
              <a:t> </a:t>
            </a:r>
            <a:r>
              <a:rPr sz="1400" b="1" spc="-20" dirty="0">
                <a:solidFill>
                  <a:srgbClr val="1C1B1C"/>
                </a:solidFill>
                <a:latin typeface="Verdana"/>
                <a:cs typeface="Verdana"/>
                <a:sym typeface="+mn-ea"/>
              </a:rPr>
              <a:t>relevantes</a:t>
            </a:r>
            <a:r>
              <a:rPr sz="1400" b="1" spc="-130" dirty="0">
                <a:solidFill>
                  <a:srgbClr val="1C1B1C"/>
                </a:solidFill>
                <a:latin typeface="Verdana"/>
                <a:cs typeface="Verdana"/>
                <a:sym typeface="+mn-ea"/>
              </a:rPr>
              <a:t> </a:t>
            </a:r>
            <a:r>
              <a:rPr sz="1400" b="1" spc="-20" dirty="0">
                <a:solidFill>
                  <a:srgbClr val="1C1B1C"/>
                </a:solidFill>
                <a:latin typeface="Verdana"/>
                <a:cs typeface="Verdana"/>
                <a:sym typeface="+mn-ea"/>
              </a:rPr>
              <a:t>para</a:t>
            </a:r>
            <a:r>
              <a:rPr sz="1400" b="1" spc="-130" dirty="0">
                <a:solidFill>
                  <a:srgbClr val="1C1B1C"/>
                </a:solidFill>
                <a:latin typeface="Verdana"/>
                <a:cs typeface="Verdana"/>
                <a:sym typeface="+mn-ea"/>
              </a:rPr>
              <a:t> </a:t>
            </a:r>
            <a:r>
              <a:rPr sz="1400" b="1" spc="25" dirty="0">
                <a:solidFill>
                  <a:srgbClr val="1C1B1C"/>
                </a:solidFill>
                <a:latin typeface="Verdana"/>
                <a:cs typeface="Verdana"/>
                <a:sym typeface="+mn-ea"/>
              </a:rPr>
              <a:t>o</a:t>
            </a:r>
            <a:r>
              <a:rPr sz="1400" b="1" spc="-125" dirty="0">
                <a:solidFill>
                  <a:srgbClr val="1C1B1C"/>
                </a:solidFill>
                <a:latin typeface="Verdana"/>
                <a:cs typeface="Verdana"/>
                <a:sym typeface="+mn-ea"/>
              </a:rPr>
              <a:t> </a:t>
            </a:r>
            <a:r>
              <a:rPr sz="1400" b="1" spc="20" dirty="0">
                <a:solidFill>
                  <a:srgbClr val="1C1B1C"/>
                </a:solidFill>
                <a:latin typeface="Verdana"/>
                <a:cs typeface="Verdana"/>
                <a:sym typeface="+mn-ea"/>
              </a:rPr>
              <a:t>problema?</a:t>
            </a:r>
            <a:endParaRPr sz="1400" b="1" spc="20" dirty="0">
              <a:solidFill>
                <a:srgbClr val="1C1B1C"/>
              </a:solidFill>
              <a:latin typeface="Verdana"/>
              <a:cs typeface="Verdana"/>
              <a:sym typeface="+mn-ea"/>
            </a:endParaRPr>
          </a:p>
          <a:p>
            <a:pPr marL="104775" lvl="1" indent="0">
              <a:lnSpc>
                <a:spcPct val="100000"/>
              </a:lnSpc>
              <a:spcBef>
                <a:spcPts val="250"/>
              </a:spcBef>
              <a:buNone/>
              <a:tabLst>
                <a:tab pos="220345" algn="l"/>
              </a:tabLst>
            </a:pPr>
            <a:r>
              <a:rPr lang="pt-PT" sz="1400">
                <a:latin typeface="Verdana"/>
                <a:cs typeface="Verdana"/>
              </a:rPr>
              <a:t>Sim são, poderiam ter mais informações para o atendimento de minhas metas, mais já dá uma boa dimensão para iniciar o trabalho. Algumas informações da empresa </a:t>
            </a:r>
            <a:r>
              <a:rPr sz="1400" spc="20" dirty="0">
                <a:latin typeface="Verdana"/>
                <a:cs typeface="Verdana"/>
                <a:sym typeface="+mn-ea"/>
              </a:rPr>
              <a:t>Roof</a:t>
            </a:r>
            <a:r>
              <a:rPr sz="1400" spc="-135" dirty="0">
                <a:latin typeface="Verdana"/>
                <a:cs typeface="Verdana"/>
                <a:sym typeface="+mn-ea"/>
              </a:rPr>
              <a:t> </a:t>
            </a:r>
            <a:r>
              <a:rPr sz="1400" spc="-30" dirty="0">
                <a:latin typeface="Verdana"/>
                <a:cs typeface="Verdana"/>
                <a:sym typeface="+mn-ea"/>
              </a:rPr>
              <a:t>Imóveis</a:t>
            </a:r>
            <a:r>
              <a:rPr lang="pt-PT" sz="1400" spc="-30" dirty="0">
                <a:latin typeface="Verdana"/>
                <a:cs typeface="Verdana"/>
                <a:sym typeface="+mn-ea"/>
              </a:rPr>
              <a:t>, seria importante, tal como o valor estimado a ser investido, mas considerando alguns interesses dos norte-americanos na auisição ou aluguel de imóveis, defini um valor máximo para a aquisição de uma residência. Falta também nos dados, informações de área que possa nos levar a precer uma valorização, desta forma me valho de dois indicadores, que é qualidade da vista do local e próximidade do beira-mar.</a:t>
            </a:r>
            <a:endParaRPr sz="1400" b="1">
              <a:latin typeface="Verdana"/>
              <a:cs typeface="Verdana"/>
            </a:endParaRPr>
          </a:p>
          <a:p>
            <a:pPr marL="220345" lvl="1" indent="-115570">
              <a:lnSpc>
                <a:spcPct val="100000"/>
              </a:lnSpc>
              <a:spcBef>
                <a:spcPts val="255"/>
              </a:spcBef>
              <a:buChar char="-"/>
              <a:tabLst>
                <a:tab pos="220345" algn="l"/>
              </a:tabLst>
            </a:pPr>
            <a:r>
              <a:rPr sz="1400" b="1" dirty="0">
                <a:solidFill>
                  <a:srgbClr val="1C1B1C"/>
                </a:solidFill>
                <a:latin typeface="Verdana"/>
                <a:cs typeface="Verdana"/>
                <a:sym typeface="+mn-ea"/>
              </a:rPr>
              <a:t>Eles</a:t>
            </a:r>
            <a:r>
              <a:rPr sz="1400" b="1" spc="-130" dirty="0">
                <a:solidFill>
                  <a:srgbClr val="1C1B1C"/>
                </a:solidFill>
                <a:latin typeface="Verdana"/>
                <a:cs typeface="Verdana"/>
                <a:sym typeface="+mn-ea"/>
              </a:rPr>
              <a:t> </a:t>
            </a:r>
            <a:r>
              <a:rPr sz="1400" b="1" spc="65" dirty="0">
                <a:solidFill>
                  <a:srgbClr val="1C1B1C"/>
                </a:solidFill>
                <a:latin typeface="Verdana"/>
                <a:cs typeface="Verdana"/>
                <a:sym typeface="+mn-ea"/>
              </a:rPr>
              <a:t>me</a:t>
            </a:r>
            <a:r>
              <a:rPr sz="1400" b="1" spc="-130" dirty="0">
                <a:solidFill>
                  <a:srgbClr val="1C1B1C"/>
                </a:solidFill>
                <a:latin typeface="Verdana"/>
                <a:cs typeface="Verdana"/>
                <a:sym typeface="+mn-ea"/>
              </a:rPr>
              <a:t> </a:t>
            </a:r>
            <a:r>
              <a:rPr sz="1400" b="1" spc="-5" dirty="0">
                <a:solidFill>
                  <a:srgbClr val="1C1B1C"/>
                </a:solidFill>
                <a:latin typeface="Verdana"/>
                <a:cs typeface="Verdana"/>
                <a:sym typeface="+mn-ea"/>
              </a:rPr>
              <a:t>trazem</a:t>
            </a:r>
            <a:r>
              <a:rPr sz="1400" b="1" spc="-130" dirty="0">
                <a:solidFill>
                  <a:srgbClr val="1C1B1C"/>
                </a:solidFill>
                <a:latin typeface="Verdana"/>
                <a:cs typeface="Verdana"/>
                <a:sym typeface="+mn-ea"/>
              </a:rPr>
              <a:t> </a:t>
            </a:r>
            <a:r>
              <a:rPr sz="1400" b="1" spc="50" dirty="0">
                <a:solidFill>
                  <a:srgbClr val="1C1B1C"/>
                </a:solidFill>
                <a:latin typeface="Verdana"/>
                <a:cs typeface="Verdana"/>
                <a:sym typeface="+mn-ea"/>
              </a:rPr>
              <a:t>uma</a:t>
            </a:r>
            <a:r>
              <a:rPr sz="1400" b="1" spc="-130" dirty="0">
                <a:solidFill>
                  <a:srgbClr val="1C1B1C"/>
                </a:solidFill>
                <a:latin typeface="Verdana"/>
                <a:cs typeface="Verdana"/>
                <a:sym typeface="+mn-ea"/>
              </a:rPr>
              <a:t> </a:t>
            </a:r>
            <a:r>
              <a:rPr sz="1400" b="1" spc="10" dirty="0">
                <a:solidFill>
                  <a:srgbClr val="1C1B1C"/>
                </a:solidFill>
                <a:latin typeface="Verdana"/>
                <a:cs typeface="Verdana"/>
                <a:sym typeface="+mn-ea"/>
              </a:rPr>
              <a:t>solução</a:t>
            </a:r>
            <a:r>
              <a:rPr sz="1400" b="1" spc="-125" dirty="0">
                <a:solidFill>
                  <a:srgbClr val="1C1B1C"/>
                </a:solidFill>
                <a:latin typeface="Verdana"/>
                <a:cs typeface="Verdana"/>
                <a:sym typeface="+mn-ea"/>
              </a:rPr>
              <a:t> </a:t>
            </a:r>
            <a:r>
              <a:rPr sz="1400" b="1" spc="-5" dirty="0">
                <a:solidFill>
                  <a:srgbClr val="1C1B1C"/>
                </a:solidFill>
                <a:latin typeface="Verdana"/>
                <a:cs typeface="Verdana"/>
                <a:sym typeface="+mn-ea"/>
              </a:rPr>
              <a:t>direta?</a:t>
            </a:r>
            <a:endParaRPr sz="1400" b="1" spc="-5" dirty="0">
              <a:solidFill>
                <a:srgbClr val="1C1B1C"/>
              </a:solidFill>
              <a:latin typeface="Verdana"/>
              <a:cs typeface="Verdana"/>
              <a:sym typeface="+mn-ea"/>
            </a:endParaRPr>
          </a:p>
          <a:p>
            <a:pPr marL="104775" lvl="1" indent="0">
              <a:lnSpc>
                <a:spcPct val="100000"/>
              </a:lnSpc>
              <a:spcBef>
                <a:spcPts val="255"/>
              </a:spcBef>
              <a:buNone/>
              <a:tabLst>
                <a:tab pos="220345" algn="l"/>
              </a:tabLst>
            </a:pPr>
            <a:r>
              <a:rPr lang="pt-PT" sz="1400">
                <a:latin typeface="Verdana"/>
                <a:cs typeface="Verdana"/>
              </a:rPr>
              <a:t>Os dados não trazem soluções diretas, será necessário processar e cruzar informações até chegar um ponto aceitável, legivel e apresentável</a:t>
            </a:r>
            <a:endParaRPr sz="1400" b="1">
              <a:latin typeface="Verdana"/>
              <a:cs typeface="Verdana"/>
            </a:endParaRPr>
          </a:p>
          <a:p>
            <a:pPr marL="220345" lvl="1" indent="-115570">
              <a:lnSpc>
                <a:spcPct val="100000"/>
              </a:lnSpc>
              <a:spcBef>
                <a:spcPts val="250"/>
              </a:spcBef>
              <a:buChar char="-"/>
              <a:tabLst>
                <a:tab pos="220345" algn="l"/>
              </a:tabLst>
            </a:pPr>
            <a:r>
              <a:rPr sz="1400" b="1" spc="25" dirty="0">
                <a:solidFill>
                  <a:srgbClr val="1C1B1C"/>
                </a:solidFill>
                <a:latin typeface="Verdana"/>
                <a:cs typeface="Verdana"/>
                <a:sym typeface="+mn-ea"/>
              </a:rPr>
              <a:t>Qual</a:t>
            </a:r>
            <a:r>
              <a:rPr sz="1400" b="1" spc="-130" dirty="0">
                <a:solidFill>
                  <a:srgbClr val="1C1B1C"/>
                </a:solidFill>
                <a:latin typeface="Verdana"/>
                <a:cs typeface="Verdana"/>
                <a:sym typeface="+mn-ea"/>
              </a:rPr>
              <a:t> </a:t>
            </a:r>
            <a:r>
              <a:rPr sz="1400" b="1" spc="25" dirty="0">
                <a:solidFill>
                  <a:srgbClr val="1C1B1C"/>
                </a:solidFill>
                <a:latin typeface="Verdana"/>
                <a:cs typeface="Verdana"/>
                <a:sym typeface="+mn-ea"/>
              </a:rPr>
              <a:t>o</a:t>
            </a:r>
            <a:r>
              <a:rPr sz="1400" b="1" spc="-130" dirty="0">
                <a:solidFill>
                  <a:srgbClr val="1C1B1C"/>
                </a:solidFill>
                <a:latin typeface="Verdana"/>
                <a:cs typeface="Verdana"/>
                <a:sym typeface="+mn-ea"/>
              </a:rPr>
              <a:t> </a:t>
            </a:r>
            <a:r>
              <a:rPr sz="1400" b="1" spc="60" dirty="0">
                <a:solidFill>
                  <a:srgbClr val="1C1B1C"/>
                </a:solidFill>
                <a:latin typeface="Verdana"/>
                <a:cs typeface="Verdana"/>
                <a:sym typeface="+mn-ea"/>
              </a:rPr>
              <a:t>meu</a:t>
            </a:r>
            <a:r>
              <a:rPr sz="1400" b="1" spc="-130" dirty="0">
                <a:solidFill>
                  <a:srgbClr val="1C1B1C"/>
                </a:solidFill>
                <a:latin typeface="Verdana"/>
                <a:cs typeface="Verdana"/>
                <a:sym typeface="+mn-ea"/>
              </a:rPr>
              <a:t> </a:t>
            </a:r>
            <a:r>
              <a:rPr sz="1400" b="1" spc="-10" dirty="0">
                <a:solidFill>
                  <a:srgbClr val="1C1B1C"/>
                </a:solidFill>
                <a:latin typeface="Verdana"/>
                <a:cs typeface="Verdana"/>
                <a:sym typeface="+mn-ea"/>
              </a:rPr>
              <a:t>se</a:t>
            </a:r>
            <a:r>
              <a:rPr sz="1400" b="1" spc="-35" dirty="0">
                <a:solidFill>
                  <a:srgbClr val="1C1B1C"/>
                </a:solidFill>
                <a:latin typeface="Verdana"/>
                <a:cs typeface="Verdana"/>
                <a:sym typeface="+mn-ea"/>
              </a:rPr>
              <a:t>t</a:t>
            </a:r>
            <a:r>
              <a:rPr sz="1400" b="1" spc="-5" dirty="0">
                <a:solidFill>
                  <a:srgbClr val="1C1B1C"/>
                </a:solidFill>
                <a:latin typeface="Verdana"/>
                <a:cs typeface="Verdana"/>
                <a:sym typeface="+mn-ea"/>
              </a:rPr>
              <a:t>or</a:t>
            </a:r>
            <a:r>
              <a:rPr sz="1400" b="1" spc="-130" dirty="0">
                <a:solidFill>
                  <a:srgbClr val="1C1B1C"/>
                </a:solidFill>
                <a:latin typeface="Verdana"/>
                <a:cs typeface="Verdana"/>
                <a:sym typeface="+mn-ea"/>
              </a:rPr>
              <a:t> </a:t>
            </a:r>
            <a:r>
              <a:rPr sz="1400" b="1" spc="40" dirty="0">
                <a:solidFill>
                  <a:srgbClr val="1C1B1C"/>
                </a:solidFill>
                <a:latin typeface="Verdana"/>
                <a:cs typeface="Verdana"/>
                <a:sym typeface="+mn-ea"/>
              </a:rPr>
              <a:t>ou</a:t>
            </a:r>
            <a:r>
              <a:rPr sz="1400" b="1" spc="-130" dirty="0">
                <a:solidFill>
                  <a:srgbClr val="1C1B1C"/>
                </a:solidFill>
                <a:latin typeface="Verdana"/>
                <a:cs typeface="Verdana"/>
                <a:sym typeface="+mn-ea"/>
              </a:rPr>
              <a:t> </a:t>
            </a:r>
            <a:r>
              <a:rPr sz="1400" b="1" spc="-110" dirty="0">
                <a:solidFill>
                  <a:srgbClr val="1C1B1C"/>
                </a:solidFill>
                <a:latin typeface="Verdana"/>
                <a:cs typeface="Verdana"/>
                <a:sym typeface="+mn-ea"/>
              </a:rPr>
              <a:t>r</a:t>
            </a:r>
            <a:r>
              <a:rPr sz="1400" b="1" spc="35" dirty="0">
                <a:solidFill>
                  <a:srgbClr val="1C1B1C"/>
                </a:solidFill>
                <a:latin typeface="Verdana"/>
                <a:cs typeface="Verdana"/>
                <a:sym typeface="+mn-ea"/>
              </a:rPr>
              <a:t>ange</a:t>
            </a:r>
            <a:r>
              <a:rPr sz="1400" b="1" spc="-130" dirty="0">
                <a:solidFill>
                  <a:srgbClr val="1C1B1C"/>
                </a:solidFill>
                <a:latin typeface="Verdana"/>
                <a:cs typeface="Verdana"/>
                <a:sym typeface="+mn-ea"/>
              </a:rPr>
              <a:t> </a:t>
            </a:r>
            <a:r>
              <a:rPr sz="1400" b="1" spc="40" dirty="0">
                <a:solidFill>
                  <a:srgbClr val="1C1B1C"/>
                </a:solidFill>
                <a:latin typeface="Verdana"/>
                <a:cs typeface="Verdana"/>
                <a:sym typeface="+mn-ea"/>
              </a:rPr>
              <a:t>de</a:t>
            </a:r>
            <a:r>
              <a:rPr sz="1400" b="1" spc="-130" dirty="0">
                <a:solidFill>
                  <a:srgbClr val="1C1B1C"/>
                </a:solidFill>
                <a:latin typeface="Verdana"/>
                <a:cs typeface="Verdana"/>
                <a:sym typeface="+mn-ea"/>
              </a:rPr>
              <a:t> </a:t>
            </a:r>
            <a:r>
              <a:rPr sz="1400" b="1" spc="50" dirty="0">
                <a:solidFill>
                  <a:srgbClr val="1C1B1C"/>
                </a:solidFill>
                <a:latin typeface="Verdana"/>
                <a:cs typeface="Verdana"/>
                <a:sym typeface="+mn-ea"/>
              </a:rPr>
              <a:t>negó</a:t>
            </a:r>
            <a:r>
              <a:rPr sz="1400" b="1" spc="25" dirty="0">
                <a:solidFill>
                  <a:srgbClr val="1C1B1C"/>
                </a:solidFill>
                <a:latin typeface="Verdana"/>
                <a:cs typeface="Verdana"/>
                <a:sym typeface="+mn-ea"/>
              </a:rPr>
              <a:t>c</a:t>
            </a:r>
            <a:r>
              <a:rPr sz="1400" b="1" spc="5" dirty="0">
                <a:solidFill>
                  <a:srgbClr val="1C1B1C"/>
                </a:solidFill>
                <a:latin typeface="Verdana"/>
                <a:cs typeface="Verdana"/>
                <a:sym typeface="+mn-ea"/>
              </a:rPr>
              <a:t>i</a:t>
            </a:r>
            <a:r>
              <a:rPr sz="1400" b="1" spc="-60" dirty="0">
                <a:solidFill>
                  <a:srgbClr val="1C1B1C"/>
                </a:solidFill>
                <a:latin typeface="Verdana"/>
                <a:cs typeface="Verdana"/>
                <a:sym typeface="+mn-ea"/>
              </a:rPr>
              <a:t>o</a:t>
            </a:r>
            <a:r>
              <a:rPr sz="1400" b="1" spc="30" dirty="0">
                <a:solidFill>
                  <a:srgbClr val="1C1B1C"/>
                </a:solidFill>
                <a:latin typeface="Verdana"/>
                <a:cs typeface="Verdana"/>
                <a:sym typeface="+mn-ea"/>
              </a:rPr>
              <a:t>?</a:t>
            </a:r>
            <a:endParaRPr sz="1400" b="1" spc="30" dirty="0">
              <a:solidFill>
                <a:srgbClr val="1C1B1C"/>
              </a:solidFill>
              <a:latin typeface="Verdana"/>
              <a:cs typeface="Verdana"/>
              <a:sym typeface="+mn-ea"/>
            </a:endParaRPr>
          </a:p>
          <a:p>
            <a:pPr marL="104775" lvl="1" indent="0">
              <a:lnSpc>
                <a:spcPct val="100000"/>
              </a:lnSpc>
              <a:spcBef>
                <a:spcPts val="250"/>
              </a:spcBef>
              <a:buNone/>
              <a:tabLst>
                <a:tab pos="220345" algn="l"/>
              </a:tabLst>
            </a:pPr>
            <a:r>
              <a:rPr lang="pt-PT" altLang="en-US" sz="1400">
                <a:latin typeface="Verdana" charset="0"/>
                <a:ea typeface="Noto Sans CJK HK" panose="020B0500000000000000" charset="-120"/>
                <a:cs typeface="Verdana" charset="0"/>
              </a:rPr>
              <a:t>A minha área de atuação é Análise de dados, não domino o ramo imobiliário, mas estou estudando informações úteis para desenvolver uma análise excelência.</a:t>
            </a:r>
            <a:endParaRPr lang="pt-PT" altLang="en-US" sz="1400">
              <a:latin typeface="Verdana" charset="0"/>
              <a:ea typeface="Noto Sans CJK HK" panose="020B0500000000000000" charset="-120"/>
              <a:cs typeface="Verdana"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1416" y="337299"/>
            <a:ext cx="3161665" cy="406400"/>
          </a:xfrm>
          <a:prstGeom prst="rect">
            <a:avLst/>
          </a:prstGeom>
        </p:spPr>
        <p:txBody>
          <a:bodyPr vert="horz" wrap="square" lIns="0" tIns="12700" rIns="0" bIns="0" rtlCol="0">
            <a:spAutoFit/>
          </a:bodyPr>
          <a:lstStyle/>
          <a:p>
            <a:pPr marL="12700">
              <a:lnSpc>
                <a:spcPct val="100000"/>
              </a:lnSpc>
              <a:spcBef>
                <a:spcPts val="100"/>
              </a:spcBef>
            </a:pPr>
            <a:r>
              <a:rPr sz="2500" spc="-30" dirty="0">
                <a:solidFill>
                  <a:srgbClr val="1C1B1C"/>
                </a:solidFill>
              </a:rPr>
              <a:t>A</a:t>
            </a:r>
            <a:r>
              <a:rPr sz="2500" spc="-150" dirty="0">
                <a:solidFill>
                  <a:srgbClr val="1C1B1C"/>
                </a:solidFill>
              </a:rPr>
              <a:t> </a:t>
            </a:r>
            <a:r>
              <a:rPr sz="2500" spc="-25" dirty="0">
                <a:solidFill>
                  <a:srgbClr val="1C1B1C"/>
                </a:solidFill>
              </a:rPr>
              <a:t>C</a:t>
            </a:r>
            <a:r>
              <a:rPr sz="2500" spc="-90" dirty="0">
                <a:solidFill>
                  <a:srgbClr val="1C1B1C"/>
                </a:solidFill>
              </a:rPr>
              <a:t>oleta</a:t>
            </a:r>
            <a:r>
              <a:rPr sz="2500" spc="-150" dirty="0">
                <a:solidFill>
                  <a:srgbClr val="1C1B1C"/>
                </a:solidFill>
              </a:rPr>
              <a:t> </a:t>
            </a:r>
            <a:r>
              <a:rPr sz="2500" spc="-55" dirty="0">
                <a:solidFill>
                  <a:srgbClr val="1C1B1C"/>
                </a:solidFill>
              </a:rPr>
              <a:t>de</a:t>
            </a:r>
            <a:r>
              <a:rPr sz="2500" spc="-150" dirty="0">
                <a:solidFill>
                  <a:srgbClr val="1C1B1C"/>
                </a:solidFill>
              </a:rPr>
              <a:t> </a:t>
            </a:r>
            <a:r>
              <a:rPr sz="2500" spc="-80" dirty="0">
                <a:solidFill>
                  <a:srgbClr val="1C1B1C"/>
                </a:solidFill>
              </a:rPr>
              <a:t>D</a:t>
            </a:r>
            <a:r>
              <a:rPr sz="2500" spc="-60" dirty="0">
                <a:solidFill>
                  <a:srgbClr val="1C1B1C"/>
                </a:solidFill>
              </a:rPr>
              <a:t>a</a:t>
            </a:r>
            <a:r>
              <a:rPr sz="2500" spc="-155" dirty="0">
                <a:solidFill>
                  <a:srgbClr val="1C1B1C"/>
                </a:solidFill>
              </a:rPr>
              <a:t>dos:</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0469" y="337299"/>
            <a:ext cx="3503295" cy="406400"/>
          </a:xfrm>
          <a:prstGeom prst="rect">
            <a:avLst/>
          </a:prstGeom>
        </p:spPr>
        <p:txBody>
          <a:bodyPr vert="horz" wrap="square" lIns="0" tIns="12700" rIns="0" bIns="0" rtlCol="0">
            <a:spAutoFit/>
          </a:bodyPr>
          <a:lstStyle/>
          <a:p>
            <a:pPr marL="12700">
              <a:lnSpc>
                <a:spcPct val="100000"/>
              </a:lnSpc>
              <a:spcBef>
                <a:spcPts val="100"/>
              </a:spcBef>
            </a:pPr>
            <a:r>
              <a:rPr sz="2500" spc="-30" dirty="0">
                <a:solidFill>
                  <a:srgbClr val="1C1B1C"/>
                </a:solidFill>
              </a:rPr>
              <a:t>A</a:t>
            </a:r>
            <a:r>
              <a:rPr sz="2500" spc="-150" dirty="0">
                <a:solidFill>
                  <a:srgbClr val="1C1B1C"/>
                </a:solidFill>
              </a:rPr>
              <a:t> </a:t>
            </a:r>
            <a:r>
              <a:rPr sz="2500" spc="-65" dirty="0">
                <a:solidFill>
                  <a:srgbClr val="1C1B1C"/>
                </a:solidFill>
              </a:rPr>
              <a:t>Limp</a:t>
            </a:r>
            <a:r>
              <a:rPr sz="2500" spc="-80" dirty="0">
                <a:solidFill>
                  <a:srgbClr val="1C1B1C"/>
                </a:solidFill>
              </a:rPr>
              <a:t>e</a:t>
            </a:r>
            <a:r>
              <a:rPr sz="2500" spc="-135" dirty="0">
                <a:solidFill>
                  <a:srgbClr val="1C1B1C"/>
                </a:solidFill>
              </a:rPr>
              <a:t>za</a:t>
            </a:r>
            <a:r>
              <a:rPr sz="2500" spc="-150" dirty="0">
                <a:solidFill>
                  <a:srgbClr val="1C1B1C"/>
                </a:solidFill>
              </a:rPr>
              <a:t> </a:t>
            </a:r>
            <a:r>
              <a:rPr sz="2500" spc="-55" dirty="0">
                <a:solidFill>
                  <a:srgbClr val="1C1B1C"/>
                </a:solidFill>
              </a:rPr>
              <a:t>de</a:t>
            </a:r>
            <a:r>
              <a:rPr sz="2500" spc="-150" dirty="0">
                <a:solidFill>
                  <a:srgbClr val="1C1B1C"/>
                </a:solidFill>
              </a:rPr>
              <a:t> </a:t>
            </a:r>
            <a:r>
              <a:rPr sz="2500" spc="-80" dirty="0">
                <a:solidFill>
                  <a:srgbClr val="1C1B1C"/>
                </a:solidFill>
              </a:rPr>
              <a:t>D</a:t>
            </a:r>
            <a:r>
              <a:rPr sz="2500" spc="-60" dirty="0">
                <a:solidFill>
                  <a:srgbClr val="1C1B1C"/>
                </a:solidFill>
              </a:rPr>
              <a:t>a</a:t>
            </a:r>
            <a:r>
              <a:rPr sz="2500" spc="-155" dirty="0">
                <a:solidFill>
                  <a:srgbClr val="1C1B1C"/>
                </a:solidFill>
              </a:rPr>
              <a:t>dos:</a:t>
            </a:r>
            <a:endParaRPr sz="2500"/>
          </a:p>
        </p:txBody>
      </p:sp>
      <p:sp>
        <p:nvSpPr>
          <p:cNvPr id="5" name="Text Box 4"/>
          <p:cNvSpPr txBox="1"/>
          <p:nvPr/>
        </p:nvSpPr>
        <p:spPr>
          <a:xfrm>
            <a:off x="918845" y="1534160"/>
            <a:ext cx="7310755" cy="953135"/>
          </a:xfrm>
          <a:prstGeom prst="rect">
            <a:avLst/>
          </a:prstGeom>
          <a:noFill/>
        </p:spPr>
        <p:txBody>
          <a:bodyPr wrap="square" rtlCol="0">
            <a:spAutoFit/>
          </a:bodyPr>
          <a:p>
            <a:r>
              <a:rPr lang="pt-PT" altLang="en-US" sz="1400">
                <a:latin typeface="Verdana" charset="0"/>
                <a:cs typeface="Verdana" charset="0"/>
              </a:rPr>
              <a:t>Apesar de ter outiliers, alguns deles podem ser justificado, embora não haja informações mais específicas sobre eles. Verifiquei que todos os atributos estão preenchdos com valores corretos, como já citado, alguns com valor bastante acima da média ( desvio padrão elevado ), não vejo necessidade de tratamento.</a:t>
            </a:r>
            <a:endParaRPr lang="pt-PT" altLang="en-US" sz="1400">
              <a:latin typeface="Verdana" charset="0"/>
              <a:cs typeface="Verdana"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5397" y="337299"/>
            <a:ext cx="3933190" cy="406400"/>
          </a:xfrm>
          <a:prstGeom prst="rect">
            <a:avLst/>
          </a:prstGeom>
        </p:spPr>
        <p:txBody>
          <a:bodyPr vert="horz" wrap="square" lIns="0" tIns="12700" rIns="0" bIns="0" rtlCol="0">
            <a:spAutoFit/>
          </a:bodyPr>
          <a:lstStyle/>
          <a:p>
            <a:pPr marL="12700">
              <a:lnSpc>
                <a:spcPct val="100000"/>
              </a:lnSpc>
              <a:spcBef>
                <a:spcPts val="100"/>
              </a:spcBef>
            </a:pPr>
            <a:r>
              <a:rPr sz="2500" spc="-30" dirty="0">
                <a:solidFill>
                  <a:srgbClr val="1C1B1C"/>
                </a:solidFill>
              </a:rPr>
              <a:t>A</a:t>
            </a:r>
            <a:r>
              <a:rPr sz="2500" spc="-150" dirty="0">
                <a:solidFill>
                  <a:srgbClr val="1C1B1C"/>
                </a:solidFill>
              </a:rPr>
              <a:t> </a:t>
            </a:r>
            <a:r>
              <a:rPr sz="2500" spc="-55" dirty="0">
                <a:solidFill>
                  <a:srgbClr val="1C1B1C"/>
                </a:solidFill>
              </a:rPr>
              <a:t>E</a:t>
            </a:r>
            <a:r>
              <a:rPr sz="2500" spc="-114" dirty="0">
                <a:solidFill>
                  <a:srgbClr val="1C1B1C"/>
                </a:solidFill>
              </a:rPr>
              <a:t>xplo</a:t>
            </a:r>
            <a:r>
              <a:rPr sz="2500" spc="-200" dirty="0">
                <a:solidFill>
                  <a:srgbClr val="1C1B1C"/>
                </a:solidFill>
              </a:rPr>
              <a:t>r</a:t>
            </a:r>
            <a:r>
              <a:rPr sz="2500" spc="-125" dirty="0">
                <a:solidFill>
                  <a:srgbClr val="1C1B1C"/>
                </a:solidFill>
              </a:rPr>
              <a:t>a</a:t>
            </a:r>
            <a:r>
              <a:rPr sz="2500" spc="-60" dirty="0">
                <a:solidFill>
                  <a:srgbClr val="1C1B1C"/>
                </a:solidFill>
              </a:rPr>
              <a:t>ç</a:t>
            </a:r>
            <a:r>
              <a:rPr sz="2500" spc="-60" dirty="0">
                <a:solidFill>
                  <a:srgbClr val="1C1B1C"/>
                </a:solidFill>
              </a:rPr>
              <a:t>ã</a:t>
            </a:r>
            <a:r>
              <a:rPr sz="2500" spc="-80" dirty="0">
                <a:solidFill>
                  <a:srgbClr val="1C1B1C"/>
                </a:solidFill>
              </a:rPr>
              <a:t>o</a:t>
            </a:r>
            <a:r>
              <a:rPr sz="2500" spc="-150" dirty="0">
                <a:solidFill>
                  <a:srgbClr val="1C1B1C"/>
                </a:solidFill>
              </a:rPr>
              <a:t> </a:t>
            </a:r>
            <a:r>
              <a:rPr sz="2500" spc="-55" dirty="0">
                <a:solidFill>
                  <a:srgbClr val="1C1B1C"/>
                </a:solidFill>
              </a:rPr>
              <a:t>de</a:t>
            </a:r>
            <a:r>
              <a:rPr sz="2500" spc="-150" dirty="0">
                <a:solidFill>
                  <a:srgbClr val="1C1B1C"/>
                </a:solidFill>
              </a:rPr>
              <a:t> </a:t>
            </a:r>
            <a:r>
              <a:rPr sz="2500" spc="-80" dirty="0">
                <a:solidFill>
                  <a:srgbClr val="1C1B1C"/>
                </a:solidFill>
              </a:rPr>
              <a:t>D</a:t>
            </a:r>
            <a:r>
              <a:rPr sz="2500" spc="-60" dirty="0">
                <a:solidFill>
                  <a:srgbClr val="1C1B1C"/>
                </a:solidFill>
              </a:rPr>
              <a:t>a</a:t>
            </a:r>
            <a:r>
              <a:rPr sz="2500" spc="-155" dirty="0">
                <a:solidFill>
                  <a:srgbClr val="1C1B1C"/>
                </a:solidFill>
              </a:rPr>
              <a:t>dos:</a:t>
            </a:r>
            <a:endParaRPr sz="25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35747" y="337299"/>
            <a:ext cx="5873115" cy="406400"/>
          </a:xfrm>
          <a:prstGeom prst="rect">
            <a:avLst/>
          </a:prstGeom>
        </p:spPr>
        <p:txBody>
          <a:bodyPr vert="horz" wrap="square" lIns="0" tIns="12700" rIns="0" bIns="0" rtlCol="0">
            <a:spAutoFit/>
          </a:bodyPr>
          <a:lstStyle/>
          <a:p>
            <a:pPr marL="12700">
              <a:lnSpc>
                <a:spcPct val="100000"/>
              </a:lnSpc>
              <a:spcBef>
                <a:spcPts val="100"/>
              </a:spcBef>
            </a:pPr>
            <a:r>
              <a:rPr sz="2500" spc="-95" dirty="0">
                <a:solidFill>
                  <a:srgbClr val="1C1B1C"/>
                </a:solidFill>
              </a:rPr>
              <a:t>Análise</a:t>
            </a:r>
            <a:r>
              <a:rPr sz="2500" spc="-150" dirty="0">
                <a:solidFill>
                  <a:srgbClr val="1C1B1C"/>
                </a:solidFill>
              </a:rPr>
              <a:t> </a:t>
            </a:r>
            <a:r>
              <a:rPr sz="2500" spc="-90" dirty="0">
                <a:solidFill>
                  <a:srgbClr val="1C1B1C"/>
                </a:solidFill>
              </a:rPr>
              <a:t>ﬁnal</a:t>
            </a:r>
            <a:r>
              <a:rPr sz="2500" spc="-150" dirty="0">
                <a:solidFill>
                  <a:srgbClr val="1C1B1C"/>
                </a:solidFill>
              </a:rPr>
              <a:t> </a:t>
            </a:r>
            <a:r>
              <a:rPr sz="2500" spc="-675" dirty="0">
                <a:solidFill>
                  <a:srgbClr val="1C1B1C"/>
                </a:solidFill>
              </a:rPr>
              <a:t>+</a:t>
            </a:r>
            <a:r>
              <a:rPr sz="2500" spc="-150" dirty="0">
                <a:solidFill>
                  <a:srgbClr val="1C1B1C"/>
                </a:solidFill>
              </a:rPr>
              <a:t> </a:t>
            </a:r>
            <a:r>
              <a:rPr sz="2500" spc="-95" dirty="0">
                <a:solidFill>
                  <a:srgbClr val="1C1B1C"/>
                </a:solidFill>
              </a:rPr>
              <a:t>Sugest</a:t>
            </a:r>
            <a:r>
              <a:rPr sz="2500" spc="-95" dirty="0">
                <a:solidFill>
                  <a:srgbClr val="1C1B1C"/>
                </a:solidFill>
              </a:rPr>
              <a:t>ã</a:t>
            </a:r>
            <a:r>
              <a:rPr sz="2500" spc="-80" dirty="0">
                <a:solidFill>
                  <a:srgbClr val="1C1B1C"/>
                </a:solidFill>
              </a:rPr>
              <a:t>o</a:t>
            </a:r>
            <a:r>
              <a:rPr sz="2500" spc="-150" dirty="0">
                <a:solidFill>
                  <a:srgbClr val="1C1B1C"/>
                </a:solidFill>
              </a:rPr>
              <a:t> </a:t>
            </a:r>
            <a:r>
              <a:rPr sz="2500" spc="-55" dirty="0">
                <a:solidFill>
                  <a:srgbClr val="1C1B1C"/>
                </a:solidFill>
              </a:rPr>
              <a:t>de</a:t>
            </a:r>
            <a:r>
              <a:rPr sz="2500" spc="-150" dirty="0">
                <a:solidFill>
                  <a:srgbClr val="1C1B1C"/>
                </a:solidFill>
              </a:rPr>
              <a:t> </a:t>
            </a:r>
            <a:r>
              <a:rPr sz="2500" spc="-35" dirty="0">
                <a:solidFill>
                  <a:srgbClr val="1C1B1C"/>
                </a:solidFill>
              </a:rPr>
              <a:t>i</a:t>
            </a:r>
            <a:r>
              <a:rPr sz="2500" spc="-85" dirty="0">
                <a:solidFill>
                  <a:srgbClr val="1C1B1C"/>
                </a:solidFill>
              </a:rPr>
              <a:t>m</a:t>
            </a:r>
            <a:r>
              <a:rPr sz="2500" spc="-120" dirty="0">
                <a:solidFill>
                  <a:srgbClr val="1C1B1C"/>
                </a:solidFill>
              </a:rPr>
              <a:t>ó</a:t>
            </a:r>
            <a:r>
              <a:rPr sz="2500" spc="-170" dirty="0">
                <a:solidFill>
                  <a:srgbClr val="1C1B1C"/>
                </a:solidFill>
              </a:rPr>
              <a:t>v</a:t>
            </a:r>
            <a:r>
              <a:rPr sz="2500" spc="-114" dirty="0">
                <a:solidFill>
                  <a:srgbClr val="1C1B1C"/>
                </a:solidFill>
              </a:rPr>
              <a:t>eis</a:t>
            </a:r>
            <a:endParaRPr sz="25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9143999" cy="5143499"/>
          </a:xfrm>
          <a:prstGeom prst="rect">
            <a:avLst/>
          </a:prstGeom>
        </p:spPr>
      </p:pic>
      <p:sp>
        <p:nvSpPr>
          <p:cNvPr id="3" name="object 3"/>
          <p:cNvSpPr txBox="1"/>
          <p:nvPr/>
        </p:nvSpPr>
        <p:spPr>
          <a:xfrm>
            <a:off x="3312113" y="4709845"/>
            <a:ext cx="2520315" cy="162560"/>
          </a:xfrm>
          <a:prstGeom prst="rect">
            <a:avLst/>
          </a:prstGeom>
        </p:spPr>
        <p:txBody>
          <a:bodyPr vert="horz" wrap="square" lIns="0" tIns="12700" rIns="0" bIns="0" rtlCol="0">
            <a:spAutoFit/>
          </a:bodyPr>
          <a:lstStyle/>
          <a:p>
            <a:pPr marL="12700">
              <a:lnSpc>
                <a:spcPct val="100000"/>
              </a:lnSpc>
              <a:spcBef>
                <a:spcPts val="100"/>
              </a:spcBef>
            </a:pPr>
            <a:r>
              <a:rPr sz="900" b="1" spc="-50" dirty="0">
                <a:solidFill>
                  <a:srgbClr val="FFFFFF"/>
                </a:solidFill>
                <a:latin typeface="Verdana"/>
                <a:cs typeface="Verdana"/>
              </a:rPr>
              <a:t>©dnc</a:t>
            </a:r>
            <a:r>
              <a:rPr sz="900" b="1" spc="-55" dirty="0">
                <a:solidFill>
                  <a:srgbClr val="FFFFFF"/>
                </a:solidFill>
                <a:latin typeface="Verdana"/>
                <a:cs typeface="Verdana"/>
              </a:rPr>
              <a:t> </a:t>
            </a:r>
            <a:r>
              <a:rPr sz="900" b="1" spc="-40" dirty="0">
                <a:solidFill>
                  <a:srgbClr val="FFFFFF"/>
                </a:solidFill>
                <a:latin typeface="Verdana"/>
                <a:cs typeface="Verdana"/>
              </a:rPr>
              <a:t>group.</a:t>
            </a:r>
            <a:r>
              <a:rPr sz="900" b="1" spc="-55" dirty="0">
                <a:solidFill>
                  <a:srgbClr val="FFFFFF"/>
                </a:solidFill>
                <a:latin typeface="Verdana"/>
                <a:cs typeface="Verdana"/>
              </a:rPr>
              <a:t> </a:t>
            </a:r>
            <a:r>
              <a:rPr sz="900" b="1" spc="-50" dirty="0">
                <a:solidFill>
                  <a:srgbClr val="FFFFFF"/>
                </a:solidFill>
                <a:latin typeface="Verdana"/>
                <a:cs typeface="Verdana"/>
              </a:rPr>
              <a:t>Todos</a:t>
            </a:r>
            <a:r>
              <a:rPr sz="900" b="1" spc="-55" dirty="0">
                <a:solidFill>
                  <a:srgbClr val="FFFFFF"/>
                </a:solidFill>
                <a:latin typeface="Verdana"/>
                <a:cs typeface="Verdana"/>
              </a:rPr>
              <a:t> </a:t>
            </a:r>
            <a:r>
              <a:rPr sz="900" b="1" spc="-45" dirty="0">
                <a:solidFill>
                  <a:srgbClr val="FFFFFF"/>
                </a:solidFill>
                <a:latin typeface="Verdana"/>
                <a:cs typeface="Verdana"/>
              </a:rPr>
              <a:t>os</a:t>
            </a:r>
            <a:r>
              <a:rPr sz="900" b="1" spc="-55" dirty="0">
                <a:solidFill>
                  <a:srgbClr val="FFFFFF"/>
                </a:solidFill>
                <a:latin typeface="Verdana"/>
                <a:cs typeface="Verdana"/>
              </a:rPr>
              <a:t> </a:t>
            </a:r>
            <a:r>
              <a:rPr sz="900" b="1" spc="-40" dirty="0">
                <a:solidFill>
                  <a:srgbClr val="FFFFFF"/>
                </a:solidFill>
                <a:latin typeface="Verdana"/>
                <a:cs typeface="Verdana"/>
              </a:rPr>
              <a:t>direitos</a:t>
            </a:r>
            <a:r>
              <a:rPr sz="900" b="1" spc="-55" dirty="0">
                <a:solidFill>
                  <a:srgbClr val="FFFFFF"/>
                </a:solidFill>
                <a:latin typeface="Verdana"/>
                <a:cs typeface="Verdana"/>
              </a:rPr>
              <a:t> </a:t>
            </a:r>
            <a:r>
              <a:rPr sz="900" b="1" spc="-50" dirty="0">
                <a:solidFill>
                  <a:srgbClr val="FFFFFF"/>
                </a:solidFill>
                <a:latin typeface="Verdana"/>
                <a:cs typeface="Verdana"/>
              </a:rPr>
              <a:t>reservados.</a:t>
            </a:r>
            <a:endParaRPr sz="900">
              <a:latin typeface="Verdana"/>
              <a:cs typeface="Verdana"/>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45" dirty="0"/>
              <a:t>OBRIGADO!</a:t>
            </a:r>
            <a:endParaRPr spc="-245" dirty="0"/>
          </a:p>
        </p:txBody>
      </p:sp>
      <p:grpSp>
        <p:nvGrpSpPr>
          <p:cNvPr id="5" name="object 5"/>
          <p:cNvGrpSpPr/>
          <p:nvPr/>
        </p:nvGrpSpPr>
        <p:grpSpPr>
          <a:xfrm>
            <a:off x="2718210" y="796173"/>
            <a:ext cx="3707765" cy="3794125"/>
            <a:chOff x="2718210" y="796173"/>
            <a:chExt cx="3707765" cy="3794125"/>
          </a:xfrm>
        </p:grpSpPr>
        <p:pic>
          <p:nvPicPr>
            <p:cNvPr id="6" name="object 6"/>
            <p:cNvPicPr/>
            <p:nvPr/>
          </p:nvPicPr>
          <p:blipFill>
            <a:blip r:embed="rId2" cstate="print"/>
            <a:stretch>
              <a:fillRect/>
            </a:stretch>
          </p:blipFill>
          <p:spPr>
            <a:xfrm>
              <a:off x="2718210" y="796173"/>
              <a:ext cx="3707574" cy="1379775"/>
            </a:xfrm>
            <a:prstGeom prst="rect">
              <a:avLst/>
            </a:prstGeom>
          </p:spPr>
        </p:pic>
        <p:pic>
          <p:nvPicPr>
            <p:cNvPr id="7" name="object 7"/>
            <p:cNvPicPr/>
            <p:nvPr/>
          </p:nvPicPr>
          <p:blipFill>
            <a:blip r:embed="rId3" cstate="print"/>
            <a:stretch>
              <a:fillRect/>
            </a:stretch>
          </p:blipFill>
          <p:spPr>
            <a:xfrm>
              <a:off x="4186924" y="4258464"/>
              <a:ext cx="770175" cy="331574"/>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0775" y="334760"/>
            <a:ext cx="3623945" cy="482600"/>
          </a:xfrm>
          <a:prstGeom prst="rect">
            <a:avLst/>
          </a:prstGeom>
        </p:spPr>
        <p:txBody>
          <a:bodyPr vert="horz" wrap="square" lIns="0" tIns="12700" rIns="0" bIns="0" rtlCol="0">
            <a:spAutoFit/>
          </a:bodyPr>
          <a:lstStyle/>
          <a:p>
            <a:pPr marL="12700">
              <a:lnSpc>
                <a:spcPct val="100000"/>
              </a:lnSpc>
              <a:spcBef>
                <a:spcPts val="100"/>
              </a:spcBef>
            </a:pPr>
            <a:r>
              <a:rPr sz="3000" spc="-40" dirty="0">
                <a:solidFill>
                  <a:srgbClr val="000000"/>
                </a:solidFill>
              </a:rPr>
              <a:t>Contextualização</a:t>
            </a:r>
            <a:endParaRPr sz="3000"/>
          </a:p>
        </p:txBody>
      </p:sp>
      <p:sp>
        <p:nvSpPr>
          <p:cNvPr id="3" name="object 3"/>
          <p:cNvSpPr txBox="1"/>
          <p:nvPr/>
        </p:nvSpPr>
        <p:spPr>
          <a:xfrm>
            <a:off x="681725" y="878653"/>
            <a:ext cx="7431405" cy="2703195"/>
          </a:xfrm>
          <a:prstGeom prst="rect">
            <a:avLst/>
          </a:prstGeom>
        </p:spPr>
        <p:txBody>
          <a:bodyPr vert="horz" wrap="square" lIns="0" tIns="105410" rIns="0" bIns="0" rtlCol="0">
            <a:spAutoFit/>
          </a:bodyPr>
          <a:lstStyle/>
          <a:p>
            <a:pPr marL="469900">
              <a:lnSpc>
                <a:spcPct val="100000"/>
              </a:lnSpc>
              <a:spcBef>
                <a:spcPts val="830"/>
              </a:spcBef>
            </a:pPr>
            <a:r>
              <a:rPr sz="1500" spc="20" dirty="0">
                <a:latin typeface="Verdana"/>
                <a:cs typeface="Verdana"/>
              </a:rPr>
              <a:t>Roof</a:t>
            </a:r>
            <a:r>
              <a:rPr sz="1500" spc="-135" dirty="0">
                <a:latin typeface="Verdana"/>
                <a:cs typeface="Verdana"/>
              </a:rPr>
              <a:t> </a:t>
            </a:r>
            <a:r>
              <a:rPr sz="1500" spc="-30" dirty="0">
                <a:latin typeface="Verdana"/>
                <a:cs typeface="Verdana"/>
              </a:rPr>
              <a:t>Imóveis</a:t>
            </a:r>
            <a:r>
              <a:rPr sz="1500" spc="155" dirty="0">
                <a:latin typeface="Verdana"/>
                <a:cs typeface="Verdana"/>
              </a:rPr>
              <a:t> </a:t>
            </a:r>
            <a:r>
              <a:rPr sz="1500" spc="10" dirty="0">
                <a:solidFill>
                  <a:srgbClr val="1C1B1C"/>
                </a:solidFill>
                <a:latin typeface="Verdana"/>
                <a:cs typeface="Verdana"/>
              </a:rPr>
              <a:t>é</a:t>
            </a:r>
            <a:r>
              <a:rPr sz="1500" spc="-135" dirty="0">
                <a:solidFill>
                  <a:srgbClr val="1C1B1C"/>
                </a:solidFill>
                <a:latin typeface="Verdana"/>
                <a:cs typeface="Verdana"/>
              </a:rPr>
              <a:t> </a:t>
            </a:r>
            <a:r>
              <a:rPr sz="1500" spc="55" dirty="0">
                <a:solidFill>
                  <a:srgbClr val="1C1B1C"/>
                </a:solidFill>
                <a:latin typeface="Verdana"/>
                <a:cs typeface="Verdana"/>
              </a:rPr>
              <a:t>uma</a:t>
            </a:r>
            <a:r>
              <a:rPr sz="1500" spc="-130" dirty="0">
                <a:solidFill>
                  <a:srgbClr val="1C1B1C"/>
                </a:solidFill>
                <a:latin typeface="Verdana"/>
                <a:cs typeface="Verdana"/>
              </a:rPr>
              <a:t> </a:t>
            </a:r>
            <a:r>
              <a:rPr sz="1500" spc="5" dirty="0">
                <a:solidFill>
                  <a:srgbClr val="1C1B1C"/>
                </a:solidFill>
                <a:latin typeface="Verdana"/>
                <a:cs typeface="Verdana"/>
              </a:rPr>
              <a:t>das</a:t>
            </a:r>
            <a:r>
              <a:rPr sz="1500" spc="-135" dirty="0">
                <a:solidFill>
                  <a:srgbClr val="1C1B1C"/>
                </a:solidFill>
                <a:latin typeface="Verdana"/>
                <a:cs typeface="Verdana"/>
              </a:rPr>
              <a:t> </a:t>
            </a:r>
            <a:r>
              <a:rPr sz="1500" spc="5" dirty="0">
                <a:solidFill>
                  <a:srgbClr val="1C1B1C"/>
                </a:solidFill>
                <a:latin typeface="Verdana"/>
                <a:cs typeface="Verdana"/>
              </a:rPr>
              <a:t>maiores</a:t>
            </a:r>
            <a:r>
              <a:rPr sz="1500" spc="-130" dirty="0">
                <a:solidFill>
                  <a:srgbClr val="1C1B1C"/>
                </a:solidFill>
                <a:latin typeface="Verdana"/>
                <a:cs typeface="Verdana"/>
              </a:rPr>
              <a:t> </a:t>
            </a:r>
            <a:r>
              <a:rPr sz="1500" spc="5" dirty="0">
                <a:solidFill>
                  <a:srgbClr val="1C1B1C"/>
                </a:solidFill>
                <a:latin typeface="Verdana"/>
                <a:cs typeface="Verdana"/>
              </a:rPr>
              <a:t>empresas</a:t>
            </a:r>
            <a:r>
              <a:rPr sz="1500" spc="-135" dirty="0">
                <a:solidFill>
                  <a:srgbClr val="1C1B1C"/>
                </a:solidFill>
                <a:latin typeface="Verdana"/>
                <a:cs typeface="Verdana"/>
              </a:rPr>
              <a:t> </a:t>
            </a:r>
            <a:r>
              <a:rPr sz="1500" spc="55" dirty="0">
                <a:solidFill>
                  <a:srgbClr val="1C1B1C"/>
                </a:solidFill>
                <a:latin typeface="Verdana"/>
                <a:cs typeface="Verdana"/>
              </a:rPr>
              <a:t>do</a:t>
            </a:r>
            <a:r>
              <a:rPr sz="1500" spc="-135" dirty="0">
                <a:solidFill>
                  <a:srgbClr val="1C1B1C"/>
                </a:solidFill>
                <a:latin typeface="Verdana"/>
                <a:cs typeface="Verdana"/>
              </a:rPr>
              <a:t> </a:t>
            </a:r>
            <a:r>
              <a:rPr sz="1500" spc="5" dirty="0">
                <a:solidFill>
                  <a:srgbClr val="1C1B1C"/>
                </a:solidFill>
                <a:latin typeface="Verdana"/>
                <a:cs typeface="Verdana"/>
              </a:rPr>
              <a:t>ramo</a:t>
            </a:r>
            <a:r>
              <a:rPr sz="1500" spc="-130" dirty="0">
                <a:solidFill>
                  <a:srgbClr val="1C1B1C"/>
                </a:solidFill>
                <a:latin typeface="Verdana"/>
                <a:cs typeface="Verdana"/>
              </a:rPr>
              <a:t> </a:t>
            </a:r>
            <a:r>
              <a:rPr sz="1500" spc="15" dirty="0">
                <a:solidFill>
                  <a:srgbClr val="1C1B1C"/>
                </a:solidFill>
                <a:latin typeface="Verdana"/>
                <a:cs typeface="Verdana"/>
              </a:rPr>
              <a:t>imobiliário</a:t>
            </a:r>
            <a:r>
              <a:rPr sz="1500" spc="-135" dirty="0">
                <a:solidFill>
                  <a:srgbClr val="1C1B1C"/>
                </a:solidFill>
                <a:latin typeface="Verdana"/>
                <a:cs typeface="Verdana"/>
              </a:rPr>
              <a:t> </a:t>
            </a:r>
            <a:r>
              <a:rPr sz="1500" spc="-15" dirty="0">
                <a:solidFill>
                  <a:srgbClr val="1C1B1C"/>
                </a:solidFill>
                <a:latin typeface="Verdana"/>
                <a:cs typeface="Verdana"/>
              </a:rPr>
              <a:t>Brasileiro</a:t>
            </a:r>
            <a:endParaRPr sz="1500">
              <a:latin typeface="Verdana"/>
              <a:cs typeface="Verdana"/>
            </a:endParaRPr>
          </a:p>
          <a:p>
            <a:pPr marL="12700" marR="106680">
              <a:lnSpc>
                <a:spcPct val="115000"/>
              </a:lnSpc>
              <a:spcBef>
                <a:spcPts val="460"/>
              </a:spcBef>
            </a:pPr>
            <a:r>
              <a:rPr sz="1500" spc="10" dirty="0">
                <a:solidFill>
                  <a:srgbClr val="1C1B1C"/>
                </a:solidFill>
                <a:latin typeface="Verdana"/>
                <a:cs typeface="Verdana"/>
              </a:rPr>
              <a:t>e</a:t>
            </a:r>
            <a:r>
              <a:rPr sz="1500" spc="-130" dirty="0">
                <a:solidFill>
                  <a:srgbClr val="1C1B1C"/>
                </a:solidFill>
                <a:latin typeface="Verdana"/>
                <a:cs typeface="Verdana"/>
              </a:rPr>
              <a:t> </a:t>
            </a:r>
            <a:r>
              <a:rPr sz="1500" spc="25" dirty="0">
                <a:solidFill>
                  <a:srgbClr val="1C1B1C"/>
                </a:solidFill>
                <a:latin typeface="Verdana"/>
                <a:cs typeface="Verdana"/>
              </a:rPr>
              <a:t>quer</a:t>
            </a:r>
            <a:r>
              <a:rPr sz="1500" spc="-130" dirty="0">
                <a:solidFill>
                  <a:srgbClr val="1C1B1C"/>
                </a:solidFill>
                <a:latin typeface="Verdana"/>
                <a:cs typeface="Verdana"/>
              </a:rPr>
              <a:t> </a:t>
            </a:r>
            <a:r>
              <a:rPr sz="1500" spc="5" dirty="0">
                <a:solidFill>
                  <a:srgbClr val="1C1B1C"/>
                </a:solidFill>
                <a:latin typeface="Verdana"/>
                <a:cs typeface="Verdana"/>
              </a:rPr>
              <a:t>expandir</a:t>
            </a:r>
            <a:r>
              <a:rPr sz="1500" spc="-130" dirty="0">
                <a:solidFill>
                  <a:srgbClr val="1C1B1C"/>
                </a:solidFill>
                <a:latin typeface="Verdana"/>
                <a:cs typeface="Verdana"/>
              </a:rPr>
              <a:t> </a:t>
            </a:r>
            <a:r>
              <a:rPr sz="1500" spc="-5" dirty="0">
                <a:solidFill>
                  <a:srgbClr val="1C1B1C"/>
                </a:solidFill>
                <a:latin typeface="Verdana"/>
                <a:cs typeface="Verdana"/>
              </a:rPr>
              <a:t>sua</a:t>
            </a:r>
            <a:r>
              <a:rPr sz="1500" spc="-130" dirty="0">
                <a:solidFill>
                  <a:srgbClr val="1C1B1C"/>
                </a:solidFill>
                <a:latin typeface="Verdana"/>
                <a:cs typeface="Verdana"/>
              </a:rPr>
              <a:t> </a:t>
            </a:r>
            <a:r>
              <a:rPr sz="1500" spc="-30" dirty="0">
                <a:solidFill>
                  <a:srgbClr val="1C1B1C"/>
                </a:solidFill>
                <a:latin typeface="Verdana"/>
                <a:cs typeface="Verdana"/>
              </a:rPr>
              <a:t>área</a:t>
            </a:r>
            <a:r>
              <a:rPr sz="1500" spc="-135" dirty="0">
                <a:solidFill>
                  <a:srgbClr val="1C1B1C"/>
                </a:solidFill>
                <a:latin typeface="Verdana"/>
                <a:cs typeface="Verdana"/>
              </a:rPr>
              <a:t> </a:t>
            </a:r>
            <a:r>
              <a:rPr sz="1500" spc="45" dirty="0">
                <a:solidFill>
                  <a:srgbClr val="1C1B1C"/>
                </a:solidFill>
                <a:latin typeface="Verdana"/>
                <a:cs typeface="Verdana"/>
              </a:rPr>
              <a:t>de</a:t>
            </a:r>
            <a:r>
              <a:rPr sz="1500" spc="-130" dirty="0">
                <a:solidFill>
                  <a:srgbClr val="1C1B1C"/>
                </a:solidFill>
                <a:latin typeface="Verdana"/>
                <a:cs typeface="Verdana"/>
              </a:rPr>
              <a:t> </a:t>
            </a:r>
            <a:r>
              <a:rPr sz="1500" spc="15" dirty="0">
                <a:solidFill>
                  <a:srgbClr val="1C1B1C"/>
                </a:solidFill>
                <a:latin typeface="Verdana"/>
                <a:cs typeface="Verdana"/>
              </a:rPr>
              <a:t>atuação</a:t>
            </a:r>
            <a:r>
              <a:rPr sz="1500" spc="-130" dirty="0">
                <a:solidFill>
                  <a:srgbClr val="1C1B1C"/>
                </a:solidFill>
                <a:latin typeface="Verdana"/>
                <a:cs typeface="Verdana"/>
              </a:rPr>
              <a:t> </a:t>
            </a:r>
            <a:r>
              <a:rPr sz="1500" spc="10" dirty="0">
                <a:solidFill>
                  <a:srgbClr val="1C1B1C"/>
                </a:solidFill>
                <a:latin typeface="Verdana"/>
                <a:cs typeface="Verdana"/>
              </a:rPr>
              <a:t>fazendo</a:t>
            </a:r>
            <a:r>
              <a:rPr sz="1500" spc="-130" dirty="0">
                <a:solidFill>
                  <a:srgbClr val="1C1B1C"/>
                </a:solidFill>
                <a:latin typeface="Verdana"/>
                <a:cs typeface="Verdana"/>
              </a:rPr>
              <a:t> </a:t>
            </a:r>
            <a:r>
              <a:rPr sz="1500" spc="95" dirty="0">
                <a:solidFill>
                  <a:srgbClr val="1C1B1C"/>
                </a:solidFill>
                <a:latin typeface="Verdana"/>
                <a:cs typeface="Verdana"/>
              </a:rPr>
              <a:t>um</a:t>
            </a:r>
            <a:r>
              <a:rPr sz="1500" spc="-130" dirty="0">
                <a:solidFill>
                  <a:srgbClr val="1C1B1C"/>
                </a:solidFill>
                <a:latin typeface="Verdana"/>
                <a:cs typeface="Verdana"/>
              </a:rPr>
              <a:t> </a:t>
            </a:r>
            <a:r>
              <a:rPr sz="1500" spc="10" dirty="0">
                <a:solidFill>
                  <a:srgbClr val="1C1B1C"/>
                </a:solidFill>
                <a:latin typeface="Verdana"/>
                <a:cs typeface="Verdana"/>
              </a:rPr>
              <a:t>investimento</a:t>
            </a:r>
            <a:r>
              <a:rPr sz="1500" spc="-130" dirty="0">
                <a:solidFill>
                  <a:srgbClr val="1C1B1C"/>
                </a:solidFill>
                <a:latin typeface="Verdana"/>
                <a:cs typeface="Verdana"/>
              </a:rPr>
              <a:t> </a:t>
            </a:r>
            <a:r>
              <a:rPr sz="1500" spc="-5" dirty="0">
                <a:solidFill>
                  <a:srgbClr val="1C1B1C"/>
                </a:solidFill>
                <a:latin typeface="Verdana"/>
                <a:cs typeface="Verdana"/>
              </a:rPr>
              <a:t>internacional, </a:t>
            </a:r>
            <a:r>
              <a:rPr sz="1500" spc="-509" dirty="0">
                <a:solidFill>
                  <a:srgbClr val="1C1B1C"/>
                </a:solidFill>
                <a:latin typeface="Verdana"/>
                <a:cs typeface="Verdana"/>
              </a:rPr>
              <a:t> </a:t>
            </a:r>
            <a:r>
              <a:rPr sz="1500" spc="70" dirty="0">
                <a:solidFill>
                  <a:srgbClr val="1C1B1C"/>
                </a:solidFill>
                <a:latin typeface="Verdana"/>
                <a:cs typeface="Verdana"/>
              </a:rPr>
              <a:t>com</a:t>
            </a:r>
            <a:r>
              <a:rPr sz="1500" spc="-135" dirty="0">
                <a:solidFill>
                  <a:srgbClr val="1C1B1C"/>
                </a:solidFill>
                <a:latin typeface="Verdana"/>
                <a:cs typeface="Verdana"/>
              </a:rPr>
              <a:t> </a:t>
            </a:r>
            <a:r>
              <a:rPr sz="1500" spc="-70" dirty="0">
                <a:solidFill>
                  <a:srgbClr val="1C1B1C"/>
                </a:solidFill>
                <a:latin typeface="Verdana"/>
                <a:cs typeface="Verdana"/>
              </a:rPr>
              <a:t>isso,</a:t>
            </a:r>
            <a:r>
              <a:rPr sz="1500" spc="-135" dirty="0">
                <a:solidFill>
                  <a:srgbClr val="1C1B1C"/>
                </a:solidFill>
                <a:latin typeface="Verdana"/>
                <a:cs typeface="Verdana"/>
              </a:rPr>
              <a:t> </a:t>
            </a:r>
            <a:r>
              <a:rPr sz="1500" spc="-5" dirty="0">
                <a:solidFill>
                  <a:srgbClr val="1C1B1C"/>
                </a:solidFill>
                <a:latin typeface="Verdana"/>
                <a:cs typeface="Verdana"/>
              </a:rPr>
              <a:t>ela</a:t>
            </a:r>
            <a:r>
              <a:rPr sz="1500" spc="-130" dirty="0">
                <a:solidFill>
                  <a:srgbClr val="1C1B1C"/>
                </a:solidFill>
                <a:latin typeface="Verdana"/>
                <a:cs typeface="Verdana"/>
              </a:rPr>
              <a:t> </a:t>
            </a:r>
            <a:r>
              <a:rPr sz="1500" spc="10" dirty="0">
                <a:solidFill>
                  <a:srgbClr val="1C1B1C"/>
                </a:solidFill>
                <a:latin typeface="Verdana"/>
                <a:cs typeface="Verdana"/>
              </a:rPr>
              <a:t>contratou</a:t>
            </a:r>
            <a:r>
              <a:rPr sz="1500" spc="-135" dirty="0">
                <a:solidFill>
                  <a:srgbClr val="1C1B1C"/>
                </a:solidFill>
                <a:latin typeface="Verdana"/>
                <a:cs typeface="Verdana"/>
              </a:rPr>
              <a:t> </a:t>
            </a:r>
            <a:r>
              <a:rPr sz="1500" spc="-5" dirty="0">
                <a:solidFill>
                  <a:srgbClr val="1C1B1C"/>
                </a:solidFill>
                <a:latin typeface="Verdana"/>
                <a:cs typeface="Verdana"/>
              </a:rPr>
              <a:t>você</a:t>
            </a:r>
            <a:r>
              <a:rPr sz="1500" spc="-135" dirty="0">
                <a:solidFill>
                  <a:srgbClr val="1C1B1C"/>
                </a:solidFill>
                <a:latin typeface="Verdana"/>
                <a:cs typeface="Verdana"/>
              </a:rPr>
              <a:t> </a:t>
            </a:r>
            <a:r>
              <a:rPr sz="1500" spc="-20" dirty="0">
                <a:solidFill>
                  <a:srgbClr val="1C1B1C"/>
                </a:solidFill>
                <a:latin typeface="Verdana"/>
                <a:cs typeface="Verdana"/>
              </a:rPr>
              <a:t>para</a:t>
            </a:r>
            <a:r>
              <a:rPr sz="1500" spc="-130" dirty="0">
                <a:solidFill>
                  <a:srgbClr val="1C1B1C"/>
                </a:solidFill>
                <a:latin typeface="Verdana"/>
                <a:cs typeface="Verdana"/>
              </a:rPr>
              <a:t> </a:t>
            </a:r>
            <a:r>
              <a:rPr sz="1500" spc="55" dirty="0">
                <a:solidFill>
                  <a:srgbClr val="1C1B1C"/>
                </a:solidFill>
                <a:latin typeface="Verdana"/>
                <a:cs typeface="Verdana"/>
              </a:rPr>
              <a:t>uma</a:t>
            </a:r>
            <a:r>
              <a:rPr sz="1500" spc="-135" dirty="0">
                <a:solidFill>
                  <a:srgbClr val="1C1B1C"/>
                </a:solidFill>
                <a:latin typeface="Verdana"/>
                <a:cs typeface="Verdana"/>
              </a:rPr>
              <a:t> </a:t>
            </a:r>
            <a:r>
              <a:rPr sz="1500" spc="5" dirty="0">
                <a:solidFill>
                  <a:srgbClr val="1C1B1C"/>
                </a:solidFill>
                <a:latin typeface="Verdana"/>
                <a:cs typeface="Verdana"/>
              </a:rPr>
              <a:t>consultoria</a:t>
            </a:r>
            <a:r>
              <a:rPr sz="1500" spc="-135" dirty="0">
                <a:solidFill>
                  <a:srgbClr val="1C1B1C"/>
                </a:solidFill>
                <a:latin typeface="Verdana"/>
                <a:cs typeface="Verdana"/>
              </a:rPr>
              <a:t> </a:t>
            </a:r>
            <a:r>
              <a:rPr sz="1500" spc="-25" dirty="0">
                <a:solidFill>
                  <a:srgbClr val="1C1B1C"/>
                </a:solidFill>
                <a:latin typeface="Verdana"/>
                <a:cs typeface="Verdana"/>
              </a:rPr>
              <a:t>estratégica.</a:t>
            </a:r>
            <a:endParaRPr sz="1500">
              <a:latin typeface="Verdana"/>
              <a:cs typeface="Verdana"/>
            </a:endParaRPr>
          </a:p>
          <a:p>
            <a:pPr>
              <a:lnSpc>
                <a:spcPct val="100000"/>
              </a:lnSpc>
              <a:spcBef>
                <a:spcPts val="5"/>
              </a:spcBef>
            </a:pPr>
            <a:endParaRPr sz="1700">
              <a:latin typeface="Verdana"/>
              <a:cs typeface="Verdana"/>
            </a:endParaRPr>
          </a:p>
          <a:p>
            <a:pPr marL="12700" marR="280670" indent="457200">
              <a:lnSpc>
                <a:spcPct val="115000"/>
              </a:lnSpc>
            </a:pPr>
            <a:r>
              <a:rPr sz="1500" spc="50" dirty="0">
                <a:solidFill>
                  <a:srgbClr val="1C1B1C"/>
                </a:solidFill>
                <a:latin typeface="Verdana"/>
                <a:cs typeface="Verdana"/>
              </a:rPr>
              <a:t>A</a:t>
            </a:r>
            <a:r>
              <a:rPr sz="1500" spc="-135" dirty="0">
                <a:solidFill>
                  <a:srgbClr val="1C1B1C"/>
                </a:solidFill>
                <a:latin typeface="Verdana"/>
                <a:cs typeface="Verdana"/>
              </a:rPr>
              <a:t> </a:t>
            </a:r>
            <a:r>
              <a:rPr sz="1500" spc="15" dirty="0">
                <a:solidFill>
                  <a:srgbClr val="1C1B1C"/>
                </a:solidFill>
                <a:latin typeface="Verdana"/>
                <a:cs typeface="Verdana"/>
              </a:rPr>
              <a:t>empresa</a:t>
            </a:r>
            <a:r>
              <a:rPr sz="1500" spc="-130" dirty="0">
                <a:solidFill>
                  <a:srgbClr val="1C1B1C"/>
                </a:solidFill>
                <a:latin typeface="Verdana"/>
                <a:cs typeface="Verdana"/>
              </a:rPr>
              <a:t> </a:t>
            </a:r>
            <a:r>
              <a:rPr sz="1500" spc="-50" dirty="0">
                <a:solidFill>
                  <a:srgbClr val="1C1B1C"/>
                </a:solidFill>
                <a:latin typeface="Verdana"/>
                <a:cs typeface="Verdana"/>
              </a:rPr>
              <a:t>irá</a:t>
            </a:r>
            <a:r>
              <a:rPr sz="1500" spc="-130" dirty="0">
                <a:solidFill>
                  <a:srgbClr val="1C1B1C"/>
                </a:solidFill>
                <a:latin typeface="Verdana"/>
                <a:cs typeface="Verdana"/>
              </a:rPr>
              <a:t> </a:t>
            </a:r>
            <a:r>
              <a:rPr sz="1500" spc="-20" dirty="0">
                <a:solidFill>
                  <a:srgbClr val="1C1B1C"/>
                </a:solidFill>
                <a:latin typeface="Verdana"/>
                <a:cs typeface="Verdana"/>
              </a:rPr>
              <a:t>investir</a:t>
            </a:r>
            <a:r>
              <a:rPr sz="1500" spc="-130" dirty="0">
                <a:solidFill>
                  <a:srgbClr val="1C1B1C"/>
                </a:solidFill>
                <a:latin typeface="Verdana"/>
                <a:cs typeface="Verdana"/>
              </a:rPr>
              <a:t> </a:t>
            </a:r>
            <a:r>
              <a:rPr sz="1500" spc="70" dirty="0">
                <a:solidFill>
                  <a:srgbClr val="1C1B1C"/>
                </a:solidFill>
                <a:latin typeface="Verdana"/>
                <a:cs typeface="Verdana"/>
              </a:rPr>
              <a:t>em</a:t>
            </a:r>
            <a:r>
              <a:rPr sz="1500" spc="-130" dirty="0">
                <a:solidFill>
                  <a:srgbClr val="1C1B1C"/>
                </a:solidFill>
                <a:latin typeface="Verdana"/>
                <a:cs typeface="Verdana"/>
              </a:rPr>
              <a:t> </a:t>
            </a:r>
            <a:r>
              <a:rPr sz="1500" spc="-5" dirty="0">
                <a:solidFill>
                  <a:srgbClr val="1C1B1C"/>
                </a:solidFill>
                <a:latin typeface="Verdana"/>
                <a:cs typeface="Verdana"/>
              </a:rPr>
              <a:t>imóveis</a:t>
            </a:r>
            <a:r>
              <a:rPr sz="1500" spc="-135" dirty="0">
                <a:solidFill>
                  <a:srgbClr val="1C1B1C"/>
                </a:solidFill>
                <a:latin typeface="Verdana"/>
                <a:cs typeface="Verdana"/>
              </a:rPr>
              <a:t> </a:t>
            </a:r>
            <a:r>
              <a:rPr sz="1500" spc="45" dirty="0">
                <a:solidFill>
                  <a:srgbClr val="1C1B1C"/>
                </a:solidFill>
                <a:latin typeface="Verdana"/>
                <a:cs typeface="Verdana"/>
              </a:rPr>
              <a:t>no</a:t>
            </a:r>
            <a:r>
              <a:rPr sz="1500" spc="-130" dirty="0">
                <a:solidFill>
                  <a:srgbClr val="1C1B1C"/>
                </a:solidFill>
                <a:latin typeface="Verdana"/>
                <a:cs typeface="Verdana"/>
              </a:rPr>
              <a:t> </a:t>
            </a:r>
            <a:r>
              <a:rPr sz="1500" spc="35" dirty="0">
                <a:solidFill>
                  <a:srgbClr val="1C1B1C"/>
                </a:solidFill>
                <a:latin typeface="Verdana"/>
                <a:cs typeface="Verdana"/>
              </a:rPr>
              <a:t>Condado</a:t>
            </a:r>
            <a:r>
              <a:rPr sz="1500" spc="-130" dirty="0">
                <a:solidFill>
                  <a:srgbClr val="1C1B1C"/>
                </a:solidFill>
                <a:latin typeface="Verdana"/>
                <a:cs typeface="Verdana"/>
              </a:rPr>
              <a:t> </a:t>
            </a:r>
            <a:r>
              <a:rPr sz="1500" spc="45" dirty="0">
                <a:solidFill>
                  <a:srgbClr val="1C1B1C"/>
                </a:solidFill>
                <a:latin typeface="Verdana"/>
                <a:cs typeface="Verdana"/>
              </a:rPr>
              <a:t>de</a:t>
            </a:r>
            <a:r>
              <a:rPr sz="1500" spc="-130" dirty="0">
                <a:solidFill>
                  <a:srgbClr val="1C1B1C"/>
                </a:solidFill>
                <a:latin typeface="Verdana"/>
                <a:cs typeface="Verdana"/>
              </a:rPr>
              <a:t> </a:t>
            </a:r>
            <a:r>
              <a:rPr sz="1500" spc="-30" dirty="0">
                <a:solidFill>
                  <a:srgbClr val="1C1B1C"/>
                </a:solidFill>
                <a:latin typeface="Verdana"/>
                <a:cs typeface="Verdana"/>
              </a:rPr>
              <a:t>County,</a:t>
            </a:r>
            <a:r>
              <a:rPr sz="1500" spc="-130" dirty="0">
                <a:solidFill>
                  <a:srgbClr val="1C1B1C"/>
                </a:solidFill>
                <a:latin typeface="Verdana"/>
                <a:cs typeface="Verdana"/>
              </a:rPr>
              <a:t> </a:t>
            </a:r>
            <a:r>
              <a:rPr sz="1500" spc="15" dirty="0">
                <a:solidFill>
                  <a:srgbClr val="1C1B1C"/>
                </a:solidFill>
                <a:latin typeface="Verdana"/>
                <a:cs typeface="Verdana"/>
              </a:rPr>
              <a:t>nos</a:t>
            </a:r>
            <a:r>
              <a:rPr sz="1500" spc="-135" dirty="0">
                <a:solidFill>
                  <a:srgbClr val="1C1B1C"/>
                </a:solidFill>
                <a:latin typeface="Verdana"/>
                <a:cs typeface="Verdana"/>
              </a:rPr>
              <a:t> </a:t>
            </a:r>
            <a:r>
              <a:rPr sz="1500" spc="5" dirty="0">
                <a:solidFill>
                  <a:srgbClr val="1C1B1C"/>
                </a:solidFill>
                <a:latin typeface="Verdana"/>
                <a:cs typeface="Verdana"/>
              </a:rPr>
              <a:t>Estados </a:t>
            </a:r>
            <a:r>
              <a:rPr sz="1500" spc="-509" dirty="0">
                <a:solidFill>
                  <a:srgbClr val="1C1B1C"/>
                </a:solidFill>
                <a:latin typeface="Verdana"/>
                <a:cs typeface="Verdana"/>
              </a:rPr>
              <a:t> </a:t>
            </a:r>
            <a:r>
              <a:rPr sz="1500" spc="-5" dirty="0">
                <a:solidFill>
                  <a:srgbClr val="1C1B1C"/>
                </a:solidFill>
                <a:latin typeface="Verdana"/>
                <a:cs typeface="Verdana"/>
              </a:rPr>
              <a:t>Unidos.</a:t>
            </a:r>
            <a:endParaRPr sz="1500">
              <a:latin typeface="Verdana"/>
              <a:cs typeface="Verdana"/>
            </a:endParaRPr>
          </a:p>
          <a:p>
            <a:pPr>
              <a:lnSpc>
                <a:spcPct val="100000"/>
              </a:lnSpc>
              <a:spcBef>
                <a:spcPts val="30"/>
              </a:spcBef>
            </a:pPr>
            <a:endParaRPr sz="1900">
              <a:latin typeface="Verdana"/>
              <a:cs typeface="Verdana"/>
            </a:endParaRPr>
          </a:p>
          <a:p>
            <a:pPr marL="12700" marR="478155" indent="457200">
              <a:lnSpc>
                <a:spcPct val="100000"/>
              </a:lnSpc>
            </a:pPr>
            <a:r>
              <a:rPr sz="1500" spc="20" dirty="0">
                <a:solidFill>
                  <a:srgbClr val="1C1B1C"/>
                </a:solidFill>
                <a:latin typeface="Verdana"/>
                <a:cs typeface="Verdana"/>
              </a:rPr>
              <a:t>Utilizando</a:t>
            </a:r>
            <a:r>
              <a:rPr sz="1500" spc="-130" dirty="0">
                <a:solidFill>
                  <a:srgbClr val="1C1B1C"/>
                </a:solidFill>
                <a:latin typeface="Verdana"/>
                <a:cs typeface="Verdana"/>
              </a:rPr>
              <a:t> </a:t>
            </a:r>
            <a:r>
              <a:rPr sz="1500" spc="30" dirty="0">
                <a:solidFill>
                  <a:srgbClr val="1C1B1C"/>
                </a:solidFill>
                <a:latin typeface="Verdana"/>
                <a:cs typeface="Verdana"/>
              </a:rPr>
              <a:t>o</a:t>
            </a:r>
            <a:r>
              <a:rPr sz="1500" spc="-125" dirty="0">
                <a:solidFill>
                  <a:srgbClr val="1C1B1C"/>
                </a:solidFill>
                <a:latin typeface="Verdana"/>
                <a:cs typeface="Verdana"/>
              </a:rPr>
              <a:t> </a:t>
            </a:r>
            <a:r>
              <a:rPr sz="1500" spc="5" dirty="0">
                <a:solidFill>
                  <a:srgbClr val="1C1B1C"/>
                </a:solidFill>
                <a:latin typeface="Verdana"/>
                <a:cs typeface="Verdana"/>
              </a:rPr>
              <a:t>dataset</a:t>
            </a:r>
            <a:r>
              <a:rPr sz="1500" spc="-125" dirty="0">
                <a:solidFill>
                  <a:srgbClr val="1C1B1C"/>
                </a:solidFill>
                <a:latin typeface="Verdana"/>
                <a:cs typeface="Verdana"/>
              </a:rPr>
              <a:t> </a:t>
            </a:r>
            <a:r>
              <a:rPr sz="1500" dirty="0">
                <a:solidFill>
                  <a:srgbClr val="1C1B1C"/>
                </a:solidFill>
                <a:latin typeface="Verdana"/>
                <a:cs typeface="Verdana"/>
              </a:rPr>
              <a:t>disponibilizado,</a:t>
            </a:r>
            <a:r>
              <a:rPr sz="1500" spc="-125" dirty="0">
                <a:solidFill>
                  <a:srgbClr val="1C1B1C"/>
                </a:solidFill>
                <a:latin typeface="Verdana"/>
                <a:cs typeface="Verdana"/>
              </a:rPr>
              <a:t> </a:t>
            </a:r>
            <a:r>
              <a:rPr sz="1500" spc="-5" dirty="0">
                <a:solidFill>
                  <a:srgbClr val="1C1B1C"/>
                </a:solidFill>
                <a:latin typeface="Verdana"/>
                <a:cs typeface="Verdana"/>
              </a:rPr>
              <a:t>você</a:t>
            </a:r>
            <a:r>
              <a:rPr sz="1500" spc="-125" dirty="0">
                <a:solidFill>
                  <a:srgbClr val="1C1B1C"/>
                </a:solidFill>
                <a:latin typeface="Verdana"/>
                <a:cs typeface="Verdana"/>
              </a:rPr>
              <a:t> </a:t>
            </a:r>
            <a:r>
              <a:rPr sz="1500" spc="-50" dirty="0">
                <a:solidFill>
                  <a:srgbClr val="1C1B1C"/>
                </a:solidFill>
                <a:latin typeface="Verdana"/>
                <a:cs typeface="Verdana"/>
              </a:rPr>
              <a:t>irá</a:t>
            </a:r>
            <a:r>
              <a:rPr sz="1500" spc="-130" dirty="0">
                <a:solidFill>
                  <a:srgbClr val="1C1B1C"/>
                </a:solidFill>
                <a:latin typeface="Verdana"/>
                <a:cs typeface="Verdana"/>
              </a:rPr>
              <a:t> </a:t>
            </a:r>
            <a:r>
              <a:rPr sz="1500" spc="5" dirty="0">
                <a:solidFill>
                  <a:srgbClr val="1C1B1C"/>
                </a:solidFill>
                <a:latin typeface="Verdana"/>
                <a:cs typeface="Verdana"/>
              </a:rPr>
              <a:t>aplicar</a:t>
            </a:r>
            <a:r>
              <a:rPr sz="1500" spc="-125" dirty="0">
                <a:solidFill>
                  <a:srgbClr val="1C1B1C"/>
                </a:solidFill>
                <a:latin typeface="Verdana"/>
                <a:cs typeface="Verdana"/>
              </a:rPr>
              <a:t> </a:t>
            </a:r>
            <a:r>
              <a:rPr sz="1500" spc="-10" dirty="0">
                <a:solidFill>
                  <a:srgbClr val="1C1B1C"/>
                </a:solidFill>
                <a:latin typeface="Verdana"/>
                <a:cs typeface="Verdana"/>
              </a:rPr>
              <a:t>os</a:t>
            </a:r>
            <a:r>
              <a:rPr sz="1500" spc="-125" dirty="0">
                <a:solidFill>
                  <a:srgbClr val="1C1B1C"/>
                </a:solidFill>
                <a:latin typeface="Verdana"/>
                <a:cs typeface="Verdana"/>
              </a:rPr>
              <a:t> </a:t>
            </a:r>
            <a:r>
              <a:rPr sz="1500" spc="15" dirty="0">
                <a:solidFill>
                  <a:srgbClr val="1C1B1C"/>
                </a:solidFill>
                <a:latin typeface="Verdana"/>
                <a:cs typeface="Verdana"/>
              </a:rPr>
              <a:t>conceitos</a:t>
            </a:r>
            <a:r>
              <a:rPr sz="1500" spc="-125" dirty="0">
                <a:solidFill>
                  <a:srgbClr val="1C1B1C"/>
                </a:solidFill>
                <a:latin typeface="Verdana"/>
                <a:cs typeface="Verdana"/>
              </a:rPr>
              <a:t> </a:t>
            </a:r>
            <a:r>
              <a:rPr sz="1500" spc="45" dirty="0">
                <a:solidFill>
                  <a:srgbClr val="1C1B1C"/>
                </a:solidFill>
                <a:latin typeface="Verdana"/>
                <a:cs typeface="Verdana"/>
              </a:rPr>
              <a:t>de </a:t>
            </a:r>
            <a:r>
              <a:rPr sz="1500" spc="-515" dirty="0">
                <a:solidFill>
                  <a:srgbClr val="1C1B1C"/>
                </a:solidFill>
                <a:latin typeface="Verdana"/>
                <a:cs typeface="Verdana"/>
              </a:rPr>
              <a:t> </a:t>
            </a:r>
            <a:r>
              <a:rPr sz="1500" spc="10" dirty="0">
                <a:solidFill>
                  <a:srgbClr val="1C1B1C"/>
                </a:solidFill>
                <a:latin typeface="Verdana"/>
                <a:cs typeface="Verdana"/>
              </a:rPr>
              <a:t>CRISP-DM</a:t>
            </a:r>
            <a:r>
              <a:rPr sz="1500" spc="-135" dirty="0">
                <a:solidFill>
                  <a:srgbClr val="1C1B1C"/>
                </a:solidFill>
                <a:latin typeface="Verdana"/>
                <a:cs typeface="Verdana"/>
              </a:rPr>
              <a:t> </a:t>
            </a:r>
            <a:r>
              <a:rPr sz="1500" spc="20" dirty="0">
                <a:solidFill>
                  <a:srgbClr val="1C1B1C"/>
                </a:solidFill>
                <a:latin typeface="Verdana"/>
                <a:cs typeface="Verdana"/>
              </a:rPr>
              <a:t>aprendidos</a:t>
            </a:r>
            <a:r>
              <a:rPr sz="1500" spc="-130" dirty="0">
                <a:solidFill>
                  <a:srgbClr val="1C1B1C"/>
                </a:solidFill>
                <a:latin typeface="Verdana"/>
                <a:cs typeface="Verdana"/>
              </a:rPr>
              <a:t> </a:t>
            </a:r>
            <a:r>
              <a:rPr sz="1500" spc="-10" dirty="0">
                <a:solidFill>
                  <a:srgbClr val="1C1B1C"/>
                </a:solidFill>
                <a:latin typeface="Verdana"/>
                <a:cs typeface="Verdana"/>
              </a:rPr>
              <a:t>até</a:t>
            </a:r>
            <a:r>
              <a:rPr sz="1500" spc="-130" dirty="0">
                <a:solidFill>
                  <a:srgbClr val="1C1B1C"/>
                </a:solidFill>
                <a:latin typeface="Verdana"/>
                <a:cs typeface="Verdana"/>
              </a:rPr>
              <a:t> </a:t>
            </a:r>
            <a:r>
              <a:rPr sz="1500" spc="30" dirty="0">
                <a:solidFill>
                  <a:srgbClr val="1C1B1C"/>
                </a:solidFill>
                <a:latin typeface="Verdana"/>
                <a:cs typeface="Verdana"/>
              </a:rPr>
              <a:t>o</a:t>
            </a:r>
            <a:r>
              <a:rPr sz="1500" spc="-135" dirty="0">
                <a:solidFill>
                  <a:srgbClr val="1C1B1C"/>
                </a:solidFill>
                <a:latin typeface="Verdana"/>
                <a:cs typeface="Verdana"/>
              </a:rPr>
              <a:t> </a:t>
            </a:r>
            <a:r>
              <a:rPr sz="1500" spc="55" dirty="0">
                <a:solidFill>
                  <a:srgbClr val="1C1B1C"/>
                </a:solidFill>
                <a:latin typeface="Verdana"/>
                <a:cs typeface="Verdana"/>
              </a:rPr>
              <a:t>momento</a:t>
            </a:r>
            <a:r>
              <a:rPr sz="1500" spc="-130" dirty="0">
                <a:solidFill>
                  <a:srgbClr val="1C1B1C"/>
                </a:solidFill>
                <a:latin typeface="Verdana"/>
                <a:cs typeface="Verdana"/>
              </a:rPr>
              <a:t> </a:t>
            </a:r>
            <a:r>
              <a:rPr sz="1500" spc="70" dirty="0">
                <a:solidFill>
                  <a:srgbClr val="1C1B1C"/>
                </a:solidFill>
                <a:latin typeface="Verdana"/>
                <a:cs typeface="Verdana"/>
              </a:rPr>
              <a:t>em</a:t>
            </a:r>
            <a:r>
              <a:rPr sz="1500" spc="-130" dirty="0">
                <a:solidFill>
                  <a:srgbClr val="1C1B1C"/>
                </a:solidFill>
                <a:latin typeface="Verdana"/>
                <a:cs typeface="Verdana"/>
              </a:rPr>
              <a:t> </a:t>
            </a:r>
            <a:r>
              <a:rPr sz="1500" spc="95" dirty="0">
                <a:solidFill>
                  <a:srgbClr val="1C1B1C"/>
                </a:solidFill>
                <a:latin typeface="Verdana"/>
                <a:cs typeface="Verdana"/>
              </a:rPr>
              <a:t>um</a:t>
            </a:r>
            <a:r>
              <a:rPr sz="1500" spc="-135" dirty="0">
                <a:solidFill>
                  <a:srgbClr val="1C1B1C"/>
                </a:solidFill>
                <a:latin typeface="Verdana"/>
                <a:cs typeface="Verdana"/>
              </a:rPr>
              <a:t> </a:t>
            </a:r>
            <a:r>
              <a:rPr sz="1500" spc="-5" dirty="0">
                <a:solidFill>
                  <a:srgbClr val="1C1B1C"/>
                </a:solidFill>
                <a:latin typeface="Verdana"/>
                <a:cs typeface="Verdana"/>
              </a:rPr>
              <a:t>projeto</a:t>
            </a:r>
            <a:r>
              <a:rPr sz="1500" spc="-130" dirty="0">
                <a:solidFill>
                  <a:srgbClr val="1C1B1C"/>
                </a:solidFill>
                <a:latin typeface="Verdana"/>
                <a:cs typeface="Verdana"/>
              </a:rPr>
              <a:t> </a:t>
            </a:r>
            <a:r>
              <a:rPr sz="1500" spc="-30" dirty="0">
                <a:solidFill>
                  <a:srgbClr val="1C1B1C"/>
                </a:solidFill>
                <a:latin typeface="Verdana"/>
                <a:cs typeface="Verdana"/>
              </a:rPr>
              <a:t>prático,</a:t>
            </a:r>
            <a:r>
              <a:rPr sz="1500" spc="-130" dirty="0">
                <a:solidFill>
                  <a:srgbClr val="1C1B1C"/>
                </a:solidFill>
                <a:latin typeface="Verdana"/>
                <a:cs typeface="Verdana"/>
              </a:rPr>
              <a:t> </a:t>
            </a:r>
            <a:r>
              <a:rPr sz="1500" spc="50" dirty="0">
                <a:solidFill>
                  <a:srgbClr val="1C1B1C"/>
                </a:solidFill>
                <a:latin typeface="Verdana"/>
                <a:cs typeface="Verdana"/>
              </a:rPr>
              <a:t>que</a:t>
            </a:r>
            <a:r>
              <a:rPr sz="1500" spc="-130" dirty="0">
                <a:solidFill>
                  <a:srgbClr val="1C1B1C"/>
                </a:solidFill>
                <a:latin typeface="Verdana"/>
                <a:cs typeface="Verdana"/>
              </a:rPr>
              <a:t> </a:t>
            </a:r>
            <a:r>
              <a:rPr sz="1500" spc="25" dirty="0">
                <a:solidFill>
                  <a:srgbClr val="1C1B1C"/>
                </a:solidFill>
                <a:latin typeface="Verdana"/>
                <a:cs typeface="Verdana"/>
              </a:rPr>
              <a:t>busca </a:t>
            </a:r>
            <a:r>
              <a:rPr sz="1500" spc="-515" dirty="0">
                <a:solidFill>
                  <a:srgbClr val="1C1B1C"/>
                </a:solidFill>
                <a:latin typeface="Verdana"/>
                <a:cs typeface="Verdana"/>
              </a:rPr>
              <a:t> </a:t>
            </a:r>
            <a:r>
              <a:rPr sz="1500" spc="-10" dirty="0">
                <a:solidFill>
                  <a:srgbClr val="1C1B1C"/>
                </a:solidFill>
                <a:latin typeface="Verdana"/>
                <a:cs typeface="Verdana"/>
              </a:rPr>
              <a:t>desenvolver</a:t>
            </a:r>
            <a:r>
              <a:rPr sz="1500" spc="-135" dirty="0">
                <a:solidFill>
                  <a:srgbClr val="1C1B1C"/>
                </a:solidFill>
                <a:latin typeface="Verdana"/>
                <a:cs typeface="Verdana"/>
              </a:rPr>
              <a:t> </a:t>
            </a:r>
            <a:r>
              <a:rPr sz="1500" spc="5" dirty="0">
                <a:solidFill>
                  <a:srgbClr val="1C1B1C"/>
                </a:solidFill>
                <a:latin typeface="Verdana"/>
                <a:cs typeface="Verdana"/>
              </a:rPr>
              <a:t>seu</a:t>
            </a:r>
            <a:r>
              <a:rPr sz="1500" spc="-135" dirty="0">
                <a:solidFill>
                  <a:srgbClr val="1C1B1C"/>
                </a:solidFill>
                <a:latin typeface="Verdana"/>
                <a:cs typeface="Verdana"/>
              </a:rPr>
              <a:t> </a:t>
            </a:r>
            <a:r>
              <a:rPr sz="1500" spc="30" dirty="0">
                <a:solidFill>
                  <a:srgbClr val="1C1B1C"/>
                </a:solidFill>
                <a:latin typeface="Verdana"/>
                <a:cs typeface="Verdana"/>
              </a:rPr>
              <a:t>pensamento</a:t>
            </a:r>
            <a:r>
              <a:rPr sz="1500" spc="-135" dirty="0">
                <a:solidFill>
                  <a:srgbClr val="1C1B1C"/>
                </a:solidFill>
                <a:latin typeface="Verdana"/>
                <a:cs typeface="Verdana"/>
              </a:rPr>
              <a:t> </a:t>
            </a:r>
            <a:r>
              <a:rPr sz="1500" spc="-15" dirty="0">
                <a:solidFill>
                  <a:srgbClr val="1C1B1C"/>
                </a:solidFill>
                <a:latin typeface="Verdana"/>
                <a:cs typeface="Verdana"/>
              </a:rPr>
              <a:t>analítico,</a:t>
            </a:r>
            <a:r>
              <a:rPr sz="1500" spc="-135" dirty="0">
                <a:solidFill>
                  <a:srgbClr val="1C1B1C"/>
                </a:solidFill>
                <a:latin typeface="Verdana"/>
                <a:cs typeface="Verdana"/>
              </a:rPr>
              <a:t> </a:t>
            </a:r>
            <a:r>
              <a:rPr sz="1500" spc="15" dirty="0">
                <a:solidFill>
                  <a:srgbClr val="1C1B1C"/>
                </a:solidFill>
                <a:latin typeface="Verdana"/>
                <a:cs typeface="Verdana"/>
              </a:rPr>
              <a:t>insights</a:t>
            </a:r>
            <a:r>
              <a:rPr sz="1500" spc="-135" dirty="0">
                <a:solidFill>
                  <a:srgbClr val="1C1B1C"/>
                </a:solidFill>
                <a:latin typeface="Verdana"/>
                <a:cs typeface="Verdana"/>
              </a:rPr>
              <a:t> </a:t>
            </a:r>
            <a:r>
              <a:rPr sz="1500" spc="10" dirty="0">
                <a:solidFill>
                  <a:srgbClr val="1C1B1C"/>
                </a:solidFill>
                <a:latin typeface="Verdana"/>
                <a:cs typeface="Verdana"/>
              </a:rPr>
              <a:t>e</a:t>
            </a:r>
            <a:r>
              <a:rPr sz="1500" spc="-135" dirty="0">
                <a:solidFill>
                  <a:srgbClr val="1C1B1C"/>
                </a:solidFill>
                <a:latin typeface="Verdana"/>
                <a:cs typeface="Verdana"/>
              </a:rPr>
              <a:t> </a:t>
            </a:r>
            <a:r>
              <a:rPr sz="1500" spc="30" dirty="0">
                <a:solidFill>
                  <a:srgbClr val="1C1B1C"/>
                </a:solidFill>
                <a:latin typeface="Verdana"/>
                <a:cs typeface="Verdana"/>
              </a:rPr>
              <a:t>tomada</a:t>
            </a:r>
            <a:r>
              <a:rPr sz="1500" spc="-135" dirty="0">
                <a:solidFill>
                  <a:srgbClr val="1C1B1C"/>
                </a:solidFill>
                <a:latin typeface="Verdana"/>
                <a:cs typeface="Verdana"/>
              </a:rPr>
              <a:t> </a:t>
            </a:r>
            <a:r>
              <a:rPr sz="1500" spc="45" dirty="0">
                <a:solidFill>
                  <a:srgbClr val="1C1B1C"/>
                </a:solidFill>
                <a:latin typeface="Verdana"/>
                <a:cs typeface="Verdana"/>
              </a:rPr>
              <a:t>de</a:t>
            </a:r>
            <a:r>
              <a:rPr sz="1500" spc="-130" dirty="0">
                <a:solidFill>
                  <a:srgbClr val="1C1B1C"/>
                </a:solidFill>
                <a:latin typeface="Verdana"/>
                <a:cs typeface="Verdana"/>
              </a:rPr>
              <a:t> </a:t>
            </a:r>
            <a:r>
              <a:rPr sz="1500" spc="-20" dirty="0">
                <a:solidFill>
                  <a:srgbClr val="1C1B1C"/>
                </a:solidFill>
                <a:latin typeface="Verdana"/>
                <a:cs typeface="Verdana"/>
              </a:rPr>
              <a:t>decisões.</a:t>
            </a:r>
            <a:endParaRPr sz="150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6724" y="449865"/>
            <a:ext cx="6083300" cy="330200"/>
          </a:xfrm>
          <a:prstGeom prst="rect">
            <a:avLst/>
          </a:prstGeom>
        </p:spPr>
        <p:txBody>
          <a:bodyPr vert="horz" wrap="square" lIns="0" tIns="12700" rIns="0" bIns="0" rtlCol="0">
            <a:spAutoFit/>
          </a:bodyPr>
          <a:lstStyle/>
          <a:p>
            <a:pPr marL="12700">
              <a:lnSpc>
                <a:spcPct val="100000"/>
              </a:lnSpc>
              <a:spcBef>
                <a:spcPts val="100"/>
              </a:spcBef>
            </a:pPr>
            <a:r>
              <a:rPr sz="2000" spc="-60" dirty="0">
                <a:solidFill>
                  <a:srgbClr val="000000"/>
                </a:solidFill>
              </a:rPr>
              <a:t>Ki</a:t>
            </a:r>
            <a:r>
              <a:rPr sz="2000" spc="-70" dirty="0">
                <a:solidFill>
                  <a:srgbClr val="000000"/>
                </a:solidFill>
              </a:rPr>
              <a:t>n</a:t>
            </a:r>
            <a:r>
              <a:rPr sz="2000" dirty="0">
                <a:solidFill>
                  <a:srgbClr val="000000"/>
                </a:solidFill>
              </a:rPr>
              <a:t>g</a:t>
            </a:r>
            <a:r>
              <a:rPr sz="2000" spc="-120" dirty="0">
                <a:solidFill>
                  <a:srgbClr val="000000"/>
                </a:solidFill>
              </a:rPr>
              <a:t> </a:t>
            </a:r>
            <a:r>
              <a:rPr sz="2000" spc="-25" dirty="0">
                <a:solidFill>
                  <a:srgbClr val="000000"/>
                </a:solidFill>
              </a:rPr>
              <a:t>C</a:t>
            </a:r>
            <a:r>
              <a:rPr sz="2000" spc="-55" dirty="0">
                <a:solidFill>
                  <a:srgbClr val="000000"/>
                </a:solidFill>
              </a:rPr>
              <a:t>oun</a:t>
            </a:r>
            <a:r>
              <a:rPr sz="2000" spc="-60" dirty="0">
                <a:solidFill>
                  <a:srgbClr val="000000"/>
                </a:solidFill>
              </a:rPr>
              <a:t>t</a:t>
            </a:r>
            <a:r>
              <a:rPr sz="2000" spc="-110" dirty="0">
                <a:solidFill>
                  <a:srgbClr val="000000"/>
                </a:solidFill>
              </a:rPr>
              <a:t>y</a:t>
            </a:r>
            <a:r>
              <a:rPr sz="2000" spc="-120" dirty="0">
                <a:solidFill>
                  <a:srgbClr val="000000"/>
                </a:solidFill>
              </a:rPr>
              <a:t> </a:t>
            </a:r>
            <a:r>
              <a:rPr sz="2000" spc="-190" dirty="0">
                <a:solidFill>
                  <a:srgbClr val="000000"/>
                </a:solidFill>
              </a:rPr>
              <a:t>-</a:t>
            </a:r>
            <a:r>
              <a:rPr sz="2000" spc="-120" dirty="0">
                <a:solidFill>
                  <a:srgbClr val="000000"/>
                </a:solidFill>
              </a:rPr>
              <a:t> </a:t>
            </a:r>
            <a:r>
              <a:rPr sz="2000" spc="-25" dirty="0">
                <a:solidFill>
                  <a:srgbClr val="000000"/>
                </a:solidFill>
              </a:rPr>
              <a:t>C</a:t>
            </a:r>
            <a:r>
              <a:rPr sz="2000" spc="-55" dirty="0">
                <a:solidFill>
                  <a:srgbClr val="000000"/>
                </a:solidFill>
              </a:rPr>
              <a:t>o</a:t>
            </a:r>
            <a:r>
              <a:rPr sz="2000" spc="-50" dirty="0">
                <a:solidFill>
                  <a:srgbClr val="000000"/>
                </a:solidFill>
              </a:rPr>
              <a:t>n</a:t>
            </a:r>
            <a:r>
              <a:rPr sz="2000" spc="-60" dirty="0">
                <a:solidFill>
                  <a:srgbClr val="000000"/>
                </a:solidFill>
              </a:rPr>
              <a:t>d</a:t>
            </a:r>
            <a:r>
              <a:rPr sz="2000" spc="-55" dirty="0">
                <a:solidFill>
                  <a:srgbClr val="000000"/>
                </a:solidFill>
              </a:rPr>
              <a:t>a</a:t>
            </a:r>
            <a:r>
              <a:rPr sz="2000" spc="-40" dirty="0">
                <a:solidFill>
                  <a:srgbClr val="000000"/>
                </a:solidFill>
              </a:rPr>
              <a:t>do</a:t>
            </a:r>
            <a:r>
              <a:rPr sz="2000" spc="-120" dirty="0">
                <a:solidFill>
                  <a:srgbClr val="000000"/>
                </a:solidFill>
              </a:rPr>
              <a:t> </a:t>
            </a:r>
            <a:r>
              <a:rPr sz="2000" spc="-45" dirty="0">
                <a:solidFill>
                  <a:srgbClr val="000000"/>
                </a:solidFill>
              </a:rPr>
              <a:t>de</a:t>
            </a:r>
            <a:r>
              <a:rPr sz="2000" spc="-120" dirty="0">
                <a:solidFill>
                  <a:srgbClr val="000000"/>
                </a:solidFill>
              </a:rPr>
              <a:t> </a:t>
            </a:r>
            <a:r>
              <a:rPr sz="2000" spc="-60" dirty="0">
                <a:solidFill>
                  <a:srgbClr val="000000"/>
                </a:solidFill>
              </a:rPr>
              <a:t>Ki</a:t>
            </a:r>
            <a:r>
              <a:rPr sz="2000" spc="-70" dirty="0">
                <a:solidFill>
                  <a:srgbClr val="000000"/>
                </a:solidFill>
              </a:rPr>
              <a:t>n</a:t>
            </a:r>
            <a:r>
              <a:rPr sz="2000" dirty="0">
                <a:solidFill>
                  <a:srgbClr val="000000"/>
                </a:solidFill>
              </a:rPr>
              <a:t>g</a:t>
            </a:r>
            <a:r>
              <a:rPr sz="2000" spc="-120" dirty="0">
                <a:solidFill>
                  <a:srgbClr val="000000"/>
                </a:solidFill>
              </a:rPr>
              <a:t> </a:t>
            </a:r>
            <a:r>
              <a:rPr sz="2000" spc="-190" dirty="0">
                <a:solidFill>
                  <a:srgbClr val="000000"/>
                </a:solidFill>
              </a:rPr>
              <a:t>-</a:t>
            </a:r>
            <a:r>
              <a:rPr sz="2000" spc="-120" dirty="0">
                <a:solidFill>
                  <a:srgbClr val="000000"/>
                </a:solidFill>
              </a:rPr>
              <a:t> </a:t>
            </a:r>
            <a:r>
              <a:rPr sz="2000" spc="-45" dirty="0">
                <a:solidFill>
                  <a:srgbClr val="000000"/>
                </a:solidFill>
              </a:rPr>
              <a:t>W</a:t>
            </a:r>
            <a:r>
              <a:rPr sz="2000" spc="-80" dirty="0">
                <a:solidFill>
                  <a:srgbClr val="000000"/>
                </a:solidFill>
              </a:rPr>
              <a:t>ashi</a:t>
            </a:r>
            <a:r>
              <a:rPr sz="2000" spc="-90" dirty="0">
                <a:solidFill>
                  <a:srgbClr val="000000"/>
                </a:solidFill>
              </a:rPr>
              <a:t>n</a:t>
            </a:r>
            <a:r>
              <a:rPr sz="2000" spc="-25" dirty="0">
                <a:solidFill>
                  <a:srgbClr val="000000"/>
                </a:solidFill>
              </a:rPr>
              <a:t>g</a:t>
            </a:r>
            <a:r>
              <a:rPr sz="2000" spc="-55" dirty="0">
                <a:solidFill>
                  <a:srgbClr val="000000"/>
                </a:solidFill>
              </a:rPr>
              <a:t>t</a:t>
            </a:r>
            <a:r>
              <a:rPr sz="2000" spc="-55" dirty="0">
                <a:solidFill>
                  <a:srgbClr val="000000"/>
                </a:solidFill>
              </a:rPr>
              <a:t>on</a:t>
            </a:r>
            <a:endParaRPr sz="2000"/>
          </a:p>
        </p:txBody>
      </p:sp>
      <p:sp>
        <p:nvSpPr>
          <p:cNvPr id="3" name="object 3"/>
          <p:cNvSpPr txBox="1"/>
          <p:nvPr/>
        </p:nvSpPr>
        <p:spPr>
          <a:xfrm>
            <a:off x="1086724" y="949229"/>
            <a:ext cx="6925309" cy="3455035"/>
          </a:xfrm>
          <a:prstGeom prst="rect">
            <a:avLst/>
          </a:prstGeom>
        </p:spPr>
        <p:txBody>
          <a:bodyPr vert="horz" wrap="square" lIns="0" tIns="12700" rIns="0" bIns="0" rtlCol="0">
            <a:spAutoFit/>
          </a:bodyPr>
          <a:lstStyle/>
          <a:p>
            <a:pPr marL="12700" marR="445770" indent="457200">
              <a:lnSpc>
                <a:spcPct val="115000"/>
              </a:lnSpc>
              <a:spcBef>
                <a:spcPts val="100"/>
              </a:spcBef>
            </a:pPr>
            <a:r>
              <a:rPr sz="1400" spc="70" dirty="0">
                <a:latin typeface="Verdana"/>
                <a:cs typeface="Verdana"/>
              </a:rPr>
              <a:t>O</a:t>
            </a:r>
            <a:r>
              <a:rPr sz="1400" spc="-130" dirty="0">
                <a:latin typeface="Verdana"/>
                <a:cs typeface="Verdana"/>
              </a:rPr>
              <a:t> </a:t>
            </a:r>
            <a:r>
              <a:rPr sz="1400" spc="35" dirty="0">
                <a:latin typeface="Verdana"/>
                <a:cs typeface="Verdana"/>
              </a:rPr>
              <a:t>Condado</a:t>
            </a:r>
            <a:r>
              <a:rPr sz="1400" spc="-130" dirty="0">
                <a:latin typeface="Verdana"/>
                <a:cs typeface="Verdana"/>
              </a:rPr>
              <a:t> </a:t>
            </a:r>
            <a:r>
              <a:rPr sz="1400" spc="40" dirty="0">
                <a:latin typeface="Verdana"/>
                <a:cs typeface="Verdana"/>
              </a:rPr>
              <a:t>de</a:t>
            </a:r>
            <a:r>
              <a:rPr sz="1400" spc="-130" dirty="0">
                <a:latin typeface="Verdana"/>
                <a:cs typeface="Verdana"/>
              </a:rPr>
              <a:t> </a:t>
            </a:r>
            <a:r>
              <a:rPr sz="1400" spc="40" dirty="0">
                <a:latin typeface="Verdana"/>
                <a:cs typeface="Verdana"/>
              </a:rPr>
              <a:t>King</a:t>
            </a:r>
            <a:r>
              <a:rPr sz="1400" spc="-130" dirty="0">
                <a:latin typeface="Verdana"/>
                <a:cs typeface="Verdana"/>
              </a:rPr>
              <a:t> </a:t>
            </a:r>
            <a:r>
              <a:rPr sz="1400" spc="10" dirty="0">
                <a:latin typeface="Verdana"/>
                <a:cs typeface="Verdana"/>
              </a:rPr>
              <a:t>é</a:t>
            </a:r>
            <a:r>
              <a:rPr sz="1400" spc="-130" dirty="0">
                <a:latin typeface="Verdana"/>
                <a:cs typeface="Verdana"/>
              </a:rPr>
              <a:t> </a:t>
            </a:r>
            <a:r>
              <a:rPr sz="1400" spc="85" dirty="0">
                <a:latin typeface="Verdana"/>
                <a:cs typeface="Verdana"/>
              </a:rPr>
              <a:t>um</a:t>
            </a:r>
            <a:r>
              <a:rPr sz="1400" spc="-130" dirty="0">
                <a:latin typeface="Verdana"/>
                <a:cs typeface="Verdana"/>
              </a:rPr>
              <a:t> </a:t>
            </a:r>
            <a:r>
              <a:rPr sz="1400" spc="15" dirty="0">
                <a:latin typeface="Verdana"/>
                <a:cs typeface="Verdana"/>
              </a:rPr>
              <a:t>dos</a:t>
            </a:r>
            <a:r>
              <a:rPr sz="1400" spc="-130" dirty="0">
                <a:latin typeface="Verdana"/>
                <a:cs typeface="Verdana"/>
              </a:rPr>
              <a:t> </a:t>
            </a:r>
            <a:r>
              <a:rPr sz="1400" spc="-70" dirty="0">
                <a:latin typeface="Verdana"/>
                <a:cs typeface="Verdana"/>
              </a:rPr>
              <a:t>39</a:t>
            </a:r>
            <a:r>
              <a:rPr sz="1400" spc="-130" dirty="0">
                <a:latin typeface="Verdana"/>
                <a:cs typeface="Verdana"/>
              </a:rPr>
              <a:t> </a:t>
            </a:r>
            <a:r>
              <a:rPr sz="1400" spc="30" dirty="0">
                <a:latin typeface="Verdana"/>
                <a:cs typeface="Verdana"/>
              </a:rPr>
              <a:t>condados</a:t>
            </a:r>
            <a:r>
              <a:rPr sz="1400" spc="-130" dirty="0">
                <a:latin typeface="Verdana"/>
                <a:cs typeface="Verdana"/>
              </a:rPr>
              <a:t> </a:t>
            </a:r>
            <a:r>
              <a:rPr sz="1400" spc="50" dirty="0">
                <a:latin typeface="Verdana"/>
                <a:cs typeface="Verdana"/>
              </a:rPr>
              <a:t>do</a:t>
            </a:r>
            <a:r>
              <a:rPr sz="1400" spc="-130" dirty="0">
                <a:latin typeface="Verdana"/>
                <a:cs typeface="Verdana"/>
              </a:rPr>
              <a:t> </a:t>
            </a:r>
            <a:r>
              <a:rPr sz="1400" spc="10" dirty="0">
                <a:latin typeface="Verdana"/>
                <a:cs typeface="Verdana"/>
              </a:rPr>
              <a:t>estado</a:t>
            </a:r>
            <a:r>
              <a:rPr sz="1400" spc="-125" dirty="0">
                <a:latin typeface="Verdana"/>
                <a:cs typeface="Verdana"/>
              </a:rPr>
              <a:t> </a:t>
            </a:r>
            <a:r>
              <a:rPr sz="1400" spc="20" dirty="0">
                <a:latin typeface="Verdana"/>
                <a:cs typeface="Verdana"/>
              </a:rPr>
              <a:t>americano</a:t>
            </a:r>
            <a:r>
              <a:rPr sz="1400" spc="-130" dirty="0">
                <a:latin typeface="Verdana"/>
                <a:cs typeface="Verdana"/>
              </a:rPr>
              <a:t> </a:t>
            </a:r>
            <a:r>
              <a:rPr sz="1400" spc="40" dirty="0">
                <a:latin typeface="Verdana"/>
                <a:cs typeface="Verdana"/>
              </a:rPr>
              <a:t>de </a:t>
            </a:r>
            <a:r>
              <a:rPr sz="1400" spc="-480" dirty="0">
                <a:latin typeface="Verdana"/>
                <a:cs typeface="Verdana"/>
              </a:rPr>
              <a:t> </a:t>
            </a:r>
            <a:r>
              <a:rPr sz="1400" spc="5" dirty="0">
                <a:latin typeface="Verdana"/>
                <a:cs typeface="Verdana"/>
              </a:rPr>
              <a:t>Washington.</a:t>
            </a:r>
            <a:r>
              <a:rPr sz="1400" spc="-130" dirty="0">
                <a:latin typeface="Verdana"/>
                <a:cs typeface="Verdana"/>
              </a:rPr>
              <a:t> </a:t>
            </a:r>
            <a:r>
              <a:rPr sz="1400" spc="45" dirty="0">
                <a:latin typeface="Verdana"/>
                <a:cs typeface="Verdana"/>
              </a:rPr>
              <a:t>A</a:t>
            </a:r>
            <a:r>
              <a:rPr sz="1400" spc="-130" dirty="0">
                <a:latin typeface="Verdana"/>
                <a:cs typeface="Verdana"/>
              </a:rPr>
              <a:t> </a:t>
            </a:r>
            <a:r>
              <a:rPr sz="1400" spc="10" dirty="0">
                <a:latin typeface="Verdana"/>
                <a:cs typeface="Verdana"/>
              </a:rPr>
              <a:t>sede</a:t>
            </a:r>
            <a:r>
              <a:rPr sz="1400" spc="-125" dirty="0">
                <a:latin typeface="Verdana"/>
                <a:cs typeface="Verdana"/>
              </a:rPr>
              <a:t> </a:t>
            </a:r>
            <a:r>
              <a:rPr sz="1400" spc="10" dirty="0">
                <a:latin typeface="Verdana"/>
                <a:cs typeface="Verdana"/>
              </a:rPr>
              <a:t>e</a:t>
            </a:r>
            <a:r>
              <a:rPr sz="1400" spc="-130" dirty="0">
                <a:latin typeface="Verdana"/>
                <a:cs typeface="Verdana"/>
              </a:rPr>
              <a:t> </a:t>
            </a:r>
            <a:r>
              <a:rPr sz="1400" spc="30" dirty="0">
                <a:latin typeface="Verdana"/>
                <a:cs typeface="Verdana"/>
              </a:rPr>
              <a:t>cidade</a:t>
            </a:r>
            <a:r>
              <a:rPr sz="1400" spc="-125" dirty="0">
                <a:latin typeface="Verdana"/>
                <a:cs typeface="Verdana"/>
              </a:rPr>
              <a:t> </a:t>
            </a:r>
            <a:r>
              <a:rPr sz="1400" spc="10" dirty="0">
                <a:latin typeface="Verdana"/>
                <a:cs typeface="Verdana"/>
              </a:rPr>
              <a:t>mais</a:t>
            </a:r>
            <a:r>
              <a:rPr sz="1400" spc="-130" dirty="0">
                <a:latin typeface="Verdana"/>
                <a:cs typeface="Verdana"/>
              </a:rPr>
              <a:t> </a:t>
            </a:r>
            <a:r>
              <a:rPr sz="1400" spc="20" dirty="0">
                <a:latin typeface="Verdana"/>
                <a:cs typeface="Verdana"/>
              </a:rPr>
              <a:t>populosa</a:t>
            </a:r>
            <a:r>
              <a:rPr sz="1400" spc="-130" dirty="0">
                <a:latin typeface="Verdana"/>
                <a:cs typeface="Verdana"/>
              </a:rPr>
              <a:t> </a:t>
            </a:r>
            <a:r>
              <a:rPr sz="1400" spc="50" dirty="0">
                <a:latin typeface="Verdana"/>
                <a:cs typeface="Verdana"/>
              </a:rPr>
              <a:t>do</a:t>
            </a:r>
            <a:r>
              <a:rPr sz="1400" spc="-125" dirty="0">
                <a:latin typeface="Verdana"/>
                <a:cs typeface="Verdana"/>
              </a:rPr>
              <a:t> </a:t>
            </a:r>
            <a:r>
              <a:rPr sz="1400" spc="40" dirty="0">
                <a:latin typeface="Verdana"/>
                <a:cs typeface="Verdana"/>
              </a:rPr>
              <a:t>condado</a:t>
            </a:r>
            <a:r>
              <a:rPr sz="1400" spc="-130" dirty="0">
                <a:latin typeface="Verdana"/>
                <a:cs typeface="Verdana"/>
              </a:rPr>
              <a:t> </a:t>
            </a:r>
            <a:r>
              <a:rPr sz="1400" spc="10" dirty="0">
                <a:latin typeface="Verdana"/>
                <a:cs typeface="Verdana"/>
              </a:rPr>
              <a:t>é</a:t>
            </a:r>
            <a:r>
              <a:rPr sz="1400" spc="-125" dirty="0">
                <a:latin typeface="Verdana"/>
                <a:cs typeface="Verdana"/>
              </a:rPr>
              <a:t> </a:t>
            </a:r>
            <a:r>
              <a:rPr sz="1400" spc="-40" dirty="0">
                <a:latin typeface="Verdana"/>
                <a:cs typeface="Verdana"/>
              </a:rPr>
              <a:t>Seattle.</a:t>
            </a:r>
            <a:endParaRPr sz="1400">
              <a:latin typeface="Verdana"/>
              <a:cs typeface="Verdana"/>
            </a:endParaRPr>
          </a:p>
          <a:p>
            <a:pPr marL="12700" marR="5080" indent="503555">
              <a:lnSpc>
                <a:spcPct val="115000"/>
              </a:lnSpc>
              <a:spcBef>
                <a:spcPts val="600"/>
              </a:spcBef>
            </a:pPr>
            <a:r>
              <a:rPr sz="1400" spc="25" dirty="0">
                <a:latin typeface="Verdana"/>
                <a:cs typeface="Verdana"/>
              </a:rPr>
              <a:t>Foi</a:t>
            </a:r>
            <a:r>
              <a:rPr sz="1400" spc="-125" dirty="0">
                <a:latin typeface="Verdana"/>
                <a:cs typeface="Verdana"/>
              </a:rPr>
              <a:t> </a:t>
            </a:r>
            <a:r>
              <a:rPr sz="1400" spc="35" dirty="0">
                <a:latin typeface="Verdana"/>
                <a:cs typeface="Verdana"/>
              </a:rPr>
              <a:t>fundado</a:t>
            </a:r>
            <a:r>
              <a:rPr sz="1400" spc="-125" dirty="0">
                <a:latin typeface="Verdana"/>
                <a:cs typeface="Verdana"/>
              </a:rPr>
              <a:t> </a:t>
            </a:r>
            <a:r>
              <a:rPr sz="1400" spc="65" dirty="0">
                <a:latin typeface="Verdana"/>
                <a:cs typeface="Verdana"/>
              </a:rPr>
              <a:t>em</a:t>
            </a:r>
            <a:r>
              <a:rPr sz="1400" spc="-125" dirty="0">
                <a:latin typeface="Verdana"/>
                <a:cs typeface="Verdana"/>
              </a:rPr>
              <a:t> </a:t>
            </a:r>
            <a:r>
              <a:rPr sz="1400" spc="-160" dirty="0">
                <a:latin typeface="Verdana"/>
                <a:cs typeface="Verdana"/>
              </a:rPr>
              <a:t>1852.</a:t>
            </a:r>
            <a:r>
              <a:rPr sz="1400" spc="-125" dirty="0">
                <a:latin typeface="Verdana"/>
                <a:cs typeface="Verdana"/>
              </a:rPr>
              <a:t> </a:t>
            </a:r>
            <a:r>
              <a:rPr sz="1400" spc="45" dirty="0">
                <a:latin typeface="Verdana"/>
                <a:cs typeface="Verdana"/>
              </a:rPr>
              <a:t>Com</a:t>
            </a:r>
            <a:r>
              <a:rPr sz="1400" spc="-125" dirty="0">
                <a:latin typeface="Verdana"/>
                <a:cs typeface="Verdana"/>
              </a:rPr>
              <a:t> </a:t>
            </a:r>
            <a:r>
              <a:rPr sz="1400" spc="10" dirty="0">
                <a:latin typeface="Verdana"/>
                <a:cs typeface="Verdana"/>
              </a:rPr>
              <a:t>mais</a:t>
            </a:r>
            <a:r>
              <a:rPr sz="1400" spc="-125" dirty="0">
                <a:latin typeface="Verdana"/>
                <a:cs typeface="Verdana"/>
              </a:rPr>
              <a:t> </a:t>
            </a:r>
            <a:r>
              <a:rPr sz="1400" spc="40" dirty="0">
                <a:latin typeface="Verdana"/>
                <a:cs typeface="Verdana"/>
              </a:rPr>
              <a:t>de</a:t>
            </a:r>
            <a:r>
              <a:rPr sz="1400" spc="-125" dirty="0">
                <a:latin typeface="Verdana"/>
                <a:cs typeface="Verdana"/>
              </a:rPr>
              <a:t> </a:t>
            </a:r>
            <a:r>
              <a:rPr sz="1400" spc="-130" dirty="0">
                <a:latin typeface="Verdana"/>
                <a:cs typeface="Verdana"/>
              </a:rPr>
              <a:t>2,2</a:t>
            </a:r>
            <a:r>
              <a:rPr sz="1400" spc="-125" dirty="0">
                <a:latin typeface="Verdana"/>
                <a:cs typeface="Verdana"/>
              </a:rPr>
              <a:t> </a:t>
            </a:r>
            <a:r>
              <a:rPr sz="1400" spc="20" dirty="0">
                <a:latin typeface="Verdana"/>
                <a:cs typeface="Verdana"/>
              </a:rPr>
              <a:t>milhões</a:t>
            </a:r>
            <a:r>
              <a:rPr sz="1400" spc="-125" dirty="0">
                <a:latin typeface="Verdana"/>
                <a:cs typeface="Verdana"/>
              </a:rPr>
              <a:t> </a:t>
            </a:r>
            <a:r>
              <a:rPr sz="1400" spc="40" dirty="0">
                <a:latin typeface="Verdana"/>
                <a:cs typeface="Verdana"/>
              </a:rPr>
              <a:t>de</a:t>
            </a:r>
            <a:r>
              <a:rPr sz="1400" spc="-125" dirty="0">
                <a:latin typeface="Verdana"/>
                <a:cs typeface="Verdana"/>
              </a:rPr>
              <a:t> </a:t>
            </a:r>
            <a:r>
              <a:rPr sz="1400" spc="-10" dirty="0">
                <a:latin typeface="Verdana"/>
                <a:cs typeface="Verdana"/>
              </a:rPr>
              <a:t>habitantes,</a:t>
            </a:r>
            <a:r>
              <a:rPr sz="1400" spc="-125" dirty="0">
                <a:latin typeface="Verdana"/>
                <a:cs typeface="Verdana"/>
              </a:rPr>
              <a:t> </a:t>
            </a:r>
            <a:r>
              <a:rPr sz="1400" spc="40" dirty="0">
                <a:latin typeface="Verdana"/>
                <a:cs typeface="Verdana"/>
              </a:rPr>
              <a:t>de</a:t>
            </a:r>
            <a:r>
              <a:rPr sz="1400" spc="-125" dirty="0">
                <a:latin typeface="Verdana"/>
                <a:cs typeface="Verdana"/>
              </a:rPr>
              <a:t> </a:t>
            </a:r>
            <a:r>
              <a:rPr sz="1400" spc="15" dirty="0">
                <a:latin typeface="Verdana"/>
                <a:cs typeface="Verdana"/>
              </a:rPr>
              <a:t>acordo </a:t>
            </a:r>
            <a:r>
              <a:rPr sz="1400" spc="-475" dirty="0">
                <a:latin typeface="Verdana"/>
                <a:cs typeface="Verdana"/>
              </a:rPr>
              <a:t> </a:t>
            </a:r>
            <a:r>
              <a:rPr sz="1400" spc="65" dirty="0">
                <a:latin typeface="Verdana"/>
                <a:cs typeface="Verdana"/>
              </a:rPr>
              <a:t>com</a:t>
            </a:r>
            <a:r>
              <a:rPr sz="1400" spc="-125" dirty="0">
                <a:latin typeface="Verdana"/>
                <a:cs typeface="Verdana"/>
              </a:rPr>
              <a:t> </a:t>
            </a:r>
            <a:r>
              <a:rPr sz="1400" spc="25" dirty="0">
                <a:latin typeface="Verdana"/>
                <a:cs typeface="Verdana"/>
              </a:rPr>
              <a:t>o</a:t>
            </a:r>
            <a:r>
              <a:rPr sz="1400" spc="-125" dirty="0">
                <a:latin typeface="Verdana"/>
                <a:cs typeface="Verdana"/>
              </a:rPr>
              <a:t> </a:t>
            </a:r>
            <a:r>
              <a:rPr sz="1400" spc="15" dirty="0">
                <a:latin typeface="Verdana"/>
                <a:cs typeface="Verdana"/>
              </a:rPr>
              <a:t>censo</a:t>
            </a:r>
            <a:r>
              <a:rPr sz="1400" spc="-125" dirty="0">
                <a:latin typeface="Verdana"/>
                <a:cs typeface="Verdana"/>
              </a:rPr>
              <a:t> </a:t>
            </a:r>
            <a:r>
              <a:rPr sz="1400" spc="15" dirty="0">
                <a:latin typeface="Verdana"/>
                <a:cs typeface="Verdana"/>
              </a:rPr>
              <a:t>nacional</a:t>
            </a:r>
            <a:r>
              <a:rPr sz="1400" spc="-125" dirty="0">
                <a:latin typeface="Verdana"/>
                <a:cs typeface="Verdana"/>
              </a:rPr>
              <a:t> </a:t>
            </a:r>
            <a:r>
              <a:rPr sz="1400" spc="40" dirty="0">
                <a:latin typeface="Verdana"/>
                <a:cs typeface="Verdana"/>
              </a:rPr>
              <a:t>de</a:t>
            </a:r>
            <a:r>
              <a:rPr sz="1400" spc="-125" dirty="0">
                <a:latin typeface="Verdana"/>
                <a:cs typeface="Verdana"/>
              </a:rPr>
              <a:t> </a:t>
            </a:r>
            <a:r>
              <a:rPr sz="1400" spc="-75" dirty="0">
                <a:latin typeface="Verdana"/>
                <a:cs typeface="Verdana"/>
              </a:rPr>
              <a:t>2020,</a:t>
            </a:r>
            <a:r>
              <a:rPr sz="1400" spc="-125" dirty="0">
                <a:latin typeface="Verdana"/>
                <a:cs typeface="Verdana"/>
              </a:rPr>
              <a:t> </a:t>
            </a:r>
            <a:r>
              <a:rPr sz="1400" spc="10" dirty="0">
                <a:latin typeface="Verdana"/>
                <a:cs typeface="Verdana"/>
              </a:rPr>
              <a:t>é</a:t>
            </a:r>
            <a:r>
              <a:rPr sz="1400" spc="-125" dirty="0">
                <a:latin typeface="Verdana"/>
                <a:cs typeface="Verdana"/>
              </a:rPr>
              <a:t> </a:t>
            </a:r>
            <a:r>
              <a:rPr sz="1400" spc="25" dirty="0">
                <a:latin typeface="Verdana"/>
                <a:cs typeface="Verdana"/>
              </a:rPr>
              <a:t>o</a:t>
            </a:r>
            <a:r>
              <a:rPr sz="1400" spc="-125" dirty="0">
                <a:latin typeface="Verdana"/>
                <a:cs typeface="Verdana"/>
              </a:rPr>
              <a:t> </a:t>
            </a:r>
            <a:r>
              <a:rPr sz="1400" spc="40" dirty="0">
                <a:latin typeface="Verdana"/>
                <a:cs typeface="Verdana"/>
              </a:rPr>
              <a:t>condado</a:t>
            </a:r>
            <a:r>
              <a:rPr sz="1400" spc="-125" dirty="0">
                <a:latin typeface="Verdana"/>
                <a:cs typeface="Verdana"/>
              </a:rPr>
              <a:t> </a:t>
            </a:r>
            <a:r>
              <a:rPr sz="1400" spc="10" dirty="0">
                <a:latin typeface="Verdana"/>
                <a:cs typeface="Verdana"/>
              </a:rPr>
              <a:t>mais</a:t>
            </a:r>
            <a:r>
              <a:rPr sz="1400" spc="-125" dirty="0">
                <a:latin typeface="Verdana"/>
                <a:cs typeface="Verdana"/>
              </a:rPr>
              <a:t> </a:t>
            </a:r>
            <a:r>
              <a:rPr sz="1400" spc="25" dirty="0">
                <a:latin typeface="Verdana"/>
                <a:cs typeface="Verdana"/>
              </a:rPr>
              <a:t>populoso</a:t>
            </a:r>
            <a:r>
              <a:rPr sz="1400" spc="-125" dirty="0">
                <a:latin typeface="Verdana"/>
                <a:cs typeface="Verdana"/>
              </a:rPr>
              <a:t> </a:t>
            </a:r>
            <a:r>
              <a:rPr sz="1400" spc="50" dirty="0">
                <a:latin typeface="Verdana"/>
                <a:cs typeface="Verdana"/>
              </a:rPr>
              <a:t>do</a:t>
            </a:r>
            <a:r>
              <a:rPr sz="1400" spc="-125" dirty="0">
                <a:latin typeface="Verdana"/>
                <a:cs typeface="Verdana"/>
              </a:rPr>
              <a:t> </a:t>
            </a:r>
            <a:r>
              <a:rPr sz="1400" spc="10" dirty="0">
                <a:latin typeface="Verdana"/>
                <a:cs typeface="Verdana"/>
              </a:rPr>
              <a:t>estado</a:t>
            </a:r>
            <a:r>
              <a:rPr sz="1400" spc="-125" dirty="0">
                <a:latin typeface="Verdana"/>
                <a:cs typeface="Verdana"/>
              </a:rPr>
              <a:t> </a:t>
            </a:r>
            <a:r>
              <a:rPr sz="1400" spc="10" dirty="0">
                <a:latin typeface="Verdana"/>
                <a:cs typeface="Verdana"/>
              </a:rPr>
              <a:t>e</a:t>
            </a:r>
            <a:r>
              <a:rPr sz="1400" spc="-125" dirty="0">
                <a:latin typeface="Verdana"/>
                <a:cs typeface="Verdana"/>
              </a:rPr>
              <a:t> </a:t>
            </a:r>
            <a:r>
              <a:rPr sz="1400" spc="25" dirty="0">
                <a:latin typeface="Verdana"/>
                <a:cs typeface="Verdana"/>
              </a:rPr>
              <a:t>o</a:t>
            </a:r>
            <a:r>
              <a:rPr sz="1400" spc="-125" dirty="0">
                <a:latin typeface="Verdana"/>
                <a:cs typeface="Verdana"/>
              </a:rPr>
              <a:t> </a:t>
            </a:r>
            <a:r>
              <a:rPr sz="1400" spc="-225" dirty="0">
                <a:latin typeface="Verdana"/>
                <a:cs typeface="Verdana"/>
              </a:rPr>
              <a:t>12º </a:t>
            </a:r>
            <a:r>
              <a:rPr sz="1400" spc="-220" dirty="0">
                <a:latin typeface="Verdana"/>
                <a:cs typeface="Verdana"/>
              </a:rPr>
              <a:t> </a:t>
            </a:r>
            <a:r>
              <a:rPr sz="1400" spc="10" dirty="0">
                <a:latin typeface="Verdana"/>
                <a:cs typeface="Verdana"/>
              </a:rPr>
              <a:t>mais</a:t>
            </a:r>
            <a:r>
              <a:rPr sz="1400" spc="-130" dirty="0">
                <a:latin typeface="Verdana"/>
                <a:cs typeface="Verdana"/>
              </a:rPr>
              <a:t> </a:t>
            </a:r>
            <a:r>
              <a:rPr sz="1400" spc="25" dirty="0">
                <a:latin typeface="Verdana"/>
                <a:cs typeface="Verdana"/>
              </a:rPr>
              <a:t>populoso</a:t>
            </a:r>
            <a:r>
              <a:rPr sz="1400" spc="-130" dirty="0">
                <a:latin typeface="Verdana"/>
                <a:cs typeface="Verdana"/>
              </a:rPr>
              <a:t> </a:t>
            </a:r>
            <a:r>
              <a:rPr sz="1400" spc="50" dirty="0">
                <a:latin typeface="Verdana"/>
                <a:cs typeface="Verdana"/>
              </a:rPr>
              <a:t>do</a:t>
            </a:r>
            <a:r>
              <a:rPr sz="1400" spc="-130" dirty="0">
                <a:latin typeface="Verdana"/>
                <a:cs typeface="Verdana"/>
              </a:rPr>
              <a:t> </a:t>
            </a:r>
            <a:r>
              <a:rPr sz="1400" spc="70" dirty="0">
                <a:latin typeface="Verdana"/>
                <a:cs typeface="Verdana"/>
              </a:rPr>
              <a:t>p</a:t>
            </a:r>
            <a:r>
              <a:rPr sz="1400" spc="-75" dirty="0">
                <a:latin typeface="Verdana"/>
                <a:cs typeface="Verdana"/>
              </a:rPr>
              <a:t>aís.</a:t>
            </a:r>
            <a:r>
              <a:rPr sz="1400" spc="-140" dirty="0">
                <a:latin typeface="Verdana"/>
                <a:cs typeface="Verdana"/>
              </a:rPr>
              <a:t> </a:t>
            </a:r>
            <a:r>
              <a:rPr sz="1400" u="heavy" spc="145" dirty="0">
                <a:solidFill>
                  <a:srgbClr val="435D73"/>
                </a:solidFill>
                <a:uFill>
                  <a:solidFill>
                    <a:srgbClr val="435D73"/>
                  </a:solidFill>
                </a:uFill>
                <a:latin typeface="Verdana"/>
                <a:cs typeface="Verdana"/>
                <a:hlinkClick r:id="rId1"/>
              </a:rPr>
              <a:t>W</a:t>
            </a:r>
            <a:r>
              <a:rPr sz="1400" u="heavy" spc="15" dirty="0">
                <a:solidFill>
                  <a:srgbClr val="435D73"/>
                </a:solidFill>
                <a:uFill>
                  <a:solidFill>
                    <a:srgbClr val="435D73"/>
                  </a:solidFill>
                </a:uFill>
                <a:latin typeface="Verdana"/>
                <a:cs typeface="Verdana"/>
                <a:hlinkClick r:id="rId1"/>
              </a:rPr>
              <a:t>ikipédia</a:t>
            </a:r>
            <a:endParaRPr sz="1400">
              <a:latin typeface="Verdana"/>
              <a:cs typeface="Verdana"/>
            </a:endParaRPr>
          </a:p>
          <a:p>
            <a:pPr marL="12700" marR="29210" indent="457200" algn="just">
              <a:lnSpc>
                <a:spcPct val="115000"/>
              </a:lnSpc>
              <a:spcBef>
                <a:spcPts val="600"/>
              </a:spcBef>
            </a:pPr>
            <a:r>
              <a:rPr sz="1400" spc="70" dirty="0">
                <a:latin typeface="Verdana"/>
                <a:cs typeface="Verdana"/>
              </a:rPr>
              <a:t>O</a:t>
            </a:r>
            <a:r>
              <a:rPr sz="1400" spc="-130" dirty="0">
                <a:latin typeface="Verdana"/>
                <a:cs typeface="Verdana"/>
              </a:rPr>
              <a:t> </a:t>
            </a:r>
            <a:r>
              <a:rPr sz="1400" spc="5" dirty="0">
                <a:latin typeface="Verdana"/>
                <a:cs typeface="Verdana"/>
              </a:rPr>
              <a:t>Dataset</a:t>
            </a:r>
            <a:r>
              <a:rPr sz="1400" spc="-125" dirty="0">
                <a:latin typeface="Verdana"/>
                <a:cs typeface="Verdana"/>
              </a:rPr>
              <a:t> </a:t>
            </a:r>
            <a:r>
              <a:rPr sz="1400" spc="5" dirty="0">
                <a:latin typeface="Verdana"/>
                <a:cs typeface="Verdana"/>
              </a:rPr>
              <a:t>apresenta</a:t>
            </a:r>
            <a:r>
              <a:rPr sz="1400" spc="-125" dirty="0">
                <a:latin typeface="Verdana"/>
                <a:cs typeface="Verdana"/>
              </a:rPr>
              <a:t> </a:t>
            </a:r>
            <a:r>
              <a:rPr sz="1400" spc="-15" dirty="0">
                <a:latin typeface="Verdana"/>
                <a:cs typeface="Verdana"/>
              </a:rPr>
              <a:t>a</a:t>
            </a:r>
            <a:r>
              <a:rPr sz="1400" spc="-130" dirty="0">
                <a:latin typeface="Verdana"/>
                <a:cs typeface="Verdana"/>
              </a:rPr>
              <a:t> </a:t>
            </a:r>
            <a:r>
              <a:rPr sz="1400" spc="5" dirty="0">
                <a:latin typeface="Verdana"/>
                <a:cs typeface="Verdana"/>
              </a:rPr>
              <a:t>venda</a:t>
            </a:r>
            <a:r>
              <a:rPr sz="1400" spc="-125" dirty="0">
                <a:latin typeface="Verdana"/>
                <a:cs typeface="Verdana"/>
              </a:rPr>
              <a:t> </a:t>
            </a:r>
            <a:r>
              <a:rPr sz="1400" spc="40" dirty="0">
                <a:latin typeface="Verdana"/>
                <a:cs typeface="Verdana"/>
              </a:rPr>
              <a:t>de</a:t>
            </a:r>
            <a:r>
              <a:rPr sz="1400" spc="-125" dirty="0">
                <a:latin typeface="Verdana"/>
                <a:cs typeface="Verdana"/>
              </a:rPr>
              <a:t> </a:t>
            </a:r>
            <a:r>
              <a:rPr sz="1400" spc="-5" dirty="0">
                <a:latin typeface="Verdana"/>
                <a:cs typeface="Verdana"/>
              </a:rPr>
              <a:t>imóveis</a:t>
            </a:r>
            <a:r>
              <a:rPr sz="1400" spc="-130" dirty="0">
                <a:latin typeface="Verdana"/>
                <a:cs typeface="Verdana"/>
              </a:rPr>
              <a:t> </a:t>
            </a:r>
            <a:r>
              <a:rPr sz="1400" spc="10" dirty="0">
                <a:latin typeface="Verdana"/>
                <a:cs typeface="Verdana"/>
              </a:rPr>
              <a:t>e</a:t>
            </a:r>
            <a:r>
              <a:rPr sz="1400" spc="-125" dirty="0">
                <a:latin typeface="Verdana"/>
                <a:cs typeface="Verdana"/>
              </a:rPr>
              <a:t> </a:t>
            </a:r>
            <a:r>
              <a:rPr sz="1400" spc="-15" dirty="0">
                <a:latin typeface="Verdana"/>
                <a:cs typeface="Verdana"/>
              </a:rPr>
              <a:t>suas</a:t>
            </a:r>
            <a:r>
              <a:rPr sz="1400" spc="-125" dirty="0">
                <a:latin typeface="Verdana"/>
                <a:cs typeface="Verdana"/>
              </a:rPr>
              <a:t> </a:t>
            </a:r>
            <a:r>
              <a:rPr sz="1400" spc="-10" dirty="0">
                <a:latin typeface="Verdana"/>
                <a:cs typeface="Verdana"/>
              </a:rPr>
              <a:t>características</a:t>
            </a:r>
            <a:r>
              <a:rPr sz="1400" spc="-130" dirty="0">
                <a:latin typeface="Verdana"/>
                <a:cs typeface="Verdana"/>
              </a:rPr>
              <a:t> </a:t>
            </a:r>
            <a:r>
              <a:rPr sz="1400" spc="20" dirty="0">
                <a:latin typeface="Verdana"/>
                <a:cs typeface="Verdana"/>
              </a:rPr>
              <a:t>na</a:t>
            </a:r>
            <a:r>
              <a:rPr sz="1400" spc="-125" dirty="0">
                <a:latin typeface="Verdana"/>
                <a:cs typeface="Verdana"/>
              </a:rPr>
              <a:t> </a:t>
            </a:r>
            <a:r>
              <a:rPr sz="1400" spc="5" dirty="0">
                <a:latin typeface="Verdana"/>
                <a:cs typeface="Verdana"/>
              </a:rPr>
              <a:t>região </a:t>
            </a:r>
            <a:r>
              <a:rPr sz="1400" spc="-480" dirty="0">
                <a:latin typeface="Verdana"/>
                <a:cs typeface="Verdana"/>
              </a:rPr>
              <a:t> </a:t>
            </a:r>
            <a:r>
              <a:rPr sz="1400" spc="40" dirty="0">
                <a:latin typeface="Verdana"/>
                <a:cs typeface="Verdana"/>
              </a:rPr>
              <a:t>de</a:t>
            </a:r>
            <a:r>
              <a:rPr sz="1400" spc="-130" dirty="0">
                <a:latin typeface="Verdana"/>
                <a:cs typeface="Verdana"/>
              </a:rPr>
              <a:t> </a:t>
            </a:r>
            <a:r>
              <a:rPr sz="1400" spc="40" dirty="0">
                <a:latin typeface="Verdana"/>
                <a:cs typeface="Verdana"/>
              </a:rPr>
              <a:t>Maio</a:t>
            </a:r>
            <a:r>
              <a:rPr sz="1400" spc="-125" dirty="0">
                <a:latin typeface="Verdana"/>
                <a:cs typeface="Verdana"/>
              </a:rPr>
              <a:t> </a:t>
            </a:r>
            <a:r>
              <a:rPr sz="1400" spc="40" dirty="0">
                <a:latin typeface="Verdana"/>
                <a:cs typeface="Verdana"/>
              </a:rPr>
              <a:t>de</a:t>
            </a:r>
            <a:r>
              <a:rPr sz="1400" spc="-125" dirty="0">
                <a:latin typeface="Verdana"/>
                <a:cs typeface="Verdana"/>
              </a:rPr>
              <a:t> </a:t>
            </a:r>
            <a:r>
              <a:rPr sz="1400" spc="-105" dirty="0">
                <a:latin typeface="Verdana"/>
                <a:cs typeface="Verdana"/>
              </a:rPr>
              <a:t>2014</a:t>
            </a:r>
            <a:r>
              <a:rPr sz="1400" spc="-130" dirty="0">
                <a:latin typeface="Verdana"/>
                <a:cs typeface="Verdana"/>
              </a:rPr>
              <a:t> </a:t>
            </a:r>
            <a:r>
              <a:rPr sz="1400" spc="-15" dirty="0">
                <a:latin typeface="Verdana"/>
                <a:cs typeface="Verdana"/>
              </a:rPr>
              <a:t>à</a:t>
            </a:r>
            <a:r>
              <a:rPr sz="1400" spc="-125" dirty="0">
                <a:latin typeface="Verdana"/>
                <a:cs typeface="Verdana"/>
              </a:rPr>
              <a:t> </a:t>
            </a:r>
            <a:r>
              <a:rPr sz="1400" spc="40" dirty="0">
                <a:latin typeface="Verdana"/>
                <a:cs typeface="Verdana"/>
              </a:rPr>
              <a:t>Maio</a:t>
            </a:r>
            <a:r>
              <a:rPr sz="1400" spc="-125" dirty="0">
                <a:latin typeface="Verdana"/>
                <a:cs typeface="Verdana"/>
              </a:rPr>
              <a:t> </a:t>
            </a:r>
            <a:r>
              <a:rPr sz="1400" spc="40" dirty="0">
                <a:latin typeface="Verdana"/>
                <a:cs typeface="Verdana"/>
              </a:rPr>
              <a:t>de</a:t>
            </a:r>
            <a:r>
              <a:rPr sz="1400" spc="-130" dirty="0">
                <a:latin typeface="Verdana"/>
                <a:cs typeface="Verdana"/>
              </a:rPr>
              <a:t> </a:t>
            </a:r>
            <a:r>
              <a:rPr sz="1400" spc="-155" dirty="0">
                <a:latin typeface="Verdana"/>
                <a:cs typeface="Verdana"/>
              </a:rPr>
              <a:t>2015.</a:t>
            </a:r>
            <a:r>
              <a:rPr sz="1400" spc="-125" dirty="0">
                <a:latin typeface="Verdana"/>
                <a:cs typeface="Verdana"/>
              </a:rPr>
              <a:t> </a:t>
            </a:r>
            <a:r>
              <a:rPr sz="1400" spc="-5" dirty="0">
                <a:latin typeface="Verdana"/>
                <a:cs typeface="Verdana"/>
              </a:rPr>
              <a:t>Tem</a:t>
            </a:r>
            <a:r>
              <a:rPr sz="1400" spc="-125" dirty="0">
                <a:latin typeface="Verdana"/>
                <a:cs typeface="Verdana"/>
              </a:rPr>
              <a:t> </a:t>
            </a:r>
            <a:r>
              <a:rPr sz="1400" spc="85" dirty="0">
                <a:latin typeface="Verdana"/>
                <a:cs typeface="Verdana"/>
              </a:rPr>
              <a:t>um</a:t>
            </a:r>
            <a:r>
              <a:rPr sz="1400" spc="-130" dirty="0">
                <a:latin typeface="Verdana"/>
                <a:cs typeface="Verdana"/>
              </a:rPr>
              <a:t> </a:t>
            </a:r>
            <a:r>
              <a:rPr sz="1400" dirty="0">
                <a:latin typeface="Verdana"/>
                <a:cs typeface="Verdana"/>
              </a:rPr>
              <a:t>total</a:t>
            </a:r>
            <a:r>
              <a:rPr sz="1400" spc="-125" dirty="0">
                <a:latin typeface="Verdana"/>
                <a:cs typeface="Verdana"/>
              </a:rPr>
              <a:t> </a:t>
            </a:r>
            <a:r>
              <a:rPr sz="1400" spc="40" dirty="0">
                <a:latin typeface="Verdana"/>
                <a:cs typeface="Verdana"/>
              </a:rPr>
              <a:t>de</a:t>
            </a:r>
            <a:r>
              <a:rPr sz="1400" spc="-125" dirty="0">
                <a:latin typeface="Verdana"/>
                <a:cs typeface="Verdana"/>
              </a:rPr>
              <a:t> </a:t>
            </a:r>
            <a:r>
              <a:rPr sz="1400" spc="-204" dirty="0">
                <a:latin typeface="Verdana"/>
                <a:cs typeface="Verdana"/>
              </a:rPr>
              <a:t>21613</a:t>
            </a:r>
            <a:r>
              <a:rPr sz="1400" spc="-130" dirty="0">
                <a:latin typeface="Verdana"/>
                <a:cs typeface="Verdana"/>
              </a:rPr>
              <a:t> </a:t>
            </a:r>
            <a:r>
              <a:rPr sz="1400" spc="-10" dirty="0">
                <a:latin typeface="Verdana"/>
                <a:cs typeface="Verdana"/>
              </a:rPr>
              <a:t>registros</a:t>
            </a:r>
            <a:r>
              <a:rPr sz="1400" spc="-125" dirty="0">
                <a:latin typeface="Verdana"/>
                <a:cs typeface="Verdana"/>
              </a:rPr>
              <a:t> </a:t>
            </a:r>
            <a:r>
              <a:rPr sz="1400" spc="65" dirty="0">
                <a:latin typeface="Verdana"/>
                <a:cs typeface="Verdana"/>
              </a:rPr>
              <a:t>com</a:t>
            </a:r>
            <a:r>
              <a:rPr sz="1400" spc="-125" dirty="0">
                <a:latin typeface="Verdana"/>
                <a:cs typeface="Verdana"/>
              </a:rPr>
              <a:t> </a:t>
            </a:r>
            <a:r>
              <a:rPr sz="1400" spc="85" dirty="0">
                <a:latin typeface="Verdana"/>
                <a:cs typeface="Verdana"/>
              </a:rPr>
              <a:t>um</a:t>
            </a:r>
            <a:r>
              <a:rPr sz="1400" spc="-125" dirty="0">
                <a:latin typeface="Verdana"/>
                <a:cs typeface="Verdana"/>
              </a:rPr>
              <a:t> </a:t>
            </a:r>
            <a:r>
              <a:rPr sz="1400" dirty="0">
                <a:latin typeface="Verdana"/>
                <a:cs typeface="Verdana"/>
              </a:rPr>
              <a:t>total </a:t>
            </a:r>
            <a:r>
              <a:rPr sz="1400" spc="-484" dirty="0">
                <a:latin typeface="Verdana"/>
                <a:cs typeface="Verdana"/>
              </a:rPr>
              <a:t> </a:t>
            </a:r>
            <a:r>
              <a:rPr sz="1400" spc="40" dirty="0">
                <a:latin typeface="Verdana"/>
                <a:cs typeface="Verdana"/>
              </a:rPr>
              <a:t>de</a:t>
            </a:r>
            <a:r>
              <a:rPr sz="1400" spc="-135" dirty="0">
                <a:latin typeface="Verdana"/>
                <a:cs typeface="Verdana"/>
              </a:rPr>
              <a:t> </a:t>
            </a:r>
            <a:r>
              <a:rPr sz="1400" spc="-240" dirty="0">
                <a:latin typeface="Verdana"/>
                <a:cs typeface="Verdana"/>
              </a:rPr>
              <a:t>21</a:t>
            </a:r>
            <a:r>
              <a:rPr sz="1400" spc="-130" dirty="0">
                <a:latin typeface="Verdana"/>
                <a:cs typeface="Verdana"/>
              </a:rPr>
              <a:t> </a:t>
            </a:r>
            <a:r>
              <a:rPr sz="1400" spc="-20" dirty="0">
                <a:latin typeface="Verdana"/>
                <a:cs typeface="Verdana"/>
              </a:rPr>
              <a:t>atributos.</a:t>
            </a:r>
            <a:endParaRPr sz="1400">
              <a:latin typeface="Verdana"/>
              <a:cs typeface="Verdana"/>
            </a:endParaRPr>
          </a:p>
          <a:p>
            <a:pPr>
              <a:lnSpc>
                <a:spcPct val="100000"/>
              </a:lnSpc>
              <a:spcBef>
                <a:spcPts val="30"/>
              </a:spcBef>
            </a:pPr>
            <a:endParaRPr sz="1350">
              <a:latin typeface="Verdana"/>
              <a:cs typeface="Verdana"/>
            </a:endParaRPr>
          </a:p>
          <a:p>
            <a:pPr marL="65405">
              <a:lnSpc>
                <a:spcPct val="100000"/>
              </a:lnSpc>
            </a:pPr>
            <a:r>
              <a:rPr sz="1400" b="1" spc="-70" dirty="0">
                <a:latin typeface="Verdana"/>
                <a:cs typeface="Verdana"/>
              </a:rPr>
              <a:t>Dataset:</a:t>
            </a:r>
            <a:r>
              <a:rPr sz="1400" b="1" spc="-85" dirty="0">
                <a:latin typeface="Verdana"/>
                <a:cs typeface="Verdana"/>
              </a:rPr>
              <a:t> </a:t>
            </a:r>
            <a:r>
              <a:rPr sz="1400" u="heavy" spc="-15" dirty="0">
                <a:solidFill>
                  <a:srgbClr val="435D73"/>
                </a:solidFill>
                <a:uFill>
                  <a:solidFill>
                    <a:srgbClr val="435D73"/>
                  </a:solidFill>
                </a:uFill>
                <a:latin typeface="Verdana"/>
                <a:cs typeface="Verdana"/>
                <a:hlinkClick r:id="rId2"/>
              </a:rPr>
              <a:t>https://www.kaggle.com/harlfoxem/housesalesprediction</a:t>
            </a:r>
            <a:endParaRPr sz="1400">
              <a:latin typeface="Verdana"/>
              <a:cs typeface="Verdana"/>
            </a:endParaRPr>
          </a:p>
          <a:p>
            <a:pPr>
              <a:lnSpc>
                <a:spcPct val="100000"/>
              </a:lnSpc>
            </a:pPr>
            <a:endParaRPr sz="1700">
              <a:latin typeface="Verdana"/>
              <a:cs typeface="Verdana"/>
            </a:endParaRPr>
          </a:p>
          <a:p>
            <a:pPr marL="65405">
              <a:lnSpc>
                <a:spcPct val="100000"/>
              </a:lnSpc>
              <a:spcBef>
                <a:spcPts val="1315"/>
              </a:spcBef>
            </a:pPr>
            <a:r>
              <a:rPr sz="1400" b="1" spc="-50" dirty="0">
                <a:latin typeface="Verdana"/>
                <a:cs typeface="Verdana"/>
              </a:rPr>
              <a:t>Dataset</a:t>
            </a:r>
            <a:r>
              <a:rPr sz="1400" b="1" spc="-85" dirty="0">
                <a:latin typeface="Verdana"/>
                <a:cs typeface="Verdana"/>
              </a:rPr>
              <a:t> </a:t>
            </a:r>
            <a:r>
              <a:rPr sz="1400" b="1" spc="-45" dirty="0">
                <a:latin typeface="Verdana"/>
                <a:cs typeface="Verdana"/>
              </a:rPr>
              <a:t>detalha</a:t>
            </a:r>
            <a:r>
              <a:rPr sz="1400" b="1" spc="-85" dirty="0">
                <a:latin typeface="Verdana"/>
                <a:cs typeface="Verdana"/>
              </a:rPr>
              <a:t>do:</a:t>
            </a:r>
            <a:endParaRPr sz="1400">
              <a:latin typeface="Verdana"/>
              <a:cs typeface="Verdana"/>
            </a:endParaRPr>
          </a:p>
          <a:p>
            <a:pPr marL="65405">
              <a:lnSpc>
                <a:spcPct val="100000"/>
              </a:lnSpc>
              <a:spcBef>
                <a:spcPts val="255"/>
              </a:spcBef>
            </a:pPr>
            <a:r>
              <a:rPr sz="1400" u="heavy" spc="-25" dirty="0">
                <a:solidFill>
                  <a:srgbClr val="435D73"/>
                </a:solidFill>
                <a:uFill>
                  <a:solidFill>
                    <a:srgbClr val="435D73"/>
                  </a:solidFill>
                </a:uFill>
                <a:latin typeface="Verdana"/>
                <a:cs typeface="Verdana"/>
                <a:hlinkClick r:id="rId3"/>
              </a:rPr>
              <a:t>https://geodacenter.github.io/data-and-lab/KingCounty-HouseSales2015/</a:t>
            </a:r>
            <a:endParaRPr sz="140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3875" y="334760"/>
            <a:ext cx="3949065" cy="482600"/>
          </a:xfrm>
          <a:prstGeom prst="rect">
            <a:avLst/>
          </a:prstGeom>
        </p:spPr>
        <p:txBody>
          <a:bodyPr vert="horz" wrap="square" lIns="0" tIns="12700" rIns="0" bIns="0" rtlCol="0">
            <a:spAutoFit/>
          </a:bodyPr>
          <a:lstStyle/>
          <a:p>
            <a:pPr marL="12700">
              <a:lnSpc>
                <a:spcPct val="100000"/>
              </a:lnSpc>
              <a:spcBef>
                <a:spcPts val="100"/>
              </a:spcBef>
            </a:pPr>
            <a:r>
              <a:rPr sz="3000" spc="-10" dirty="0">
                <a:solidFill>
                  <a:srgbClr val="000000"/>
                </a:solidFill>
              </a:rPr>
              <a:t>O</a:t>
            </a:r>
            <a:r>
              <a:rPr sz="3000" spc="-150" dirty="0">
                <a:solidFill>
                  <a:srgbClr val="000000"/>
                </a:solidFill>
              </a:rPr>
              <a:t> </a:t>
            </a:r>
            <a:r>
              <a:rPr sz="3000" spc="-30" dirty="0">
                <a:solidFill>
                  <a:srgbClr val="000000"/>
                </a:solidFill>
              </a:rPr>
              <a:t>Que</a:t>
            </a:r>
            <a:r>
              <a:rPr sz="3000" spc="-145" dirty="0">
                <a:solidFill>
                  <a:srgbClr val="000000"/>
                </a:solidFill>
              </a:rPr>
              <a:t> </a:t>
            </a:r>
            <a:r>
              <a:rPr sz="3000" spc="-45" dirty="0">
                <a:solidFill>
                  <a:srgbClr val="000000"/>
                </a:solidFill>
              </a:rPr>
              <a:t>Devo</a:t>
            </a:r>
            <a:r>
              <a:rPr sz="3000" spc="-145" dirty="0">
                <a:solidFill>
                  <a:srgbClr val="000000"/>
                </a:solidFill>
              </a:rPr>
              <a:t> </a:t>
            </a:r>
            <a:r>
              <a:rPr sz="3000" spc="-65" dirty="0">
                <a:solidFill>
                  <a:srgbClr val="000000"/>
                </a:solidFill>
              </a:rPr>
              <a:t>Fazer?</a:t>
            </a:r>
            <a:endParaRPr sz="3000"/>
          </a:p>
        </p:txBody>
      </p:sp>
      <p:sp>
        <p:nvSpPr>
          <p:cNvPr id="3" name="object 3"/>
          <p:cNvSpPr txBox="1"/>
          <p:nvPr/>
        </p:nvSpPr>
        <p:spPr>
          <a:xfrm>
            <a:off x="1226675" y="1112187"/>
            <a:ext cx="6670675" cy="2437130"/>
          </a:xfrm>
          <a:prstGeom prst="rect">
            <a:avLst/>
          </a:prstGeom>
        </p:spPr>
        <p:txBody>
          <a:bodyPr vert="horz" wrap="square" lIns="0" tIns="12700" rIns="0" bIns="0" rtlCol="0">
            <a:spAutoFit/>
          </a:bodyPr>
          <a:lstStyle/>
          <a:p>
            <a:pPr marL="12700" marR="205105" indent="457200">
              <a:lnSpc>
                <a:spcPct val="100000"/>
              </a:lnSpc>
              <a:spcBef>
                <a:spcPts val="100"/>
              </a:spcBef>
            </a:pPr>
            <a:r>
              <a:rPr sz="1400" spc="45" dirty="0">
                <a:solidFill>
                  <a:srgbClr val="1C1B1C"/>
                </a:solidFill>
                <a:latin typeface="Verdana"/>
                <a:cs typeface="Verdana"/>
              </a:rPr>
              <a:t>A</a:t>
            </a:r>
            <a:r>
              <a:rPr sz="1400" spc="-130" dirty="0">
                <a:solidFill>
                  <a:srgbClr val="1C1B1C"/>
                </a:solidFill>
                <a:latin typeface="Verdana"/>
                <a:cs typeface="Verdana"/>
              </a:rPr>
              <a:t> </a:t>
            </a:r>
            <a:r>
              <a:rPr sz="1400" spc="15" dirty="0">
                <a:solidFill>
                  <a:srgbClr val="1C1B1C"/>
                </a:solidFill>
                <a:latin typeface="Verdana"/>
                <a:cs typeface="Verdana"/>
              </a:rPr>
              <a:t>empresa</a:t>
            </a:r>
            <a:r>
              <a:rPr sz="1400" spc="-130" dirty="0">
                <a:solidFill>
                  <a:srgbClr val="1C1B1C"/>
                </a:solidFill>
                <a:latin typeface="Verdana"/>
                <a:cs typeface="Verdana"/>
              </a:rPr>
              <a:t> </a:t>
            </a:r>
            <a:r>
              <a:rPr sz="1400" spc="-5" dirty="0">
                <a:solidFill>
                  <a:srgbClr val="1C1B1C"/>
                </a:solidFill>
                <a:latin typeface="Verdana"/>
                <a:cs typeface="Verdana"/>
              </a:rPr>
              <a:t>te</a:t>
            </a:r>
            <a:r>
              <a:rPr sz="1400" spc="-130" dirty="0">
                <a:solidFill>
                  <a:srgbClr val="1C1B1C"/>
                </a:solidFill>
                <a:latin typeface="Verdana"/>
                <a:cs typeface="Verdana"/>
              </a:rPr>
              <a:t> </a:t>
            </a:r>
            <a:r>
              <a:rPr sz="1400" spc="10" dirty="0">
                <a:solidFill>
                  <a:srgbClr val="1C1B1C"/>
                </a:solidFill>
                <a:latin typeface="Verdana"/>
                <a:cs typeface="Verdana"/>
              </a:rPr>
              <a:t>contratou</a:t>
            </a:r>
            <a:r>
              <a:rPr sz="1400" spc="-130" dirty="0">
                <a:solidFill>
                  <a:srgbClr val="1C1B1C"/>
                </a:solidFill>
                <a:latin typeface="Verdana"/>
                <a:cs typeface="Verdana"/>
              </a:rPr>
              <a:t> </a:t>
            </a:r>
            <a:r>
              <a:rPr sz="1400" spc="10" dirty="0">
                <a:solidFill>
                  <a:srgbClr val="1C1B1C"/>
                </a:solidFill>
                <a:latin typeface="Verdana"/>
                <a:cs typeface="Verdana"/>
              </a:rPr>
              <a:t>pois</a:t>
            </a:r>
            <a:r>
              <a:rPr sz="1400" spc="-130" dirty="0">
                <a:solidFill>
                  <a:srgbClr val="1C1B1C"/>
                </a:solidFill>
                <a:latin typeface="Verdana"/>
                <a:cs typeface="Verdana"/>
              </a:rPr>
              <a:t> </a:t>
            </a:r>
            <a:r>
              <a:rPr sz="1400" spc="25" dirty="0">
                <a:solidFill>
                  <a:srgbClr val="1C1B1C"/>
                </a:solidFill>
                <a:latin typeface="Verdana"/>
                <a:cs typeface="Verdana"/>
              </a:rPr>
              <a:t>quer</a:t>
            </a:r>
            <a:r>
              <a:rPr sz="1400" spc="-130" dirty="0">
                <a:solidFill>
                  <a:srgbClr val="1C1B1C"/>
                </a:solidFill>
                <a:latin typeface="Verdana"/>
                <a:cs typeface="Verdana"/>
              </a:rPr>
              <a:t> </a:t>
            </a:r>
            <a:r>
              <a:rPr sz="1400" spc="-5" dirty="0">
                <a:solidFill>
                  <a:srgbClr val="1C1B1C"/>
                </a:solidFill>
                <a:latin typeface="Verdana"/>
                <a:cs typeface="Verdana"/>
              </a:rPr>
              <a:t>saber</a:t>
            </a:r>
            <a:r>
              <a:rPr sz="1400" spc="-130" dirty="0">
                <a:solidFill>
                  <a:srgbClr val="1C1B1C"/>
                </a:solidFill>
                <a:latin typeface="Verdana"/>
                <a:cs typeface="Verdana"/>
              </a:rPr>
              <a:t> </a:t>
            </a:r>
            <a:r>
              <a:rPr sz="1400" spc="25" dirty="0">
                <a:solidFill>
                  <a:srgbClr val="1C1B1C"/>
                </a:solidFill>
                <a:latin typeface="Verdana"/>
                <a:cs typeface="Verdana"/>
              </a:rPr>
              <a:t>qual</a:t>
            </a:r>
            <a:r>
              <a:rPr sz="1400" spc="-130" dirty="0">
                <a:solidFill>
                  <a:srgbClr val="1C1B1C"/>
                </a:solidFill>
                <a:latin typeface="Verdana"/>
                <a:cs typeface="Verdana"/>
              </a:rPr>
              <a:t> </a:t>
            </a:r>
            <a:r>
              <a:rPr sz="1400" spc="-25" dirty="0">
                <a:solidFill>
                  <a:srgbClr val="1C1B1C"/>
                </a:solidFill>
                <a:latin typeface="Verdana"/>
                <a:cs typeface="Verdana"/>
              </a:rPr>
              <a:t>seria</a:t>
            </a:r>
            <a:r>
              <a:rPr sz="1400" spc="-130" dirty="0">
                <a:solidFill>
                  <a:srgbClr val="1C1B1C"/>
                </a:solidFill>
                <a:latin typeface="Verdana"/>
                <a:cs typeface="Verdana"/>
              </a:rPr>
              <a:t> </a:t>
            </a:r>
            <a:r>
              <a:rPr sz="1400" spc="-10" dirty="0">
                <a:solidFill>
                  <a:srgbClr val="1C1B1C"/>
                </a:solidFill>
                <a:latin typeface="Verdana"/>
                <a:cs typeface="Verdana"/>
              </a:rPr>
              <a:t>os</a:t>
            </a:r>
            <a:r>
              <a:rPr sz="1400" spc="-155" dirty="0">
                <a:solidFill>
                  <a:srgbClr val="1C1B1C"/>
                </a:solidFill>
                <a:latin typeface="Verdana"/>
                <a:cs typeface="Verdana"/>
              </a:rPr>
              <a:t> </a:t>
            </a:r>
            <a:r>
              <a:rPr sz="1400" b="1" spc="-165" dirty="0">
                <a:solidFill>
                  <a:srgbClr val="1C1B1C"/>
                </a:solidFill>
                <a:latin typeface="Verdana"/>
                <a:cs typeface="Verdana"/>
              </a:rPr>
              <a:t>5</a:t>
            </a:r>
            <a:r>
              <a:rPr sz="1400" b="1" spc="-85" dirty="0">
                <a:solidFill>
                  <a:srgbClr val="1C1B1C"/>
                </a:solidFill>
                <a:latin typeface="Verdana"/>
                <a:cs typeface="Verdana"/>
              </a:rPr>
              <a:t> </a:t>
            </a:r>
            <a:r>
              <a:rPr sz="1400" b="1" spc="-60" dirty="0">
                <a:solidFill>
                  <a:srgbClr val="1C1B1C"/>
                </a:solidFill>
                <a:latin typeface="Verdana"/>
                <a:cs typeface="Verdana"/>
              </a:rPr>
              <a:t>imóveis</a:t>
            </a:r>
            <a:r>
              <a:rPr sz="1400" b="1" spc="-85" dirty="0">
                <a:solidFill>
                  <a:srgbClr val="1C1B1C"/>
                </a:solidFill>
                <a:latin typeface="Verdana"/>
                <a:cs typeface="Verdana"/>
              </a:rPr>
              <a:t> </a:t>
            </a:r>
            <a:r>
              <a:rPr sz="1400" b="1" spc="-35" dirty="0">
                <a:solidFill>
                  <a:srgbClr val="1C1B1C"/>
                </a:solidFill>
                <a:latin typeface="Verdana"/>
                <a:cs typeface="Verdana"/>
              </a:rPr>
              <a:t>que </a:t>
            </a:r>
            <a:r>
              <a:rPr sz="1400" b="1" spc="-459" dirty="0">
                <a:solidFill>
                  <a:srgbClr val="1C1B1C"/>
                </a:solidFill>
                <a:latin typeface="Verdana"/>
                <a:cs typeface="Verdana"/>
              </a:rPr>
              <a:t> </a:t>
            </a:r>
            <a:r>
              <a:rPr sz="1400" b="1" spc="-60" dirty="0">
                <a:solidFill>
                  <a:srgbClr val="1C1B1C"/>
                </a:solidFill>
                <a:latin typeface="Verdana"/>
                <a:cs typeface="Verdana"/>
              </a:rPr>
              <a:t>ela </a:t>
            </a:r>
            <a:r>
              <a:rPr sz="1400" b="1" spc="-65" dirty="0">
                <a:solidFill>
                  <a:srgbClr val="1C1B1C"/>
                </a:solidFill>
                <a:latin typeface="Verdana"/>
                <a:cs typeface="Verdana"/>
              </a:rPr>
              <a:t>deveria investir </a:t>
            </a:r>
            <a:r>
              <a:rPr sz="1400" b="1" spc="-50" dirty="0">
                <a:solidFill>
                  <a:srgbClr val="1C1B1C"/>
                </a:solidFill>
                <a:latin typeface="Verdana"/>
                <a:cs typeface="Verdana"/>
              </a:rPr>
              <a:t>e </a:t>
            </a:r>
            <a:r>
              <a:rPr sz="1400" b="1" spc="-45" dirty="0">
                <a:solidFill>
                  <a:srgbClr val="1C1B1C"/>
                </a:solidFill>
                <a:latin typeface="Verdana"/>
                <a:cs typeface="Verdana"/>
              </a:rPr>
              <a:t>o porquê </a:t>
            </a:r>
            <a:r>
              <a:rPr sz="1400" b="1" spc="-50" dirty="0">
                <a:solidFill>
                  <a:srgbClr val="1C1B1C"/>
                </a:solidFill>
                <a:latin typeface="Verdana"/>
                <a:cs typeface="Verdana"/>
              </a:rPr>
              <a:t>e </a:t>
            </a:r>
            <a:r>
              <a:rPr sz="1400" b="1" spc="-55" dirty="0">
                <a:solidFill>
                  <a:srgbClr val="1C1B1C"/>
                </a:solidFill>
                <a:latin typeface="Verdana"/>
                <a:cs typeface="Verdana"/>
              </a:rPr>
              <a:t>quais </a:t>
            </a:r>
            <a:r>
              <a:rPr sz="1400" b="1" spc="-165" dirty="0">
                <a:solidFill>
                  <a:srgbClr val="1C1B1C"/>
                </a:solidFill>
                <a:latin typeface="Verdana"/>
                <a:cs typeface="Verdana"/>
              </a:rPr>
              <a:t>5 </a:t>
            </a:r>
            <a:r>
              <a:rPr sz="1400" b="1" spc="-50" dirty="0">
                <a:solidFill>
                  <a:srgbClr val="1C1B1C"/>
                </a:solidFill>
                <a:latin typeface="Verdana"/>
                <a:cs typeface="Verdana"/>
              </a:rPr>
              <a:t>você não </a:t>
            </a:r>
            <a:r>
              <a:rPr sz="1400" b="1" spc="-55" dirty="0">
                <a:solidFill>
                  <a:srgbClr val="1C1B1C"/>
                </a:solidFill>
                <a:latin typeface="Verdana"/>
                <a:cs typeface="Verdana"/>
              </a:rPr>
              <a:t>recomendaria </a:t>
            </a:r>
            <a:r>
              <a:rPr sz="1400" b="1" spc="-45" dirty="0">
                <a:solidFill>
                  <a:srgbClr val="1C1B1C"/>
                </a:solidFill>
                <a:latin typeface="Verdana"/>
                <a:cs typeface="Verdana"/>
              </a:rPr>
              <a:t>o </a:t>
            </a:r>
            <a:r>
              <a:rPr sz="1400" b="1" spc="-40" dirty="0">
                <a:solidFill>
                  <a:srgbClr val="1C1B1C"/>
                </a:solidFill>
                <a:latin typeface="Verdana"/>
                <a:cs typeface="Verdana"/>
              </a:rPr>
              <a:t> </a:t>
            </a:r>
            <a:r>
              <a:rPr sz="1400" b="1" spc="-55" dirty="0">
                <a:solidFill>
                  <a:srgbClr val="1C1B1C"/>
                </a:solidFill>
                <a:latin typeface="Verdana"/>
                <a:cs typeface="Verdana"/>
              </a:rPr>
              <a:t>investimento</a:t>
            </a:r>
            <a:r>
              <a:rPr sz="1400" b="1" spc="-85" dirty="0">
                <a:solidFill>
                  <a:srgbClr val="1C1B1C"/>
                </a:solidFill>
                <a:latin typeface="Verdana"/>
                <a:cs typeface="Verdana"/>
              </a:rPr>
              <a:t> </a:t>
            </a:r>
            <a:r>
              <a:rPr sz="1400" b="1" spc="-30" dirty="0">
                <a:solidFill>
                  <a:srgbClr val="1C1B1C"/>
                </a:solidFill>
                <a:latin typeface="Verdana"/>
                <a:cs typeface="Verdana"/>
              </a:rPr>
              <a:t>de</a:t>
            </a:r>
            <a:r>
              <a:rPr sz="1400" b="1" spc="-85" dirty="0">
                <a:solidFill>
                  <a:srgbClr val="1C1B1C"/>
                </a:solidFill>
                <a:latin typeface="Verdana"/>
                <a:cs typeface="Verdana"/>
              </a:rPr>
              <a:t> </a:t>
            </a:r>
            <a:r>
              <a:rPr sz="1400" b="1" spc="-70" dirty="0">
                <a:solidFill>
                  <a:srgbClr val="1C1B1C"/>
                </a:solidFill>
                <a:latin typeface="Verdana"/>
                <a:cs typeface="Verdana"/>
              </a:rPr>
              <a:t>jeito</a:t>
            </a:r>
            <a:r>
              <a:rPr sz="1400" b="1" spc="-85" dirty="0">
                <a:solidFill>
                  <a:srgbClr val="1C1B1C"/>
                </a:solidFill>
                <a:latin typeface="Verdana"/>
                <a:cs typeface="Verdana"/>
              </a:rPr>
              <a:t> </a:t>
            </a:r>
            <a:r>
              <a:rPr sz="1400" b="1" spc="-50" dirty="0">
                <a:solidFill>
                  <a:srgbClr val="1C1B1C"/>
                </a:solidFill>
                <a:latin typeface="Verdana"/>
                <a:cs typeface="Verdana"/>
              </a:rPr>
              <a:t>nenhum.</a:t>
            </a:r>
            <a:endParaRPr sz="1400">
              <a:latin typeface="Verdana"/>
              <a:cs typeface="Verdana"/>
            </a:endParaRPr>
          </a:p>
          <a:p>
            <a:pPr>
              <a:lnSpc>
                <a:spcPct val="100000"/>
              </a:lnSpc>
              <a:spcBef>
                <a:spcPts val="30"/>
              </a:spcBef>
            </a:pPr>
            <a:endParaRPr sz="1450">
              <a:latin typeface="Verdana"/>
              <a:cs typeface="Verdana"/>
            </a:endParaRPr>
          </a:p>
          <a:p>
            <a:pPr marL="12700" marR="5080" indent="457200">
              <a:lnSpc>
                <a:spcPct val="115000"/>
              </a:lnSpc>
            </a:pPr>
            <a:r>
              <a:rPr sz="1500" spc="5" dirty="0">
                <a:solidFill>
                  <a:srgbClr val="1C1B1C"/>
                </a:solidFill>
                <a:latin typeface="Verdana"/>
                <a:cs typeface="Verdana"/>
              </a:rPr>
              <a:t>Você</a:t>
            </a:r>
            <a:r>
              <a:rPr sz="1500" spc="-135" dirty="0">
                <a:solidFill>
                  <a:srgbClr val="1C1B1C"/>
                </a:solidFill>
                <a:latin typeface="Verdana"/>
                <a:cs typeface="Verdana"/>
              </a:rPr>
              <a:t> </a:t>
            </a:r>
            <a:r>
              <a:rPr sz="1500" spc="-5" dirty="0">
                <a:solidFill>
                  <a:srgbClr val="1C1B1C"/>
                </a:solidFill>
                <a:latin typeface="Verdana"/>
                <a:cs typeface="Verdana"/>
              </a:rPr>
              <a:t>deve</a:t>
            </a:r>
            <a:r>
              <a:rPr sz="1500" spc="-130" dirty="0">
                <a:solidFill>
                  <a:srgbClr val="1C1B1C"/>
                </a:solidFill>
                <a:latin typeface="Verdana"/>
                <a:cs typeface="Verdana"/>
              </a:rPr>
              <a:t> </a:t>
            </a:r>
            <a:r>
              <a:rPr sz="1500" spc="30" dirty="0">
                <a:solidFill>
                  <a:srgbClr val="1C1B1C"/>
                </a:solidFill>
                <a:latin typeface="Verdana"/>
                <a:cs typeface="Verdana"/>
              </a:rPr>
              <a:t>montar</a:t>
            </a:r>
            <a:r>
              <a:rPr sz="1500" spc="-135" dirty="0">
                <a:solidFill>
                  <a:srgbClr val="1C1B1C"/>
                </a:solidFill>
                <a:latin typeface="Verdana"/>
                <a:cs typeface="Verdana"/>
              </a:rPr>
              <a:t> </a:t>
            </a:r>
            <a:r>
              <a:rPr sz="1500" spc="95" dirty="0">
                <a:solidFill>
                  <a:srgbClr val="1C1B1C"/>
                </a:solidFill>
                <a:latin typeface="Verdana"/>
                <a:cs typeface="Verdana"/>
              </a:rPr>
              <a:t>um</a:t>
            </a:r>
            <a:r>
              <a:rPr sz="1500" spc="-130" dirty="0">
                <a:solidFill>
                  <a:srgbClr val="1C1B1C"/>
                </a:solidFill>
                <a:latin typeface="Verdana"/>
                <a:cs typeface="Verdana"/>
              </a:rPr>
              <a:t> </a:t>
            </a:r>
            <a:r>
              <a:rPr sz="1500" spc="25" dirty="0">
                <a:solidFill>
                  <a:srgbClr val="1C1B1C"/>
                </a:solidFill>
                <a:latin typeface="Verdana"/>
                <a:cs typeface="Verdana"/>
              </a:rPr>
              <a:t>colab</a:t>
            </a:r>
            <a:r>
              <a:rPr sz="1500" spc="-135" dirty="0">
                <a:solidFill>
                  <a:srgbClr val="1C1B1C"/>
                </a:solidFill>
                <a:latin typeface="Verdana"/>
                <a:cs typeface="Verdana"/>
              </a:rPr>
              <a:t> </a:t>
            </a:r>
            <a:r>
              <a:rPr sz="1500" spc="75" dirty="0">
                <a:solidFill>
                  <a:srgbClr val="1C1B1C"/>
                </a:solidFill>
                <a:latin typeface="Verdana"/>
                <a:cs typeface="Verdana"/>
              </a:rPr>
              <a:t>bem</a:t>
            </a:r>
            <a:r>
              <a:rPr sz="1500" spc="-130" dirty="0">
                <a:solidFill>
                  <a:srgbClr val="1C1B1C"/>
                </a:solidFill>
                <a:latin typeface="Verdana"/>
                <a:cs typeface="Verdana"/>
              </a:rPr>
              <a:t> </a:t>
            </a:r>
            <a:r>
              <a:rPr sz="1500" spc="25" dirty="0">
                <a:solidFill>
                  <a:srgbClr val="1C1B1C"/>
                </a:solidFill>
                <a:latin typeface="Verdana"/>
                <a:cs typeface="Verdana"/>
              </a:rPr>
              <a:t>redigido</a:t>
            </a:r>
            <a:r>
              <a:rPr sz="1500" spc="-130" dirty="0">
                <a:solidFill>
                  <a:srgbClr val="1C1B1C"/>
                </a:solidFill>
                <a:latin typeface="Verdana"/>
                <a:cs typeface="Verdana"/>
              </a:rPr>
              <a:t> </a:t>
            </a:r>
            <a:r>
              <a:rPr sz="1500" spc="15" dirty="0">
                <a:solidFill>
                  <a:srgbClr val="1C1B1C"/>
                </a:solidFill>
                <a:latin typeface="Verdana"/>
                <a:cs typeface="Verdana"/>
              </a:rPr>
              <a:t>mostrando</a:t>
            </a:r>
            <a:r>
              <a:rPr sz="1500" spc="-135" dirty="0">
                <a:solidFill>
                  <a:srgbClr val="1C1B1C"/>
                </a:solidFill>
                <a:latin typeface="Verdana"/>
                <a:cs typeface="Verdana"/>
              </a:rPr>
              <a:t> </a:t>
            </a:r>
            <a:r>
              <a:rPr sz="1500" spc="30" dirty="0">
                <a:solidFill>
                  <a:srgbClr val="1C1B1C"/>
                </a:solidFill>
                <a:latin typeface="Verdana"/>
                <a:cs typeface="Verdana"/>
              </a:rPr>
              <a:t>o</a:t>
            </a:r>
            <a:r>
              <a:rPr sz="1500" spc="-130" dirty="0">
                <a:solidFill>
                  <a:srgbClr val="1C1B1C"/>
                </a:solidFill>
                <a:latin typeface="Verdana"/>
                <a:cs typeface="Verdana"/>
              </a:rPr>
              <a:t> </a:t>
            </a:r>
            <a:r>
              <a:rPr sz="1500" spc="-5" dirty="0">
                <a:solidFill>
                  <a:srgbClr val="1C1B1C"/>
                </a:solidFill>
                <a:latin typeface="Verdana"/>
                <a:cs typeface="Verdana"/>
              </a:rPr>
              <a:t>passo</a:t>
            </a:r>
            <a:r>
              <a:rPr sz="1500" spc="-135" dirty="0">
                <a:solidFill>
                  <a:srgbClr val="1C1B1C"/>
                </a:solidFill>
                <a:latin typeface="Verdana"/>
                <a:cs typeface="Verdana"/>
              </a:rPr>
              <a:t> </a:t>
            </a:r>
            <a:r>
              <a:rPr sz="1500" spc="-20" dirty="0">
                <a:solidFill>
                  <a:srgbClr val="1C1B1C"/>
                </a:solidFill>
                <a:latin typeface="Verdana"/>
                <a:cs typeface="Verdana"/>
              </a:rPr>
              <a:t>a </a:t>
            </a:r>
            <a:r>
              <a:rPr sz="1500" spc="-15" dirty="0">
                <a:solidFill>
                  <a:srgbClr val="1C1B1C"/>
                </a:solidFill>
                <a:latin typeface="Verdana"/>
                <a:cs typeface="Verdana"/>
              </a:rPr>
              <a:t> </a:t>
            </a:r>
            <a:r>
              <a:rPr sz="1500" spc="-5" dirty="0">
                <a:solidFill>
                  <a:srgbClr val="1C1B1C"/>
                </a:solidFill>
                <a:latin typeface="Verdana"/>
                <a:cs typeface="Verdana"/>
              </a:rPr>
              <a:t>passo</a:t>
            </a:r>
            <a:r>
              <a:rPr sz="1500" spc="-135" dirty="0">
                <a:solidFill>
                  <a:srgbClr val="1C1B1C"/>
                </a:solidFill>
                <a:latin typeface="Verdana"/>
                <a:cs typeface="Verdana"/>
              </a:rPr>
              <a:t> </a:t>
            </a:r>
            <a:r>
              <a:rPr sz="1500" spc="5" dirty="0">
                <a:solidFill>
                  <a:srgbClr val="1C1B1C"/>
                </a:solidFill>
                <a:latin typeface="Verdana"/>
                <a:cs typeface="Verdana"/>
              </a:rPr>
              <a:t>das</a:t>
            </a:r>
            <a:r>
              <a:rPr sz="1500" spc="-130" dirty="0">
                <a:solidFill>
                  <a:srgbClr val="1C1B1C"/>
                </a:solidFill>
                <a:latin typeface="Verdana"/>
                <a:cs typeface="Verdana"/>
              </a:rPr>
              <a:t> </a:t>
            </a:r>
            <a:r>
              <a:rPr sz="1500" dirty="0">
                <a:solidFill>
                  <a:srgbClr val="1C1B1C"/>
                </a:solidFill>
                <a:latin typeface="Verdana"/>
                <a:cs typeface="Verdana"/>
              </a:rPr>
              <a:t>etapas</a:t>
            </a:r>
            <a:r>
              <a:rPr sz="1500" spc="-130" dirty="0">
                <a:solidFill>
                  <a:srgbClr val="1C1B1C"/>
                </a:solidFill>
                <a:latin typeface="Verdana"/>
                <a:cs typeface="Verdana"/>
              </a:rPr>
              <a:t> </a:t>
            </a:r>
            <a:r>
              <a:rPr sz="1500" spc="45" dirty="0">
                <a:solidFill>
                  <a:srgbClr val="1C1B1C"/>
                </a:solidFill>
                <a:latin typeface="Verdana"/>
                <a:cs typeface="Verdana"/>
              </a:rPr>
              <a:t>de</a:t>
            </a:r>
            <a:r>
              <a:rPr sz="1500" spc="-135" dirty="0">
                <a:solidFill>
                  <a:srgbClr val="1C1B1C"/>
                </a:solidFill>
                <a:latin typeface="Verdana"/>
                <a:cs typeface="Verdana"/>
              </a:rPr>
              <a:t> </a:t>
            </a:r>
            <a:r>
              <a:rPr sz="1500" spc="-5" dirty="0">
                <a:solidFill>
                  <a:srgbClr val="1C1B1C"/>
                </a:solidFill>
                <a:latin typeface="Verdana"/>
                <a:cs typeface="Verdana"/>
              </a:rPr>
              <a:t>análise</a:t>
            </a:r>
            <a:r>
              <a:rPr sz="1500" spc="-130" dirty="0">
                <a:solidFill>
                  <a:srgbClr val="1C1B1C"/>
                </a:solidFill>
                <a:latin typeface="Verdana"/>
                <a:cs typeface="Verdana"/>
              </a:rPr>
              <a:t> </a:t>
            </a:r>
            <a:r>
              <a:rPr sz="1500" spc="55" dirty="0">
                <a:solidFill>
                  <a:srgbClr val="1C1B1C"/>
                </a:solidFill>
                <a:latin typeface="Verdana"/>
                <a:cs typeface="Verdana"/>
              </a:rPr>
              <a:t>do</a:t>
            </a:r>
            <a:r>
              <a:rPr sz="1500" spc="-130" dirty="0">
                <a:solidFill>
                  <a:srgbClr val="1C1B1C"/>
                </a:solidFill>
                <a:latin typeface="Verdana"/>
                <a:cs typeface="Verdana"/>
              </a:rPr>
              <a:t> </a:t>
            </a:r>
            <a:r>
              <a:rPr sz="1500" spc="-45" dirty="0">
                <a:solidFill>
                  <a:srgbClr val="1C1B1C"/>
                </a:solidFill>
                <a:latin typeface="Verdana"/>
                <a:cs typeface="Verdana"/>
              </a:rPr>
              <a:t>case,</a:t>
            </a:r>
            <a:r>
              <a:rPr sz="1500" spc="-130" dirty="0">
                <a:solidFill>
                  <a:srgbClr val="1C1B1C"/>
                </a:solidFill>
                <a:latin typeface="Verdana"/>
                <a:cs typeface="Verdana"/>
              </a:rPr>
              <a:t> </a:t>
            </a:r>
            <a:r>
              <a:rPr sz="1500" spc="10" dirty="0">
                <a:solidFill>
                  <a:srgbClr val="1C1B1C"/>
                </a:solidFill>
                <a:latin typeface="Verdana"/>
                <a:cs typeface="Verdana"/>
              </a:rPr>
              <a:t>fazendo</a:t>
            </a:r>
            <a:r>
              <a:rPr sz="1500" spc="-135" dirty="0">
                <a:solidFill>
                  <a:srgbClr val="1C1B1C"/>
                </a:solidFill>
                <a:latin typeface="Verdana"/>
                <a:cs typeface="Verdana"/>
              </a:rPr>
              <a:t> </a:t>
            </a:r>
            <a:r>
              <a:rPr sz="1500" spc="55" dirty="0">
                <a:solidFill>
                  <a:srgbClr val="1C1B1C"/>
                </a:solidFill>
                <a:latin typeface="Verdana"/>
                <a:cs typeface="Verdana"/>
              </a:rPr>
              <a:t>uma</a:t>
            </a:r>
            <a:r>
              <a:rPr sz="1500" spc="-130" dirty="0">
                <a:solidFill>
                  <a:srgbClr val="1C1B1C"/>
                </a:solidFill>
                <a:latin typeface="Verdana"/>
                <a:cs typeface="Verdana"/>
              </a:rPr>
              <a:t> </a:t>
            </a:r>
            <a:r>
              <a:rPr sz="1500" spc="25" dirty="0">
                <a:solidFill>
                  <a:srgbClr val="1C1B1C"/>
                </a:solidFill>
                <a:latin typeface="Verdana"/>
                <a:cs typeface="Verdana"/>
              </a:rPr>
              <a:t>introdução</a:t>
            </a:r>
            <a:r>
              <a:rPr sz="1500" spc="-130" dirty="0">
                <a:solidFill>
                  <a:srgbClr val="1C1B1C"/>
                </a:solidFill>
                <a:latin typeface="Verdana"/>
                <a:cs typeface="Verdana"/>
              </a:rPr>
              <a:t> </a:t>
            </a:r>
            <a:r>
              <a:rPr sz="1500" spc="10" dirty="0">
                <a:solidFill>
                  <a:srgbClr val="1C1B1C"/>
                </a:solidFill>
                <a:latin typeface="Verdana"/>
                <a:cs typeface="Verdana"/>
              </a:rPr>
              <a:t>e</a:t>
            </a:r>
            <a:r>
              <a:rPr sz="1500" spc="-130" dirty="0">
                <a:solidFill>
                  <a:srgbClr val="1C1B1C"/>
                </a:solidFill>
                <a:latin typeface="Verdana"/>
                <a:cs typeface="Verdana"/>
              </a:rPr>
              <a:t> </a:t>
            </a:r>
            <a:r>
              <a:rPr sz="1500" spc="25" dirty="0">
                <a:solidFill>
                  <a:srgbClr val="1C1B1C"/>
                </a:solidFill>
                <a:latin typeface="Verdana"/>
                <a:cs typeface="Verdana"/>
              </a:rPr>
              <a:t>dados </a:t>
            </a:r>
            <a:r>
              <a:rPr sz="1500" spc="-515" dirty="0">
                <a:solidFill>
                  <a:srgbClr val="1C1B1C"/>
                </a:solidFill>
                <a:latin typeface="Verdana"/>
                <a:cs typeface="Verdana"/>
              </a:rPr>
              <a:t> </a:t>
            </a:r>
            <a:r>
              <a:rPr sz="1500" spc="-5" dirty="0">
                <a:solidFill>
                  <a:srgbClr val="1C1B1C"/>
                </a:solidFill>
                <a:latin typeface="Verdana"/>
                <a:cs typeface="Verdana"/>
              </a:rPr>
              <a:t>atuais</a:t>
            </a:r>
            <a:r>
              <a:rPr sz="1500" spc="-135" dirty="0">
                <a:solidFill>
                  <a:srgbClr val="1C1B1C"/>
                </a:solidFill>
                <a:latin typeface="Verdana"/>
                <a:cs typeface="Verdana"/>
              </a:rPr>
              <a:t> </a:t>
            </a:r>
            <a:r>
              <a:rPr sz="1500" spc="5" dirty="0">
                <a:solidFill>
                  <a:srgbClr val="1C1B1C"/>
                </a:solidFill>
                <a:latin typeface="Verdana"/>
                <a:cs typeface="Verdana"/>
              </a:rPr>
              <a:t>sob</a:t>
            </a:r>
            <a:r>
              <a:rPr sz="1500" spc="-20" dirty="0">
                <a:solidFill>
                  <a:srgbClr val="1C1B1C"/>
                </a:solidFill>
                <a:latin typeface="Verdana"/>
                <a:cs typeface="Verdana"/>
              </a:rPr>
              <a:t>r</a:t>
            </a:r>
            <a:r>
              <a:rPr sz="1500" spc="10" dirty="0">
                <a:solidFill>
                  <a:srgbClr val="1C1B1C"/>
                </a:solidFill>
                <a:latin typeface="Verdana"/>
                <a:cs typeface="Verdana"/>
              </a:rPr>
              <a:t>e</a:t>
            </a:r>
            <a:r>
              <a:rPr sz="1500" spc="-135" dirty="0">
                <a:solidFill>
                  <a:srgbClr val="1C1B1C"/>
                </a:solidFill>
                <a:latin typeface="Verdana"/>
                <a:cs typeface="Verdana"/>
              </a:rPr>
              <a:t> </a:t>
            </a:r>
            <a:r>
              <a:rPr sz="1500" spc="30" dirty="0">
                <a:solidFill>
                  <a:srgbClr val="1C1B1C"/>
                </a:solidFill>
                <a:latin typeface="Verdana"/>
                <a:cs typeface="Verdana"/>
              </a:rPr>
              <a:t>o</a:t>
            </a:r>
            <a:r>
              <a:rPr sz="1500" spc="-135" dirty="0">
                <a:solidFill>
                  <a:srgbClr val="1C1B1C"/>
                </a:solidFill>
                <a:latin typeface="Verdana"/>
                <a:cs typeface="Verdana"/>
              </a:rPr>
              <a:t> </a:t>
            </a:r>
            <a:r>
              <a:rPr sz="1500" spc="25" dirty="0">
                <a:solidFill>
                  <a:srgbClr val="1C1B1C"/>
                </a:solidFill>
                <a:latin typeface="Verdana"/>
                <a:cs typeface="Verdana"/>
              </a:rPr>
              <a:t>p</a:t>
            </a:r>
            <a:r>
              <a:rPr sz="1500" spc="-5" dirty="0">
                <a:solidFill>
                  <a:srgbClr val="1C1B1C"/>
                </a:solidFill>
                <a:latin typeface="Verdana"/>
                <a:cs typeface="Verdana"/>
              </a:rPr>
              <a:t>r</a:t>
            </a:r>
            <a:r>
              <a:rPr sz="1500" dirty="0">
                <a:solidFill>
                  <a:srgbClr val="1C1B1C"/>
                </a:solidFill>
                <a:latin typeface="Verdana"/>
                <a:cs typeface="Verdana"/>
              </a:rPr>
              <a:t>oblema.</a:t>
            </a:r>
            <a:endParaRPr sz="1500">
              <a:latin typeface="Verdana"/>
              <a:cs typeface="Verdana"/>
            </a:endParaRPr>
          </a:p>
          <a:p>
            <a:pPr>
              <a:lnSpc>
                <a:spcPct val="100000"/>
              </a:lnSpc>
              <a:spcBef>
                <a:spcPts val="30"/>
              </a:spcBef>
            </a:pPr>
            <a:endParaRPr sz="1900">
              <a:latin typeface="Verdana"/>
              <a:cs typeface="Verdana"/>
            </a:endParaRPr>
          </a:p>
          <a:p>
            <a:pPr marL="12700" marR="252730" indent="457200">
              <a:lnSpc>
                <a:spcPct val="100000"/>
              </a:lnSpc>
              <a:spcBef>
                <a:spcPts val="5"/>
              </a:spcBef>
            </a:pPr>
            <a:r>
              <a:rPr sz="1500" spc="35" dirty="0">
                <a:solidFill>
                  <a:srgbClr val="1C1B1C"/>
                </a:solidFill>
                <a:latin typeface="Verdana"/>
                <a:cs typeface="Verdana"/>
              </a:rPr>
              <a:t>Também</a:t>
            </a:r>
            <a:r>
              <a:rPr sz="1500" spc="-125" dirty="0">
                <a:solidFill>
                  <a:srgbClr val="1C1B1C"/>
                </a:solidFill>
                <a:latin typeface="Verdana"/>
                <a:cs typeface="Verdana"/>
              </a:rPr>
              <a:t> </a:t>
            </a:r>
            <a:r>
              <a:rPr sz="1500" spc="10" dirty="0">
                <a:solidFill>
                  <a:srgbClr val="1C1B1C"/>
                </a:solidFill>
                <a:latin typeface="Verdana"/>
                <a:cs typeface="Verdana"/>
              </a:rPr>
              <a:t>é</a:t>
            </a:r>
            <a:r>
              <a:rPr sz="1500" spc="-125" dirty="0">
                <a:solidFill>
                  <a:srgbClr val="1C1B1C"/>
                </a:solidFill>
                <a:latin typeface="Verdana"/>
                <a:cs typeface="Verdana"/>
              </a:rPr>
              <a:t> </a:t>
            </a:r>
            <a:r>
              <a:rPr sz="1500" spc="25" dirty="0">
                <a:solidFill>
                  <a:srgbClr val="1C1B1C"/>
                </a:solidFill>
                <a:latin typeface="Verdana"/>
                <a:cs typeface="Verdana"/>
              </a:rPr>
              <a:t>importante</a:t>
            </a:r>
            <a:r>
              <a:rPr sz="1500" spc="-125" dirty="0">
                <a:solidFill>
                  <a:srgbClr val="1C1B1C"/>
                </a:solidFill>
                <a:latin typeface="Verdana"/>
                <a:cs typeface="Verdana"/>
              </a:rPr>
              <a:t> </a:t>
            </a:r>
            <a:r>
              <a:rPr sz="1500" spc="-35" dirty="0">
                <a:solidFill>
                  <a:srgbClr val="1C1B1C"/>
                </a:solidFill>
                <a:latin typeface="Verdana"/>
                <a:cs typeface="Verdana"/>
              </a:rPr>
              <a:t>ressaltar/explicar</a:t>
            </a:r>
            <a:r>
              <a:rPr sz="1500" spc="-125" dirty="0">
                <a:solidFill>
                  <a:srgbClr val="1C1B1C"/>
                </a:solidFill>
                <a:latin typeface="Verdana"/>
                <a:cs typeface="Verdana"/>
              </a:rPr>
              <a:t> </a:t>
            </a:r>
            <a:r>
              <a:rPr sz="1500" spc="5" dirty="0">
                <a:solidFill>
                  <a:srgbClr val="1C1B1C"/>
                </a:solidFill>
                <a:latin typeface="Verdana"/>
                <a:cs typeface="Verdana"/>
              </a:rPr>
              <a:t>passagens</a:t>
            </a:r>
            <a:r>
              <a:rPr sz="1500" spc="-120" dirty="0">
                <a:solidFill>
                  <a:srgbClr val="1C1B1C"/>
                </a:solidFill>
                <a:latin typeface="Verdana"/>
                <a:cs typeface="Verdana"/>
              </a:rPr>
              <a:t> </a:t>
            </a:r>
            <a:r>
              <a:rPr sz="1500" spc="10" dirty="0">
                <a:solidFill>
                  <a:srgbClr val="1C1B1C"/>
                </a:solidFill>
                <a:latin typeface="Verdana"/>
                <a:cs typeface="Verdana"/>
              </a:rPr>
              <a:t>complexas </a:t>
            </a:r>
            <a:r>
              <a:rPr sz="1500" spc="-515" dirty="0">
                <a:solidFill>
                  <a:srgbClr val="1C1B1C"/>
                </a:solidFill>
                <a:latin typeface="Verdana"/>
                <a:cs typeface="Verdana"/>
              </a:rPr>
              <a:t> </a:t>
            </a:r>
            <a:r>
              <a:rPr sz="1500" spc="40" dirty="0">
                <a:solidFill>
                  <a:srgbClr val="1C1B1C"/>
                </a:solidFill>
                <a:latin typeface="Verdana"/>
                <a:cs typeface="Verdana"/>
              </a:rPr>
              <a:t>ou</a:t>
            </a:r>
            <a:r>
              <a:rPr sz="1500" spc="-135" dirty="0">
                <a:solidFill>
                  <a:srgbClr val="1C1B1C"/>
                </a:solidFill>
                <a:latin typeface="Verdana"/>
                <a:cs typeface="Verdana"/>
              </a:rPr>
              <a:t> </a:t>
            </a:r>
            <a:r>
              <a:rPr sz="1500" spc="15" dirty="0">
                <a:solidFill>
                  <a:srgbClr val="1C1B1C"/>
                </a:solidFill>
                <a:latin typeface="Verdana"/>
                <a:cs typeface="Verdana"/>
              </a:rPr>
              <a:t>insights</a:t>
            </a:r>
            <a:r>
              <a:rPr sz="1500" spc="-135" dirty="0">
                <a:solidFill>
                  <a:srgbClr val="1C1B1C"/>
                </a:solidFill>
                <a:latin typeface="Verdana"/>
                <a:cs typeface="Verdana"/>
              </a:rPr>
              <a:t> </a:t>
            </a:r>
            <a:r>
              <a:rPr sz="1500" spc="50" dirty="0">
                <a:solidFill>
                  <a:srgbClr val="1C1B1C"/>
                </a:solidFill>
                <a:latin typeface="Verdana"/>
                <a:cs typeface="Verdana"/>
              </a:rPr>
              <a:t>que</a:t>
            </a:r>
            <a:r>
              <a:rPr sz="1500" spc="-135" dirty="0">
                <a:solidFill>
                  <a:srgbClr val="1C1B1C"/>
                </a:solidFill>
                <a:latin typeface="Verdana"/>
                <a:cs typeface="Verdana"/>
              </a:rPr>
              <a:t> </a:t>
            </a:r>
            <a:r>
              <a:rPr sz="1500" spc="-100" dirty="0">
                <a:solidFill>
                  <a:srgbClr val="1C1B1C"/>
                </a:solidFill>
                <a:latin typeface="Verdana"/>
                <a:cs typeface="Verdana"/>
              </a:rPr>
              <a:t>v</a:t>
            </a:r>
            <a:r>
              <a:rPr sz="1500" spc="50" dirty="0">
                <a:solidFill>
                  <a:srgbClr val="1C1B1C"/>
                </a:solidFill>
                <a:latin typeface="Verdana"/>
                <a:cs typeface="Verdana"/>
              </a:rPr>
              <a:t>o</a:t>
            </a:r>
            <a:r>
              <a:rPr sz="1500" spc="25" dirty="0">
                <a:solidFill>
                  <a:srgbClr val="1C1B1C"/>
                </a:solidFill>
                <a:latin typeface="Verdana"/>
                <a:cs typeface="Verdana"/>
              </a:rPr>
              <a:t>c</a:t>
            </a:r>
            <a:r>
              <a:rPr sz="1500" spc="10" dirty="0">
                <a:solidFill>
                  <a:srgbClr val="1C1B1C"/>
                </a:solidFill>
                <a:latin typeface="Verdana"/>
                <a:cs typeface="Verdana"/>
              </a:rPr>
              <a:t>ê</a:t>
            </a:r>
            <a:r>
              <a:rPr sz="1500" spc="-135" dirty="0">
                <a:solidFill>
                  <a:srgbClr val="1C1B1C"/>
                </a:solidFill>
                <a:latin typeface="Verdana"/>
                <a:cs typeface="Verdana"/>
              </a:rPr>
              <a:t> </a:t>
            </a:r>
            <a:r>
              <a:rPr sz="1500" spc="-20" dirty="0">
                <a:solidFill>
                  <a:srgbClr val="1C1B1C"/>
                </a:solidFill>
                <a:latin typeface="Verdana"/>
                <a:cs typeface="Verdana"/>
              </a:rPr>
              <a:t>ti</a:t>
            </a:r>
            <a:r>
              <a:rPr sz="1500" spc="-60" dirty="0">
                <a:solidFill>
                  <a:srgbClr val="1C1B1C"/>
                </a:solidFill>
                <a:latin typeface="Verdana"/>
                <a:cs typeface="Verdana"/>
              </a:rPr>
              <a:t>v</a:t>
            </a:r>
            <a:r>
              <a:rPr sz="1500" spc="-15" dirty="0">
                <a:solidFill>
                  <a:srgbClr val="1C1B1C"/>
                </a:solidFill>
                <a:latin typeface="Verdana"/>
                <a:cs typeface="Verdana"/>
              </a:rPr>
              <a:t>er</a:t>
            </a:r>
            <a:r>
              <a:rPr sz="1500" spc="-135" dirty="0">
                <a:solidFill>
                  <a:srgbClr val="1C1B1C"/>
                </a:solidFill>
                <a:latin typeface="Verdana"/>
                <a:cs typeface="Verdana"/>
              </a:rPr>
              <a:t> </a:t>
            </a:r>
            <a:r>
              <a:rPr sz="1500" spc="35" dirty="0">
                <a:solidFill>
                  <a:srgbClr val="1C1B1C"/>
                </a:solidFill>
                <a:latin typeface="Verdana"/>
                <a:cs typeface="Verdana"/>
              </a:rPr>
              <a:t>du</a:t>
            </a:r>
            <a:r>
              <a:rPr sz="1500" spc="-50" dirty="0">
                <a:solidFill>
                  <a:srgbClr val="1C1B1C"/>
                </a:solidFill>
                <a:latin typeface="Verdana"/>
                <a:cs typeface="Verdana"/>
              </a:rPr>
              <a:t>r</a:t>
            </a:r>
            <a:r>
              <a:rPr sz="1500" spc="25" dirty="0">
                <a:solidFill>
                  <a:srgbClr val="1C1B1C"/>
                </a:solidFill>
                <a:latin typeface="Verdana"/>
                <a:cs typeface="Verdana"/>
              </a:rPr>
              <a:t>an</a:t>
            </a:r>
            <a:r>
              <a:rPr sz="1500" spc="-15" dirty="0">
                <a:solidFill>
                  <a:srgbClr val="1C1B1C"/>
                </a:solidFill>
                <a:latin typeface="Verdana"/>
                <a:cs typeface="Verdana"/>
              </a:rPr>
              <a:t>t</a:t>
            </a:r>
            <a:r>
              <a:rPr sz="1500" spc="10" dirty="0">
                <a:solidFill>
                  <a:srgbClr val="1C1B1C"/>
                </a:solidFill>
                <a:latin typeface="Verdana"/>
                <a:cs typeface="Verdana"/>
              </a:rPr>
              <a:t>e</a:t>
            </a:r>
            <a:r>
              <a:rPr sz="1500" spc="-135" dirty="0">
                <a:solidFill>
                  <a:srgbClr val="1C1B1C"/>
                </a:solidFill>
                <a:latin typeface="Verdana"/>
                <a:cs typeface="Verdana"/>
              </a:rPr>
              <a:t> </a:t>
            </a:r>
            <a:r>
              <a:rPr sz="1500" spc="-20" dirty="0">
                <a:solidFill>
                  <a:srgbClr val="1C1B1C"/>
                </a:solidFill>
                <a:latin typeface="Verdana"/>
                <a:cs typeface="Verdana"/>
              </a:rPr>
              <a:t>a</a:t>
            </a:r>
            <a:r>
              <a:rPr sz="1500" spc="-135" dirty="0">
                <a:solidFill>
                  <a:srgbClr val="1C1B1C"/>
                </a:solidFill>
                <a:latin typeface="Verdana"/>
                <a:cs typeface="Verdana"/>
              </a:rPr>
              <a:t> </a:t>
            </a:r>
            <a:r>
              <a:rPr sz="1500" spc="-60" dirty="0">
                <a:solidFill>
                  <a:srgbClr val="1C1B1C"/>
                </a:solidFill>
                <a:latin typeface="Verdana"/>
                <a:cs typeface="Verdana"/>
              </a:rPr>
              <a:t>r</a:t>
            </a:r>
            <a:r>
              <a:rPr sz="1500" spc="15" dirty="0">
                <a:solidFill>
                  <a:srgbClr val="1C1B1C"/>
                </a:solidFill>
                <a:latin typeface="Verdana"/>
                <a:cs typeface="Verdana"/>
              </a:rPr>
              <a:t>esolução</a:t>
            </a:r>
            <a:r>
              <a:rPr sz="1500" spc="-135" dirty="0">
                <a:solidFill>
                  <a:srgbClr val="1C1B1C"/>
                </a:solidFill>
                <a:latin typeface="Verdana"/>
                <a:cs typeface="Verdana"/>
              </a:rPr>
              <a:t> </a:t>
            </a:r>
            <a:r>
              <a:rPr sz="1500" dirty="0">
                <a:solidFill>
                  <a:srgbClr val="1C1B1C"/>
                </a:solidFill>
                <a:latin typeface="Verdana"/>
                <a:cs typeface="Verdana"/>
              </a:rPr>
              <a:t>desse</a:t>
            </a:r>
            <a:r>
              <a:rPr sz="1500" spc="-135" dirty="0">
                <a:solidFill>
                  <a:srgbClr val="1C1B1C"/>
                </a:solidFill>
                <a:latin typeface="Verdana"/>
                <a:cs typeface="Verdana"/>
              </a:rPr>
              <a:t> </a:t>
            </a:r>
            <a:r>
              <a:rPr sz="1500" spc="25" dirty="0">
                <a:solidFill>
                  <a:srgbClr val="1C1B1C"/>
                </a:solidFill>
                <a:latin typeface="Verdana"/>
                <a:cs typeface="Verdana"/>
              </a:rPr>
              <a:t>p</a:t>
            </a:r>
            <a:r>
              <a:rPr sz="1500" spc="-5" dirty="0">
                <a:solidFill>
                  <a:srgbClr val="1C1B1C"/>
                </a:solidFill>
                <a:latin typeface="Verdana"/>
                <a:cs typeface="Verdana"/>
              </a:rPr>
              <a:t>r</a:t>
            </a:r>
            <a:r>
              <a:rPr sz="1500" spc="-15" dirty="0">
                <a:solidFill>
                  <a:srgbClr val="1C1B1C"/>
                </a:solidFill>
                <a:latin typeface="Verdana"/>
                <a:cs typeface="Verdana"/>
              </a:rPr>
              <a:t>oje</a:t>
            </a:r>
            <a:r>
              <a:rPr sz="1500" spc="-40" dirty="0">
                <a:solidFill>
                  <a:srgbClr val="1C1B1C"/>
                </a:solidFill>
                <a:latin typeface="Verdana"/>
                <a:cs typeface="Verdana"/>
              </a:rPr>
              <a:t>t</a:t>
            </a:r>
            <a:r>
              <a:rPr sz="1500" spc="5" dirty="0">
                <a:solidFill>
                  <a:srgbClr val="1C1B1C"/>
                </a:solidFill>
                <a:latin typeface="Verdana"/>
                <a:cs typeface="Verdana"/>
              </a:rPr>
              <a:t>o</a:t>
            </a:r>
            <a:r>
              <a:rPr sz="1500" spc="-229" dirty="0">
                <a:solidFill>
                  <a:srgbClr val="1C1B1C"/>
                </a:solidFill>
                <a:latin typeface="Verdana"/>
                <a:cs typeface="Verdana"/>
              </a:rPr>
              <a:t>.</a:t>
            </a:r>
            <a:endParaRPr sz="150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05825" y="1062037"/>
          <a:ext cx="2787650" cy="2524125"/>
        </p:xfrm>
        <a:graphic>
          <a:graphicData uri="http://schemas.openxmlformats.org/drawingml/2006/table">
            <a:tbl>
              <a:tblPr firstRow="1" bandRow="1">
                <a:tableStyleId>{2D5ABB26-0587-4C30-8999-92F81FD0307C}</a:tableStyleId>
              </a:tblPr>
              <a:tblGrid>
                <a:gridCol w="768985"/>
                <a:gridCol w="2004060"/>
              </a:tblGrid>
              <a:tr h="251449">
                <a:tc>
                  <a:txBody>
                    <a:bodyPr/>
                    <a:lstStyle/>
                    <a:p>
                      <a:pPr marL="176530">
                        <a:lnSpc>
                          <a:spcPct val="100000"/>
                        </a:lnSpc>
                        <a:spcBef>
                          <a:spcPts val="410"/>
                        </a:spcBef>
                      </a:pPr>
                      <a:r>
                        <a:rPr sz="900" b="1" spc="-5" dirty="0">
                          <a:solidFill>
                            <a:srgbClr val="F1DE06"/>
                          </a:solidFill>
                          <a:latin typeface="Roboto"/>
                          <a:cs typeface="Roboto"/>
                        </a:rPr>
                        <a:t>Variável</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solidFill>
                      <a:srgbClr val="000000"/>
                    </a:solidFill>
                  </a:tcPr>
                </a:tc>
                <a:tc>
                  <a:txBody>
                    <a:bodyPr/>
                    <a:lstStyle/>
                    <a:p>
                      <a:pPr algn="ctr">
                        <a:lnSpc>
                          <a:spcPct val="100000"/>
                        </a:lnSpc>
                        <a:spcBef>
                          <a:spcPts val="410"/>
                        </a:spcBef>
                      </a:pPr>
                      <a:r>
                        <a:rPr sz="900" b="1" spc="-5" dirty="0">
                          <a:solidFill>
                            <a:srgbClr val="F1DE06"/>
                          </a:solidFill>
                          <a:latin typeface="Roboto"/>
                          <a:cs typeface="Roboto"/>
                        </a:rPr>
                        <a:t>Descrição</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solidFill>
                      <a:srgbClr val="000000"/>
                    </a:solidFill>
                  </a:tcPr>
                </a:tc>
              </a:tr>
              <a:tr h="251449">
                <a:tc>
                  <a:txBody>
                    <a:bodyPr/>
                    <a:lstStyle/>
                    <a:p>
                      <a:pPr marL="57150">
                        <a:lnSpc>
                          <a:spcPct val="100000"/>
                        </a:lnSpc>
                        <a:spcBef>
                          <a:spcPts val="410"/>
                        </a:spcBef>
                      </a:pPr>
                      <a:r>
                        <a:rPr sz="900" spc="-15" dirty="0">
                          <a:latin typeface="Roboto"/>
                          <a:cs typeface="Roboto"/>
                        </a:rPr>
                        <a:t>id</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marL="57150">
                        <a:lnSpc>
                          <a:spcPct val="100000"/>
                        </a:lnSpc>
                        <a:spcBef>
                          <a:spcPts val="410"/>
                        </a:spcBef>
                      </a:pPr>
                      <a:r>
                        <a:rPr sz="900" spc="-10" dirty="0">
                          <a:latin typeface="Roboto"/>
                          <a:cs typeface="Roboto"/>
                        </a:rPr>
                        <a:t>Identiﬁcador</a:t>
                      </a:r>
                      <a:r>
                        <a:rPr sz="900" spc="-20" dirty="0">
                          <a:latin typeface="Roboto"/>
                          <a:cs typeface="Roboto"/>
                        </a:rPr>
                        <a:t> </a:t>
                      </a:r>
                      <a:r>
                        <a:rPr sz="900" spc="-15" dirty="0">
                          <a:latin typeface="Roboto"/>
                          <a:cs typeface="Roboto"/>
                        </a:rPr>
                        <a:t>único </a:t>
                      </a:r>
                      <a:r>
                        <a:rPr sz="900" spc="-5" dirty="0">
                          <a:latin typeface="Roboto"/>
                          <a:cs typeface="Roboto"/>
                        </a:rPr>
                        <a:t>do</a:t>
                      </a:r>
                      <a:r>
                        <a:rPr sz="900" spc="-15" dirty="0">
                          <a:latin typeface="Roboto"/>
                          <a:cs typeface="Roboto"/>
                        </a:rPr>
                        <a:t> imóvel</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r>
              <a:tr h="251449">
                <a:tc>
                  <a:txBody>
                    <a:bodyPr/>
                    <a:lstStyle/>
                    <a:p>
                      <a:pPr marL="57150">
                        <a:lnSpc>
                          <a:spcPct val="100000"/>
                        </a:lnSpc>
                        <a:spcBef>
                          <a:spcPts val="410"/>
                        </a:spcBef>
                      </a:pPr>
                      <a:r>
                        <a:rPr sz="900" spc="-10" dirty="0">
                          <a:latin typeface="Roboto"/>
                          <a:cs typeface="Roboto"/>
                        </a:rPr>
                        <a:t>date</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marL="57150">
                        <a:lnSpc>
                          <a:spcPct val="100000"/>
                        </a:lnSpc>
                        <a:spcBef>
                          <a:spcPts val="410"/>
                        </a:spcBef>
                      </a:pPr>
                      <a:r>
                        <a:rPr sz="900" spc="-15" dirty="0">
                          <a:latin typeface="Roboto"/>
                          <a:cs typeface="Roboto"/>
                        </a:rPr>
                        <a:t>Data</a:t>
                      </a:r>
                      <a:r>
                        <a:rPr sz="900" spc="-30" dirty="0">
                          <a:latin typeface="Roboto"/>
                          <a:cs typeface="Roboto"/>
                        </a:rPr>
                        <a:t> </a:t>
                      </a:r>
                      <a:r>
                        <a:rPr sz="900" spc="-10" dirty="0">
                          <a:latin typeface="Roboto"/>
                          <a:cs typeface="Roboto"/>
                        </a:rPr>
                        <a:t>da</a:t>
                      </a:r>
                      <a:r>
                        <a:rPr sz="900" spc="-25" dirty="0">
                          <a:latin typeface="Roboto"/>
                          <a:cs typeface="Roboto"/>
                        </a:rPr>
                        <a:t> </a:t>
                      </a:r>
                      <a:r>
                        <a:rPr sz="900" spc="-15" dirty="0">
                          <a:latin typeface="Roboto"/>
                          <a:cs typeface="Roboto"/>
                        </a:rPr>
                        <a:t>Venda</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r>
              <a:tr h="251460">
                <a:tc>
                  <a:txBody>
                    <a:bodyPr/>
                    <a:lstStyle/>
                    <a:p>
                      <a:pPr marL="57150">
                        <a:lnSpc>
                          <a:spcPct val="100000"/>
                        </a:lnSpc>
                        <a:spcBef>
                          <a:spcPts val="410"/>
                        </a:spcBef>
                      </a:pPr>
                      <a:r>
                        <a:rPr sz="900" spc="-5" dirty="0">
                          <a:latin typeface="Roboto"/>
                          <a:cs typeface="Roboto"/>
                        </a:rPr>
                        <a:t>price</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marL="57150">
                        <a:lnSpc>
                          <a:spcPct val="100000"/>
                        </a:lnSpc>
                        <a:spcBef>
                          <a:spcPts val="410"/>
                        </a:spcBef>
                      </a:pPr>
                      <a:r>
                        <a:rPr sz="900" spc="-10" dirty="0">
                          <a:latin typeface="Roboto"/>
                          <a:cs typeface="Roboto"/>
                        </a:rPr>
                        <a:t>Preço</a:t>
                      </a:r>
                      <a:r>
                        <a:rPr sz="900" spc="-25" dirty="0">
                          <a:latin typeface="Roboto"/>
                          <a:cs typeface="Roboto"/>
                        </a:rPr>
                        <a:t> </a:t>
                      </a:r>
                      <a:r>
                        <a:rPr sz="900" spc="-5" dirty="0">
                          <a:latin typeface="Roboto"/>
                          <a:cs typeface="Roboto"/>
                        </a:rPr>
                        <a:t>de</a:t>
                      </a:r>
                      <a:r>
                        <a:rPr sz="900" spc="-25" dirty="0">
                          <a:latin typeface="Roboto"/>
                          <a:cs typeface="Roboto"/>
                        </a:rPr>
                        <a:t> </a:t>
                      </a:r>
                      <a:r>
                        <a:rPr sz="900" spc="-15" dirty="0">
                          <a:latin typeface="Roboto"/>
                          <a:cs typeface="Roboto"/>
                        </a:rPr>
                        <a:t>venda</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r>
              <a:tr h="251449">
                <a:tc>
                  <a:txBody>
                    <a:bodyPr/>
                    <a:lstStyle/>
                    <a:p>
                      <a:pPr marL="57150">
                        <a:lnSpc>
                          <a:spcPct val="100000"/>
                        </a:lnSpc>
                        <a:spcBef>
                          <a:spcPts val="410"/>
                        </a:spcBef>
                      </a:pPr>
                      <a:r>
                        <a:rPr sz="900" spc="-10" dirty="0">
                          <a:latin typeface="Roboto"/>
                          <a:cs typeface="Roboto"/>
                        </a:rPr>
                        <a:t>bedrooms</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marL="57150">
                        <a:lnSpc>
                          <a:spcPct val="100000"/>
                        </a:lnSpc>
                        <a:spcBef>
                          <a:spcPts val="410"/>
                        </a:spcBef>
                      </a:pPr>
                      <a:r>
                        <a:rPr sz="900" dirty="0">
                          <a:latin typeface="Roboto"/>
                          <a:cs typeface="Roboto"/>
                        </a:rPr>
                        <a:t>Nº</a:t>
                      </a:r>
                      <a:r>
                        <a:rPr sz="900" spc="-35" dirty="0">
                          <a:latin typeface="Roboto"/>
                          <a:cs typeface="Roboto"/>
                        </a:rPr>
                        <a:t> </a:t>
                      </a:r>
                      <a:r>
                        <a:rPr sz="900" spc="-5" dirty="0">
                          <a:latin typeface="Roboto"/>
                          <a:cs typeface="Roboto"/>
                        </a:rPr>
                        <a:t>de</a:t>
                      </a:r>
                      <a:r>
                        <a:rPr sz="900" spc="-30" dirty="0">
                          <a:latin typeface="Roboto"/>
                          <a:cs typeface="Roboto"/>
                        </a:rPr>
                        <a:t> </a:t>
                      </a:r>
                      <a:r>
                        <a:rPr sz="900" spc="-10" dirty="0">
                          <a:latin typeface="Roboto"/>
                          <a:cs typeface="Roboto"/>
                        </a:rPr>
                        <a:t>Quartos</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r>
              <a:tr h="251449">
                <a:tc>
                  <a:txBody>
                    <a:bodyPr/>
                    <a:lstStyle/>
                    <a:p>
                      <a:pPr marL="57150">
                        <a:lnSpc>
                          <a:spcPct val="100000"/>
                        </a:lnSpc>
                        <a:spcBef>
                          <a:spcPts val="410"/>
                        </a:spcBef>
                      </a:pPr>
                      <a:r>
                        <a:rPr sz="900" spc="-10" dirty="0">
                          <a:latin typeface="Roboto"/>
                          <a:cs typeface="Roboto"/>
                        </a:rPr>
                        <a:t>bathrooms</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marL="57150">
                        <a:lnSpc>
                          <a:spcPct val="100000"/>
                        </a:lnSpc>
                        <a:spcBef>
                          <a:spcPts val="410"/>
                        </a:spcBef>
                      </a:pPr>
                      <a:r>
                        <a:rPr sz="900" dirty="0">
                          <a:latin typeface="Roboto"/>
                          <a:cs typeface="Roboto"/>
                        </a:rPr>
                        <a:t>Nº</a:t>
                      </a:r>
                      <a:r>
                        <a:rPr sz="900" spc="-30" dirty="0">
                          <a:latin typeface="Roboto"/>
                          <a:cs typeface="Roboto"/>
                        </a:rPr>
                        <a:t> </a:t>
                      </a:r>
                      <a:r>
                        <a:rPr sz="900" spc="-5" dirty="0">
                          <a:latin typeface="Roboto"/>
                          <a:cs typeface="Roboto"/>
                        </a:rPr>
                        <a:t>de</a:t>
                      </a:r>
                      <a:r>
                        <a:rPr sz="900" spc="-25" dirty="0">
                          <a:latin typeface="Roboto"/>
                          <a:cs typeface="Roboto"/>
                        </a:rPr>
                        <a:t> </a:t>
                      </a:r>
                      <a:r>
                        <a:rPr sz="900" spc="-15" dirty="0">
                          <a:latin typeface="Roboto"/>
                          <a:cs typeface="Roboto"/>
                        </a:rPr>
                        <a:t>Banheiros</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r>
              <a:tr h="251449">
                <a:tc>
                  <a:txBody>
                    <a:bodyPr/>
                    <a:lstStyle/>
                    <a:p>
                      <a:pPr marL="57150">
                        <a:lnSpc>
                          <a:spcPct val="100000"/>
                        </a:lnSpc>
                        <a:spcBef>
                          <a:spcPts val="410"/>
                        </a:spcBef>
                      </a:pPr>
                      <a:r>
                        <a:rPr sz="900" spc="-10" dirty="0">
                          <a:latin typeface="Roboto"/>
                          <a:cs typeface="Roboto"/>
                        </a:rPr>
                        <a:t>sqft_liv</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marL="57150">
                        <a:lnSpc>
                          <a:spcPct val="100000"/>
                        </a:lnSpc>
                        <a:spcBef>
                          <a:spcPts val="410"/>
                        </a:spcBef>
                      </a:pPr>
                      <a:r>
                        <a:rPr sz="900" spc="-20" dirty="0">
                          <a:latin typeface="Roboto"/>
                          <a:cs typeface="Roboto"/>
                        </a:rPr>
                        <a:t>Tamanho</a:t>
                      </a:r>
                      <a:r>
                        <a:rPr sz="900" spc="-15" dirty="0">
                          <a:latin typeface="Roboto"/>
                          <a:cs typeface="Roboto"/>
                        </a:rPr>
                        <a:t> </a:t>
                      </a:r>
                      <a:r>
                        <a:rPr sz="900" spc="-5" dirty="0">
                          <a:latin typeface="Roboto"/>
                          <a:cs typeface="Roboto"/>
                        </a:rPr>
                        <a:t>de</a:t>
                      </a:r>
                      <a:r>
                        <a:rPr sz="900" spc="-15" dirty="0">
                          <a:latin typeface="Roboto"/>
                          <a:cs typeface="Roboto"/>
                        </a:rPr>
                        <a:t> </a:t>
                      </a:r>
                      <a:r>
                        <a:rPr sz="900" spc="-10" dirty="0">
                          <a:latin typeface="Roboto"/>
                          <a:cs typeface="Roboto"/>
                        </a:rPr>
                        <a:t>área </a:t>
                      </a:r>
                      <a:r>
                        <a:rPr sz="900" spc="-15" dirty="0">
                          <a:latin typeface="Roboto"/>
                          <a:cs typeface="Roboto"/>
                        </a:rPr>
                        <a:t>habitável </a:t>
                      </a:r>
                      <a:r>
                        <a:rPr sz="900" dirty="0">
                          <a:latin typeface="Roboto"/>
                          <a:cs typeface="Roboto"/>
                        </a:rPr>
                        <a:t>em</a:t>
                      </a:r>
                      <a:r>
                        <a:rPr sz="900" spc="-10" dirty="0">
                          <a:latin typeface="Roboto"/>
                          <a:cs typeface="Roboto"/>
                        </a:rPr>
                        <a:t> </a:t>
                      </a:r>
                      <a:r>
                        <a:rPr sz="900" spc="-20" dirty="0">
                          <a:latin typeface="Roboto"/>
                          <a:cs typeface="Roboto"/>
                        </a:rPr>
                        <a:t>ft²</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r>
              <a:tr h="251449">
                <a:tc>
                  <a:txBody>
                    <a:bodyPr/>
                    <a:lstStyle/>
                    <a:p>
                      <a:pPr marL="57150">
                        <a:lnSpc>
                          <a:spcPct val="100000"/>
                        </a:lnSpc>
                        <a:spcBef>
                          <a:spcPts val="410"/>
                        </a:spcBef>
                      </a:pPr>
                      <a:r>
                        <a:rPr sz="900" spc="-10" dirty="0">
                          <a:latin typeface="Roboto"/>
                          <a:cs typeface="Roboto"/>
                        </a:rPr>
                        <a:t>sqft_lot</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marL="57150">
                        <a:lnSpc>
                          <a:spcPct val="100000"/>
                        </a:lnSpc>
                        <a:spcBef>
                          <a:spcPts val="410"/>
                        </a:spcBef>
                      </a:pPr>
                      <a:r>
                        <a:rPr sz="900" spc="-20" dirty="0">
                          <a:latin typeface="Roboto"/>
                          <a:cs typeface="Roboto"/>
                        </a:rPr>
                        <a:t>Tamanho </a:t>
                      </a:r>
                      <a:r>
                        <a:rPr sz="900" spc="-5" dirty="0">
                          <a:latin typeface="Roboto"/>
                          <a:cs typeface="Roboto"/>
                        </a:rPr>
                        <a:t>do</a:t>
                      </a:r>
                      <a:r>
                        <a:rPr sz="900" spc="-20" dirty="0">
                          <a:latin typeface="Roboto"/>
                          <a:cs typeface="Roboto"/>
                        </a:rPr>
                        <a:t> </a:t>
                      </a:r>
                      <a:r>
                        <a:rPr sz="900" spc="-10" dirty="0">
                          <a:latin typeface="Roboto"/>
                          <a:cs typeface="Roboto"/>
                        </a:rPr>
                        <a:t>terreno</a:t>
                      </a:r>
                      <a:r>
                        <a:rPr sz="900" spc="-15" dirty="0">
                          <a:latin typeface="Roboto"/>
                          <a:cs typeface="Roboto"/>
                        </a:rPr>
                        <a:t> </a:t>
                      </a:r>
                      <a:r>
                        <a:rPr sz="900" dirty="0">
                          <a:latin typeface="Roboto"/>
                          <a:cs typeface="Roboto"/>
                        </a:rPr>
                        <a:t>em</a:t>
                      </a:r>
                      <a:r>
                        <a:rPr sz="900" spc="-20" dirty="0">
                          <a:latin typeface="Roboto"/>
                          <a:cs typeface="Roboto"/>
                        </a:rPr>
                        <a:t> ft²</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r>
              <a:tr h="251449">
                <a:tc>
                  <a:txBody>
                    <a:bodyPr/>
                    <a:lstStyle/>
                    <a:p>
                      <a:pPr marL="57150">
                        <a:lnSpc>
                          <a:spcPct val="100000"/>
                        </a:lnSpc>
                        <a:spcBef>
                          <a:spcPts val="410"/>
                        </a:spcBef>
                      </a:pPr>
                      <a:r>
                        <a:rPr sz="900" spc="-15" dirty="0">
                          <a:latin typeface="Roboto"/>
                          <a:cs typeface="Roboto"/>
                        </a:rPr>
                        <a:t>ﬂoors</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marL="57150">
                        <a:lnSpc>
                          <a:spcPct val="100000"/>
                        </a:lnSpc>
                        <a:spcBef>
                          <a:spcPts val="410"/>
                        </a:spcBef>
                      </a:pPr>
                      <a:r>
                        <a:rPr sz="900" spc="-10" dirty="0">
                          <a:latin typeface="Roboto"/>
                          <a:cs typeface="Roboto"/>
                        </a:rPr>
                        <a:t>Número</a:t>
                      </a:r>
                      <a:r>
                        <a:rPr sz="900" spc="-20" dirty="0">
                          <a:latin typeface="Roboto"/>
                          <a:cs typeface="Roboto"/>
                        </a:rPr>
                        <a:t> </a:t>
                      </a:r>
                      <a:r>
                        <a:rPr sz="900" spc="-5" dirty="0">
                          <a:latin typeface="Roboto"/>
                          <a:cs typeface="Roboto"/>
                        </a:rPr>
                        <a:t>de</a:t>
                      </a:r>
                      <a:r>
                        <a:rPr sz="900" spc="-20" dirty="0">
                          <a:latin typeface="Roboto"/>
                          <a:cs typeface="Roboto"/>
                        </a:rPr>
                        <a:t> </a:t>
                      </a:r>
                      <a:r>
                        <a:rPr sz="900" spc="-15" dirty="0">
                          <a:latin typeface="Roboto"/>
                          <a:cs typeface="Roboto"/>
                        </a:rPr>
                        <a:t>andares</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r>
              <a:tr h="251449">
                <a:tc>
                  <a:txBody>
                    <a:bodyPr/>
                    <a:lstStyle/>
                    <a:p>
                      <a:pPr marL="57150">
                        <a:lnSpc>
                          <a:spcPct val="100000"/>
                        </a:lnSpc>
                        <a:spcBef>
                          <a:spcPts val="410"/>
                        </a:spcBef>
                      </a:pPr>
                      <a:r>
                        <a:rPr sz="900" spc="-10" dirty="0">
                          <a:latin typeface="Roboto"/>
                          <a:cs typeface="Roboto"/>
                        </a:rPr>
                        <a:t>waterfront</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marL="57150">
                        <a:lnSpc>
                          <a:spcPct val="100000"/>
                        </a:lnSpc>
                        <a:spcBef>
                          <a:spcPts val="410"/>
                        </a:spcBef>
                      </a:pPr>
                      <a:r>
                        <a:rPr sz="900" spc="-15" dirty="0">
                          <a:latin typeface="Roboto"/>
                          <a:cs typeface="Roboto"/>
                        </a:rPr>
                        <a:t>Indicativo</a:t>
                      </a:r>
                      <a:r>
                        <a:rPr sz="900" spc="-10" dirty="0">
                          <a:latin typeface="Roboto"/>
                          <a:cs typeface="Roboto"/>
                        </a:rPr>
                        <a:t> </a:t>
                      </a:r>
                      <a:r>
                        <a:rPr sz="900" spc="-5" dirty="0">
                          <a:latin typeface="Roboto"/>
                          <a:cs typeface="Roboto"/>
                        </a:rPr>
                        <a:t>se</a:t>
                      </a:r>
                      <a:r>
                        <a:rPr sz="900" spc="-10" dirty="0">
                          <a:latin typeface="Roboto"/>
                          <a:cs typeface="Roboto"/>
                        </a:rPr>
                        <a:t> </a:t>
                      </a:r>
                      <a:r>
                        <a:rPr sz="900" dirty="0">
                          <a:latin typeface="Roboto"/>
                          <a:cs typeface="Roboto"/>
                        </a:rPr>
                        <a:t>o</a:t>
                      </a:r>
                      <a:r>
                        <a:rPr sz="900" spc="-10" dirty="0">
                          <a:latin typeface="Roboto"/>
                          <a:cs typeface="Roboto"/>
                        </a:rPr>
                        <a:t> imóvel </a:t>
                      </a:r>
                      <a:r>
                        <a:rPr sz="900" spc="5" dirty="0">
                          <a:latin typeface="Roboto"/>
                          <a:cs typeface="Roboto"/>
                        </a:rPr>
                        <a:t>é</a:t>
                      </a:r>
                      <a:r>
                        <a:rPr sz="900" spc="-10" dirty="0">
                          <a:latin typeface="Roboto"/>
                          <a:cs typeface="Roboto"/>
                        </a:rPr>
                        <a:t> a </a:t>
                      </a:r>
                      <a:r>
                        <a:rPr sz="900" spc="-30" dirty="0">
                          <a:latin typeface="Roboto"/>
                          <a:cs typeface="Roboto"/>
                        </a:rPr>
                        <a:t>beira-mar</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r>
            </a:tbl>
          </a:graphicData>
        </a:graphic>
      </p:graphicFrame>
      <p:graphicFrame>
        <p:nvGraphicFramePr>
          <p:cNvPr id="3" name="object 3"/>
          <p:cNvGraphicFramePr>
            <a:graphicFrameLocks noGrp="1"/>
          </p:cNvGraphicFramePr>
          <p:nvPr/>
        </p:nvGraphicFramePr>
        <p:xfrm>
          <a:off x="3932875" y="1062037"/>
          <a:ext cx="4005579" cy="3689985"/>
        </p:xfrm>
        <a:graphic>
          <a:graphicData uri="http://schemas.openxmlformats.org/drawingml/2006/table">
            <a:tbl>
              <a:tblPr firstRow="1" bandRow="1">
                <a:tableStyleId>{2D5ABB26-0587-4C30-8999-92F81FD0307C}</a:tableStyleId>
              </a:tblPr>
              <a:tblGrid>
                <a:gridCol w="1038860"/>
                <a:gridCol w="2952750"/>
              </a:tblGrid>
              <a:tr h="251449">
                <a:tc>
                  <a:txBody>
                    <a:bodyPr/>
                    <a:lstStyle/>
                    <a:p>
                      <a:pPr marL="311785">
                        <a:lnSpc>
                          <a:spcPct val="100000"/>
                        </a:lnSpc>
                        <a:spcBef>
                          <a:spcPts val="410"/>
                        </a:spcBef>
                      </a:pPr>
                      <a:r>
                        <a:rPr sz="900" b="1" spc="-5" dirty="0">
                          <a:solidFill>
                            <a:srgbClr val="F1DE06"/>
                          </a:solidFill>
                          <a:latin typeface="Roboto"/>
                          <a:cs typeface="Roboto"/>
                        </a:rPr>
                        <a:t>Variável</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solidFill>
                      <a:srgbClr val="000000"/>
                    </a:solidFill>
                  </a:tcPr>
                </a:tc>
                <a:tc>
                  <a:txBody>
                    <a:bodyPr/>
                    <a:lstStyle/>
                    <a:p>
                      <a:pPr algn="ctr">
                        <a:lnSpc>
                          <a:spcPct val="100000"/>
                        </a:lnSpc>
                        <a:spcBef>
                          <a:spcPts val="410"/>
                        </a:spcBef>
                      </a:pPr>
                      <a:r>
                        <a:rPr sz="900" b="1" spc="-5" dirty="0">
                          <a:solidFill>
                            <a:srgbClr val="F1DE06"/>
                          </a:solidFill>
                          <a:latin typeface="Roboto"/>
                          <a:cs typeface="Roboto"/>
                        </a:rPr>
                        <a:t>Descrição</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solidFill>
                      <a:srgbClr val="000000"/>
                    </a:solidFill>
                  </a:tcPr>
                </a:tc>
              </a:tr>
              <a:tr h="251449">
                <a:tc>
                  <a:txBody>
                    <a:bodyPr/>
                    <a:lstStyle/>
                    <a:p>
                      <a:pPr marL="57150">
                        <a:lnSpc>
                          <a:spcPct val="100000"/>
                        </a:lnSpc>
                        <a:spcBef>
                          <a:spcPts val="410"/>
                        </a:spcBef>
                      </a:pPr>
                      <a:r>
                        <a:rPr sz="900" spc="-15" dirty="0">
                          <a:latin typeface="Roboto"/>
                          <a:cs typeface="Roboto"/>
                        </a:rPr>
                        <a:t>view</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marL="57150">
                        <a:lnSpc>
                          <a:spcPct val="100000"/>
                        </a:lnSpc>
                        <a:spcBef>
                          <a:spcPts val="410"/>
                        </a:spcBef>
                      </a:pPr>
                      <a:r>
                        <a:rPr sz="900" spc="-15" dirty="0">
                          <a:latin typeface="Roboto"/>
                          <a:cs typeface="Roboto"/>
                        </a:rPr>
                        <a:t>Grau</a:t>
                      </a:r>
                      <a:r>
                        <a:rPr sz="900" spc="-10" dirty="0">
                          <a:latin typeface="Roboto"/>
                          <a:cs typeface="Roboto"/>
                        </a:rPr>
                        <a:t> </a:t>
                      </a:r>
                      <a:r>
                        <a:rPr sz="900" spc="-5" dirty="0">
                          <a:latin typeface="Roboto"/>
                          <a:cs typeface="Roboto"/>
                        </a:rPr>
                        <a:t>de</a:t>
                      </a:r>
                      <a:r>
                        <a:rPr sz="900" spc="-10" dirty="0">
                          <a:latin typeface="Roboto"/>
                          <a:cs typeface="Roboto"/>
                        </a:rPr>
                        <a:t> quão</a:t>
                      </a:r>
                      <a:r>
                        <a:rPr sz="900" spc="-5" dirty="0">
                          <a:latin typeface="Roboto"/>
                          <a:cs typeface="Roboto"/>
                        </a:rPr>
                        <a:t> </a:t>
                      </a:r>
                      <a:r>
                        <a:rPr sz="900" spc="-10" dirty="0">
                          <a:latin typeface="Roboto"/>
                          <a:cs typeface="Roboto"/>
                        </a:rPr>
                        <a:t>belo </a:t>
                      </a:r>
                      <a:r>
                        <a:rPr sz="900" spc="5" dirty="0">
                          <a:latin typeface="Roboto"/>
                          <a:cs typeface="Roboto"/>
                        </a:rPr>
                        <a:t>é</a:t>
                      </a:r>
                      <a:r>
                        <a:rPr sz="900" spc="-5" dirty="0">
                          <a:latin typeface="Roboto"/>
                          <a:cs typeface="Roboto"/>
                        </a:rPr>
                        <a:t> </a:t>
                      </a:r>
                      <a:r>
                        <a:rPr sz="900" spc="-10" dirty="0">
                          <a:latin typeface="Roboto"/>
                          <a:cs typeface="Roboto"/>
                        </a:rPr>
                        <a:t>a </a:t>
                      </a:r>
                      <a:r>
                        <a:rPr sz="900" spc="-15" dirty="0">
                          <a:latin typeface="Roboto"/>
                          <a:cs typeface="Roboto"/>
                        </a:rPr>
                        <a:t>vista</a:t>
                      </a:r>
                      <a:r>
                        <a:rPr sz="900" spc="-5" dirty="0">
                          <a:latin typeface="Roboto"/>
                          <a:cs typeface="Roboto"/>
                        </a:rPr>
                        <a:t> do</a:t>
                      </a:r>
                      <a:r>
                        <a:rPr sz="900" spc="-10" dirty="0">
                          <a:latin typeface="Roboto"/>
                          <a:cs typeface="Roboto"/>
                        </a:rPr>
                        <a:t> imóvel</a:t>
                      </a:r>
                      <a:r>
                        <a:rPr sz="900" spc="-5" dirty="0">
                          <a:latin typeface="Roboto"/>
                          <a:cs typeface="Roboto"/>
                        </a:rPr>
                        <a:t> </a:t>
                      </a:r>
                      <a:r>
                        <a:rPr sz="900" dirty="0">
                          <a:latin typeface="Roboto"/>
                          <a:cs typeface="Roboto"/>
                        </a:rPr>
                        <a:t>(0</a:t>
                      </a:r>
                      <a:r>
                        <a:rPr sz="900" spc="-10" dirty="0">
                          <a:latin typeface="Roboto"/>
                          <a:cs typeface="Roboto"/>
                        </a:rPr>
                        <a:t> a</a:t>
                      </a:r>
                      <a:r>
                        <a:rPr sz="900" spc="-5" dirty="0">
                          <a:latin typeface="Roboto"/>
                          <a:cs typeface="Roboto"/>
                        </a:rPr>
                        <a:t> 4)</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r>
              <a:tr h="251449">
                <a:tc>
                  <a:txBody>
                    <a:bodyPr/>
                    <a:lstStyle/>
                    <a:p>
                      <a:pPr marL="57150">
                        <a:lnSpc>
                          <a:spcPct val="100000"/>
                        </a:lnSpc>
                        <a:spcBef>
                          <a:spcPts val="410"/>
                        </a:spcBef>
                      </a:pPr>
                      <a:r>
                        <a:rPr sz="900" spc="-15" dirty="0">
                          <a:latin typeface="Roboto"/>
                          <a:cs typeface="Roboto"/>
                        </a:rPr>
                        <a:t>condition</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marL="57150">
                        <a:lnSpc>
                          <a:spcPct val="100000"/>
                        </a:lnSpc>
                        <a:spcBef>
                          <a:spcPts val="410"/>
                        </a:spcBef>
                      </a:pPr>
                      <a:r>
                        <a:rPr sz="900" spc="-10" dirty="0">
                          <a:latin typeface="Roboto"/>
                          <a:cs typeface="Roboto"/>
                        </a:rPr>
                        <a:t>Condição</a:t>
                      </a:r>
                      <a:r>
                        <a:rPr sz="900" spc="-15" dirty="0">
                          <a:latin typeface="Roboto"/>
                          <a:cs typeface="Roboto"/>
                        </a:rPr>
                        <a:t> </a:t>
                      </a:r>
                      <a:r>
                        <a:rPr sz="900" spc="-10" dirty="0">
                          <a:latin typeface="Roboto"/>
                          <a:cs typeface="Roboto"/>
                        </a:rPr>
                        <a:t>da casa </a:t>
                      </a:r>
                      <a:r>
                        <a:rPr sz="900" dirty="0">
                          <a:latin typeface="Roboto"/>
                          <a:cs typeface="Roboto"/>
                        </a:rPr>
                        <a:t>(1</a:t>
                      </a:r>
                      <a:r>
                        <a:rPr sz="900" spc="-10" dirty="0">
                          <a:latin typeface="Roboto"/>
                          <a:cs typeface="Roboto"/>
                        </a:rPr>
                        <a:t> a </a:t>
                      </a:r>
                      <a:r>
                        <a:rPr sz="900" spc="-5" dirty="0">
                          <a:latin typeface="Roboto"/>
                          <a:cs typeface="Roboto"/>
                        </a:rPr>
                        <a:t>5)</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r>
              <a:tr h="388599">
                <a:tc>
                  <a:txBody>
                    <a:bodyPr/>
                    <a:lstStyle/>
                    <a:p>
                      <a:pPr>
                        <a:lnSpc>
                          <a:spcPct val="100000"/>
                        </a:lnSpc>
                        <a:spcBef>
                          <a:spcPts val="30"/>
                        </a:spcBef>
                      </a:pPr>
                      <a:endParaRPr sz="800">
                        <a:latin typeface="Times New Roman"/>
                        <a:cs typeface="Times New Roman"/>
                      </a:endParaRPr>
                    </a:p>
                    <a:p>
                      <a:pPr marL="57150">
                        <a:lnSpc>
                          <a:spcPct val="100000"/>
                        </a:lnSpc>
                        <a:spcBef>
                          <a:spcPts val="5"/>
                        </a:spcBef>
                      </a:pPr>
                      <a:r>
                        <a:rPr sz="900" spc="-15" dirty="0">
                          <a:latin typeface="Roboto"/>
                          <a:cs typeface="Roboto"/>
                        </a:rPr>
                        <a:t>grade</a:t>
                      </a:r>
                      <a:endParaRPr sz="900">
                        <a:latin typeface="Roboto"/>
                        <a:cs typeface="Roboto"/>
                      </a:endParaRPr>
                    </a:p>
                  </a:txBody>
                  <a:tcPr marL="0" marR="0" marT="381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marL="57150" marR="276860">
                        <a:lnSpc>
                          <a:spcPct val="100000"/>
                        </a:lnSpc>
                        <a:spcBef>
                          <a:spcPts val="410"/>
                        </a:spcBef>
                      </a:pPr>
                      <a:r>
                        <a:rPr sz="900" spc="-10" dirty="0">
                          <a:latin typeface="Roboto"/>
                          <a:cs typeface="Roboto"/>
                        </a:rPr>
                        <a:t>Classiﬁcação por</a:t>
                      </a:r>
                      <a:r>
                        <a:rPr sz="900" spc="-5" dirty="0">
                          <a:latin typeface="Roboto"/>
                          <a:cs typeface="Roboto"/>
                        </a:rPr>
                        <a:t> </a:t>
                      </a:r>
                      <a:r>
                        <a:rPr sz="900" spc="-10" dirty="0">
                          <a:latin typeface="Roboto"/>
                          <a:cs typeface="Roboto"/>
                        </a:rPr>
                        <a:t>qualidade</a:t>
                      </a:r>
                      <a:r>
                        <a:rPr sz="900" spc="-5" dirty="0">
                          <a:latin typeface="Roboto"/>
                          <a:cs typeface="Roboto"/>
                        </a:rPr>
                        <a:t> de </a:t>
                      </a:r>
                      <a:r>
                        <a:rPr sz="900" spc="-10" dirty="0">
                          <a:latin typeface="Roboto"/>
                          <a:cs typeface="Roboto"/>
                        </a:rPr>
                        <a:t>material</a:t>
                      </a:r>
                      <a:r>
                        <a:rPr sz="900" spc="-5" dirty="0">
                          <a:latin typeface="Roboto"/>
                          <a:cs typeface="Roboto"/>
                        </a:rPr>
                        <a:t> </a:t>
                      </a:r>
                      <a:r>
                        <a:rPr sz="900" spc="-15" dirty="0">
                          <a:latin typeface="Roboto"/>
                          <a:cs typeface="Roboto"/>
                        </a:rPr>
                        <a:t>utilizado</a:t>
                      </a:r>
                      <a:r>
                        <a:rPr sz="900" spc="-5" dirty="0">
                          <a:latin typeface="Roboto"/>
                          <a:cs typeface="Roboto"/>
                        </a:rPr>
                        <a:t> </a:t>
                      </a:r>
                      <a:r>
                        <a:rPr sz="900" spc="-20" dirty="0">
                          <a:latin typeface="Roboto"/>
                          <a:cs typeface="Roboto"/>
                        </a:rPr>
                        <a:t>na </a:t>
                      </a:r>
                      <a:r>
                        <a:rPr sz="900" spc="-210" dirty="0">
                          <a:latin typeface="Roboto"/>
                          <a:cs typeface="Roboto"/>
                        </a:rPr>
                        <a:t> </a:t>
                      </a:r>
                      <a:r>
                        <a:rPr sz="900" spc="-15" dirty="0">
                          <a:latin typeface="Roboto"/>
                          <a:cs typeface="Roboto"/>
                        </a:rPr>
                        <a:t>construção</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r>
              <a:tr h="251449">
                <a:tc>
                  <a:txBody>
                    <a:bodyPr/>
                    <a:lstStyle/>
                    <a:p>
                      <a:pPr marL="57150">
                        <a:lnSpc>
                          <a:spcPct val="100000"/>
                        </a:lnSpc>
                        <a:spcBef>
                          <a:spcPts val="410"/>
                        </a:spcBef>
                      </a:pPr>
                      <a:r>
                        <a:rPr sz="900" spc="-10" dirty="0">
                          <a:latin typeface="Roboto"/>
                          <a:cs typeface="Roboto"/>
                        </a:rPr>
                        <a:t>sqft_above</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marL="57150">
                        <a:lnSpc>
                          <a:spcPct val="100000"/>
                        </a:lnSpc>
                        <a:spcBef>
                          <a:spcPts val="410"/>
                        </a:spcBef>
                      </a:pPr>
                      <a:r>
                        <a:rPr sz="900" spc="-5" dirty="0">
                          <a:latin typeface="Roboto"/>
                          <a:cs typeface="Roboto"/>
                        </a:rPr>
                        <a:t>Área</a:t>
                      </a:r>
                      <a:r>
                        <a:rPr sz="900" spc="-15" dirty="0">
                          <a:latin typeface="Roboto"/>
                          <a:cs typeface="Roboto"/>
                        </a:rPr>
                        <a:t> </a:t>
                      </a:r>
                      <a:r>
                        <a:rPr sz="900" dirty="0">
                          <a:latin typeface="Roboto"/>
                          <a:cs typeface="Roboto"/>
                        </a:rPr>
                        <a:t>em</a:t>
                      </a:r>
                      <a:r>
                        <a:rPr sz="900" spc="-15" dirty="0">
                          <a:latin typeface="Roboto"/>
                          <a:cs typeface="Roboto"/>
                        </a:rPr>
                        <a:t> </a:t>
                      </a:r>
                      <a:r>
                        <a:rPr sz="900" spc="-10" dirty="0">
                          <a:latin typeface="Roboto"/>
                          <a:cs typeface="Roboto"/>
                        </a:rPr>
                        <a:t>acima </a:t>
                      </a:r>
                      <a:r>
                        <a:rPr sz="900" spc="-5" dirty="0">
                          <a:latin typeface="Roboto"/>
                          <a:cs typeface="Roboto"/>
                        </a:rPr>
                        <a:t>do</a:t>
                      </a:r>
                      <a:r>
                        <a:rPr sz="900" spc="-15" dirty="0">
                          <a:latin typeface="Roboto"/>
                          <a:cs typeface="Roboto"/>
                        </a:rPr>
                        <a:t> </a:t>
                      </a:r>
                      <a:r>
                        <a:rPr sz="900" spc="-10" dirty="0">
                          <a:latin typeface="Roboto"/>
                          <a:cs typeface="Roboto"/>
                        </a:rPr>
                        <a:t>solo </a:t>
                      </a:r>
                      <a:r>
                        <a:rPr sz="900" dirty="0">
                          <a:latin typeface="Roboto"/>
                          <a:cs typeface="Roboto"/>
                        </a:rPr>
                        <a:t>em</a:t>
                      </a:r>
                      <a:r>
                        <a:rPr sz="900" spc="-15" dirty="0">
                          <a:latin typeface="Roboto"/>
                          <a:cs typeface="Roboto"/>
                        </a:rPr>
                        <a:t> </a:t>
                      </a:r>
                      <a:r>
                        <a:rPr sz="900" spc="-20" dirty="0">
                          <a:latin typeface="Roboto"/>
                          <a:cs typeface="Roboto"/>
                        </a:rPr>
                        <a:t>ft²</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r>
              <a:tr h="251449">
                <a:tc>
                  <a:txBody>
                    <a:bodyPr/>
                    <a:lstStyle/>
                    <a:p>
                      <a:pPr marL="57150">
                        <a:lnSpc>
                          <a:spcPct val="100000"/>
                        </a:lnSpc>
                        <a:spcBef>
                          <a:spcPts val="410"/>
                        </a:spcBef>
                      </a:pPr>
                      <a:r>
                        <a:rPr sz="900" spc="-10" dirty="0">
                          <a:latin typeface="Roboto"/>
                          <a:cs typeface="Roboto"/>
                        </a:rPr>
                        <a:t>sqft_basmt</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marL="57150">
                        <a:lnSpc>
                          <a:spcPct val="100000"/>
                        </a:lnSpc>
                        <a:spcBef>
                          <a:spcPts val="410"/>
                        </a:spcBef>
                      </a:pPr>
                      <a:r>
                        <a:rPr sz="900" spc="-5" dirty="0">
                          <a:latin typeface="Roboto"/>
                          <a:cs typeface="Roboto"/>
                        </a:rPr>
                        <a:t>Área</a:t>
                      </a:r>
                      <a:r>
                        <a:rPr sz="900" spc="-15" dirty="0">
                          <a:latin typeface="Roboto"/>
                          <a:cs typeface="Roboto"/>
                        </a:rPr>
                        <a:t> </a:t>
                      </a:r>
                      <a:r>
                        <a:rPr sz="900" dirty="0">
                          <a:latin typeface="Roboto"/>
                          <a:cs typeface="Roboto"/>
                        </a:rPr>
                        <a:t>em</a:t>
                      </a:r>
                      <a:r>
                        <a:rPr sz="900" spc="-10" dirty="0">
                          <a:latin typeface="Roboto"/>
                          <a:cs typeface="Roboto"/>
                        </a:rPr>
                        <a:t> </a:t>
                      </a:r>
                      <a:r>
                        <a:rPr sz="900" spc="-15" dirty="0">
                          <a:latin typeface="Roboto"/>
                          <a:cs typeface="Roboto"/>
                        </a:rPr>
                        <a:t>abaixo</a:t>
                      </a:r>
                      <a:r>
                        <a:rPr sz="900" spc="-10" dirty="0">
                          <a:latin typeface="Roboto"/>
                          <a:cs typeface="Roboto"/>
                        </a:rPr>
                        <a:t> </a:t>
                      </a:r>
                      <a:r>
                        <a:rPr sz="900" spc="-5" dirty="0">
                          <a:latin typeface="Roboto"/>
                          <a:cs typeface="Roboto"/>
                        </a:rPr>
                        <a:t>do</a:t>
                      </a:r>
                      <a:r>
                        <a:rPr sz="900" spc="-10" dirty="0">
                          <a:latin typeface="Roboto"/>
                          <a:cs typeface="Roboto"/>
                        </a:rPr>
                        <a:t> solo </a:t>
                      </a:r>
                      <a:r>
                        <a:rPr sz="900" dirty="0">
                          <a:latin typeface="Roboto"/>
                          <a:cs typeface="Roboto"/>
                        </a:rPr>
                        <a:t>em</a:t>
                      </a:r>
                      <a:r>
                        <a:rPr sz="900" spc="-10" dirty="0">
                          <a:latin typeface="Roboto"/>
                          <a:cs typeface="Roboto"/>
                        </a:rPr>
                        <a:t> </a:t>
                      </a:r>
                      <a:r>
                        <a:rPr sz="900" spc="-20" dirty="0">
                          <a:latin typeface="Roboto"/>
                          <a:cs typeface="Roboto"/>
                        </a:rPr>
                        <a:t>ft²</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r>
              <a:tr h="251449">
                <a:tc>
                  <a:txBody>
                    <a:bodyPr/>
                    <a:lstStyle/>
                    <a:p>
                      <a:pPr marL="57150">
                        <a:lnSpc>
                          <a:spcPct val="100000"/>
                        </a:lnSpc>
                        <a:spcBef>
                          <a:spcPts val="410"/>
                        </a:spcBef>
                      </a:pPr>
                      <a:r>
                        <a:rPr sz="900" spc="-20" dirty="0">
                          <a:latin typeface="Roboto"/>
                          <a:cs typeface="Roboto"/>
                        </a:rPr>
                        <a:t>yr_built</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marL="57150">
                        <a:lnSpc>
                          <a:spcPct val="100000"/>
                        </a:lnSpc>
                        <a:spcBef>
                          <a:spcPts val="410"/>
                        </a:spcBef>
                      </a:pPr>
                      <a:r>
                        <a:rPr sz="900" spc="-5" dirty="0">
                          <a:latin typeface="Roboto"/>
                          <a:cs typeface="Roboto"/>
                        </a:rPr>
                        <a:t>Ano</a:t>
                      </a:r>
                      <a:r>
                        <a:rPr sz="900" spc="-20" dirty="0">
                          <a:latin typeface="Roboto"/>
                          <a:cs typeface="Roboto"/>
                        </a:rPr>
                        <a:t> </a:t>
                      </a:r>
                      <a:r>
                        <a:rPr sz="900" spc="-5" dirty="0">
                          <a:latin typeface="Roboto"/>
                          <a:cs typeface="Roboto"/>
                        </a:rPr>
                        <a:t>de</a:t>
                      </a:r>
                      <a:r>
                        <a:rPr sz="900" spc="-15" dirty="0">
                          <a:latin typeface="Roboto"/>
                          <a:cs typeface="Roboto"/>
                        </a:rPr>
                        <a:t> construção</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r>
              <a:tr h="251449">
                <a:tc>
                  <a:txBody>
                    <a:bodyPr/>
                    <a:lstStyle/>
                    <a:p>
                      <a:pPr marL="57150">
                        <a:lnSpc>
                          <a:spcPct val="100000"/>
                        </a:lnSpc>
                        <a:spcBef>
                          <a:spcPts val="410"/>
                        </a:spcBef>
                      </a:pPr>
                      <a:r>
                        <a:rPr sz="900" spc="-15" dirty="0">
                          <a:latin typeface="Roboto"/>
                          <a:cs typeface="Roboto"/>
                        </a:rPr>
                        <a:t>yr_renov</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marL="57150">
                        <a:lnSpc>
                          <a:spcPct val="100000"/>
                        </a:lnSpc>
                        <a:spcBef>
                          <a:spcPts val="410"/>
                        </a:spcBef>
                      </a:pPr>
                      <a:r>
                        <a:rPr sz="900" spc="-5" dirty="0">
                          <a:latin typeface="Roboto"/>
                          <a:cs typeface="Roboto"/>
                        </a:rPr>
                        <a:t>Ano de </a:t>
                      </a:r>
                      <a:r>
                        <a:rPr sz="900" spc="-15" dirty="0">
                          <a:latin typeface="Roboto"/>
                          <a:cs typeface="Roboto"/>
                        </a:rPr>
                        <a:t>restauração,</a:t>
                      </a:r>
                      <a:r>
                        <a:rPr sz="900" dirty="0">
                          <a:latin typeface="Roboto"/>
                          <a:cs typeface="Roboto"/>
                        </a:rPr>
                        <a:t> </a:t>
                      </a:r>
                      <a:r>
                        <a:rPr sz="900" spc="-10" dirty="0">
                          <a:latin typeface="Roboto"/>
                          <a:cs typeface="Roboto"/>
                        </a:rPr>
                        <a:t>caso</a:t>
                      </a:r>
                      <a:r>
                        <a:rPr sz="900" spc="-5" dirty="0">
                          <a:latin typeface="Roboto"/>
                          <a:cs typeface="Roboto"/>
                        </a:rPr>
                        <a:t> </a:t>
                      </a:r>
                      <a:r>
                        <a:rPr sz="900" dirty="0">
                          <a:latin typeface="Roboto"/>
                          <a:cs typeface="Roboto"/>
                        </a:rPr>
                        <a:t>o </a:t>
                      </a:r>
                      <a:r>
                        <a:rPr sz="900" spc="-15" dirty="0">
                          <a:latin typeface="Roboto"/>
                          <a:cs typeface="Roboto"/>
                        </a:rPr>
                        <a:t>contrário,</a:t>
                      </a:r>
                      <a:r>
                        <a:rPr sz="900" spc="-5" dirty="0">
                          <a:latin typeface="Roboto"/>
                          <a:cs typeface="Roboto"/>
                        </a:rPr>
                        <a:t> </a:t>
                      </a:r>
                      <a:r>
                        <a:rPr sz="900" spc="-10" dirty="0">
                          <a:latin typeface="Roboto"/>
                          <a:cs typeface="Roboto"/>
                        </a:rPr>
                        <a:t>0.</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r>
              <a:tr h="251449">
                <a:tc>
                  <a:txBody>
                    <a:bodyPr/>
                    <a:lstStyle/>
                    <a:p>
                      <a:pPr marL="57150">
                        <a:lnSpc>
                          <a:spcPct val="100000"/>
                        </a:lnSpc>
                        <a:spcBef>
                          <a:spcPts val="410"/>
                        </a:spcBef>
                      </a:pPr>
                      <a:r>
                        <a:rPr sz="900" spc="-10" dirty="0">
                          <a:latin typeface="Roboto"/>
                          <a:cs typeface="Roboto"/>
                        </a:rPr>
                        <a:t>zipcode</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marL="57150">
                        <a:lnSpc>
                          <a:spcPct val="100000"/>
                        </a:lnSpc>
                        <a:spcBef>
                          <a:spcPts val="410"/>
                        </a:spcBef>
                      </a:pPr>
                      <a:r>
                        <a:rPr sz="900" spc="-5" dirty="0">
                          <a:latin typeface="Roboto"/>
                          <a:cs typeface="Roboto"/>
                        </a:rPr>
                        <a:t>Zi</a:t>
                      </a:r>
                      <a:r>
                        <a:rPr sz="900" dirty="0">
                          <a:latin typeface="Roboto"/>
                          <a:cs typeface="Roboto"/>
                        </a:rPr>
                        <a:t>p</a:t>
                      </a:r>
                      <a:r>
                        <a:rPr sz="900" spc="-5" dirty="0">
                          <a:latin typeface="Roboto"/>
                          <a:cs typeface="Roboto"/>
                        </a:rPr>
                        <a:t> </a:t>
                      </a:r>
                      <a:r>
                        <a:rPr sz="900" spc="-5" dirty="0">
                          <a:latin typeface="Roboto"/>
                          <a:cs typeface="Roboto"/>
                        </a:rPr>
                        <a:t>Cod</a:t>
                      </a:r>
                      <a:r>
                        <a:rPr sz="900" dirty="0">
                          <a:latin typeface="Roboto"/>
                          <a:cs typeface="Roboto"/>
                        </a:rPr>
                        <a:t>e</a:t>
                      </a:r>
                      <a:r>
                        <a:rPr sz="900" spc="-5" dirty="0">
                          <a:latin typeface="Roboto"/>
                          <a:cs typeface="Roboto"/>
                        </a:rPr>
                        <a:t> </a:t>
                      </a:r>
                      <a:r>
                        <a:rPr sz="900" dirty="0">
                          <a:latin typeface="Roboto"/>
                          <a:cs typeface="Roboto"/>
                        </a:rPr>
                        <a:t>5</a:t>
                      </a:r>
                      <a:r>
                        <a:rPr sz="900" spc="-5" dirty="0">
                          <a:latin typeface="Roboto"/>
                          <a:cs typeface="Roboto"/>
                        </a:rPr>
                        <a:t> </a:t>
                      </a:r>
                      <a:r>
                        <a:rPr sz="900" dirty="0">
                          <a:latin typeface="Roboto"/>
                          <a:cs typeface="Roboto"/>
                        </a:rPr>
                        <a:t>-</a:t>
                      </a:r>
                      <a:r>
                        <a:rPr sz="900" spc="-5" dirty="0">
                          <a:latin typeface="Roboto"/>
                          <a:cs typeface="Roboto"/>
                        </a:rPr>
                        <a:t> </a:t>
                      </a:r>
                      <a:r>
                        <a:rPr sz="900" spc="-5" dirty="0">
                          <a:latin typeface="Roboto"/>
                          <a:cs typeface="Roboto"/>
                        </a:rPr>
                        <a:t>Simila</a:t>
                      </a:r>
                      <a:r>
                        <a:rPr sz="900" dirty="0">
                          <a:latin typeface="Roboto"/>
                          <a:cs typeface="Roboto"/>
                        </a:rPr>
                        <a:t>r</a:t>
                      </a:r>
                      <a:r>
                        <a:rPr sz="900" spc="-5" dirty="0">
                          <a:latin typeface="Roboto"/>
                          <a:cs typeface="Roboto"/>
                        </a:rPr>
                        <a:t> </a:t>
                      </a:r>
                      <a:r>
                        <a:rPr sz="900" spc="-5" dirty="0">
                          <a:latin typeface="Roboto"/>
                          <a:cs typeface="Roboto"/>
                        </a:rPr>
                        <a:t>a</a:t>
                      </a:r>
                      <a:r>
                        <a:rPr sz="900" dirty="0">
                          <a:latin typeface="Roboto"/>
                          <a:cs typeface="Roboto"/>
                        </a:rPr>
                        <a:t>o</a:t>
                      </a:r>
                      <a:r>
                        <a:rPr sz="900" spc="-5" dirty="0">
                          <a:latin typeface="Roboto"/>
                          <a:cs typeface="Roboto"/>
                        </a:rPr>
                        <a:t> </a:t>
                      </a:r>
                      <a:r>
                        <a:rPr sz="900" spc="-5" dirty="0">
                          <a:latin typeface="Roboto"/>
                          <a:cs typeface="Roboto"/>
                        </a:rPr>
                        <a:t>CEP</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r>
              <a:tr h="251449">
                <a:tc>
                  <a:txBody>
                    <a:bodyPr/>
                    <a:lstStyle/>
                    <a:p>
                      <a:pPr marL="57150">
                        <a:lnSpc>
                          <a:spcPct val="100000"/>
                        </a:lnSpc>
                        <a:spcBef>
                          <a:spcPts val="410"/>
                        </a:spcBef>
                      </a:pPr>
                      <a:r>
                        <a:rPr sz="900" spc="-15" dirty="0">
                          <a:latin typeface="Roboto"/>
                          <a:cs typeface="Roboto"/>
                        </a:rPr>
                        <a:t>lat</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marL="57150">
                        <a:lnSpc>
                          <a:spcPct val="100000"/>
                        </a:lnSpc>
                        <a:spcBef>
                          <a:spcPts val="410"/>
                        </a:spcBef>
                      </a:pPr>
                      <a:r>
                        <a:rPr sz="900" spc="-15" dirty="0">
                          <a:latin typeface="Roboto"/>
                          <a:cs typeface="Roboto"/>
                        </a:rPr>
                        <a:t>Latitude</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r>
              <a:tr h="251449">
                <a:tc>
                  <a:txBody>
                    <a:bodyPr/>
                    <a:lstStyle/>
                    <a:p>
                      <a:pPr marL="57150">
                        <a:lnSpc>
                          <a:spcPct val="100000"/>
                        </a:lnSpc>
                        <a:spcBef>
                          <a:spcPts val="410"/>
                        </a:spcBef>
                      </a:pPr>
                      <a:r>
                        <a:rPr sz="900" spc="-15" dirty="0">
                          <a:latin typeface="Roboto"/>
                          <a:cs typeface="Roboto"/>
                        </a:rPr>
                        <a:t>long</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marL="57150">
                        <a:lnSpc>
                          <a:spcPct val="100000"/>
                        </a:lnSpc>
                        <a:spcBef>
                          <a:spcPts val="410"/>
                        </a:spcBef>
                      </a:pPr>
                      <a:r>
                        <a:rPr sz="900" spc="-15" dirty="0">
                          <a:latin typeface="Roboto"/>
                          <a:cs typeface="Roboto"/>
                        </a:rPr>
                        <a:t>Longitude</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r>
              <a:tr h="388599">
                <a:tc>
                  <a:txBody>
                    <a:bodyPr/>
                    <a:lstStyle/>
                    <a:p>
                      <a:pPr>
                        <a:lnSpc>
                          <a:spcPct val="100000"/>
                        </a:lnSpc>
                        <a:spcBef>
                          <a:spcPts val="30"/>
                        </a:spcBef>
                      </a:pPr>
                      <a:endParaRPr sz="800">
                        <a:latin typeface="Times New Roman"/>
                        <a:cs typeface="Times New Roman"/>
                      </a:endParaRPr>
                    </a:p>
                    <a:p>
                      <a:pPr marL="57150">
                        <a:lnSpc>
                          <a:spcPct val="100000"/>
                        </a:lnSpc>
                        <a:spcBef>
                          <a:spcPts val="5"/>
                        </a:spcBef>
                      </a:pPr>
                      <a:r>
                        <a:rPr sz="900" spc="-10" dirty="0">
                          <a:latin typeface="Roboto"/>
                          <a:cs typeface="Roboto"/>
                        </a:rPr>
                        <a:t>squft_liv15</a:t>
                      </a:r>
                      <a:endParaRPr sz="900">
                        <a:latin typeface="Roboto"/>
                        <a:cs typeface="Roboto"/>
                      </a:endParaRPr>
                    </a:p>
                  </a:txBody>
                  <a:tcPr marL="0" marR="0" marT="381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marL="57150" marR="86995">
                        <a:lnSpc>
                          <a:spcPct val="100000"/>
                        </a:lnSpc>
                        <a:spcBef>
                          <a:spcPts val="410"/>
                        </a:spcBef>
                      </a:pPr>
                      <a:r>
                        <a:rPr sz="900" spc="-10" dirty="0">
                          <a:latin typeface="Roboto"/>
                          <a:cs typeface="Roboto"/>
                        </a:rPr>
                        <a:t>Média da área</a:t>
                      </a:r>
                      <a:r>
                        <a:rPr sz="900" spc="-5" dirty="0">
                          <a:latin typeface="Roboto"/>
                          <a:cs typeface="Roboto"/>
                        </a:rPr>
                        <a:t> </a:t>
                      </a:r>
                      <a:r>
                        <a:rPr sz="900" spc="-15" dirty="0">
                          <a:latin typeface="Roboto"/>
                          <a:cs typeface="Roboto"/>
                        </a:rPr>
                        <a:t>habitável</a:t>
                      </a:r>
                      <a:r>
                        <a:rPr sz="900" spc="-10" dirty="0">
                          <a:latin typeface="Roboto"/>
                          <a:cs typeface="Roboto"/>
                        </a:rPr>
                        <a:t> dos</a:t>
                      </a:r>
                      <a:r>
                        <a:rPr sz="900" spc="-5" dirty="0">
                          <a:latin typeface="Roboto"/>
                          <a:cs typeface="Roboto"/>
                        </a:rPr>
                        <a:t> 15</a:t>
                      </a:r>
                      <a:r>
                        <a:rPr sz="900" spc="-10" dirty="0">
                          <a:latin typeface="Roboto"/>
                          <a:cs typeface="Roboto"/>
                        </a:rPr>
                        <a:t> imóveis mais</a:t>
                      </a:r>
                      <a:r>
                        <a:rPr sz="900" spc="-5" dirty="0">
                          <a:latin typeface="Roboto"/>
                          <a:cs typeface="Roboto"/>
                        </a:rPr>
                        <a:t> </a:t>
                      </a:r>
                      <a:r>
                        <a:rPr sz="900" spc="-10" dirty="0">
                          <a:latin typeface="Roboto"/>
                          <a:cs typeface="Roboto"/>
                        </a:rPr>
                        <a:t>próximos, </a:t>
                      </a:r>
                      <a:r>
                        <a:rPr sz="900" spc="-210" dirty="0">
                          <a:latin typeface="Roboto"/>
                          <a:cs typeface="Roboto"/>
                        </a:rPr>
                        <a:t> </a:t>
                      </a:r>
                      <a:r>
                        <a:rPr sz="900" dirty="0">
                          <a:latin typeface="Roboto"/>
                          <a:cs typeface="Roboto"/>
                        </a:rPr>
                        <a:t>em</a:t>
                      </a:r>
                      <a:r>
                        <a:rPr sz="900" spc="-10" dirty="0">
                          <a:latin typeface="Roboto"/>
                          <a:cs typeface="Roboto"/>
                        </a:rPr>
                        <a:t> </a:t>
                      </a:r>
                      <a:r>
                        <a:rPr sz="900" spc="-20" dirty="0">
                          <a:latin typeface="Roboto"/>
                          <a:cs typeface="Roboto"/>
                        </a:rPr>
                        <a:t>ft²</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r>
              <a:tr h="388599">
                <a:tc>
                  <a:txBody>
                    <a:bodyPr/>
                    <a:lstStyle/>
                    <a:p>
                      <a:pPr>
                        <a:lnSpc>
                          <a:spcPct val="100000"/>
                        </a:lnSpc>
                        <a:spcBef>
                          <a:spcPts val="30"/>
                        </a:spcBef>
                      </a:pPr>
                      <a:endParaRPr sz="800">
                        <a:latin typeface="Times New Roman"/>
                        <a:cs typeface="Times New Roman"/>
                      </a:endParaRPr>
                    </a:p>
                    <a:p>
                      <a:pPr marL="57150">
                        <a:lnSpc>
                          <a:spcPct val="100000"/>
                        </a:lnSpc>
                        <a:spcBef>
                          <a:spcPts val="5"/>
                        </a:spcBef>
                      </a:pPr>
                      <a:r>
                        <a:rPr sz="900" spc="-10" dirty="0">
                          <a:latin typeface="Roboto"/>
                          <a:cs typeface="Roboto"/>
                        </a:rPr>
                        <a:t>squft_lot15</a:t>
                      </a:r>
                      <a:endParaRPr sz="900">
                        <a:latin typeface="Roboto"/>
                        <a:cs typeface="Roboto"/>
                      </a:endParaRPr>
                    </a:p>
                  </a:txBody>
                  <a:tcPr marL="0" marR="0" marT="381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marL="57150" marR="196850">
                        <a:lnSpc>
                          <a:spcPct val="100000"/>
                        </a:lnSpc>
                        <a:spcBef>
                          <a:spcPts val="410"/>
                        </a:spcBef>
                      </a:pPr>
                      <a:r>
                        <a:rPr sz="900" spc="-10" dirty="0">
                          <a:latin typeface="Roboto"/>
                          <a:cs typeface="Roboto"/>
                        </a:rPr>
                        <a:t>Média da</a:t>
                      </a:r>
                      <a:r>
                        <a:rPr sz="900" spc="-5" dirty="0">
                          <a:latin typeface="Roboto"/>
                          <a:cs typeface="Roboto"/>
                        </a:rPr>
                        <a:t> </a:t>
                      </a:r>
                      <a:r>
                        <a:rPr sz="900" spc="-10" dirty="0">
                          <a:latin typeface="Roboto"/>
                          <a:cs typeface="Roboto"/>
                        </a:rPr>
                        <a:t>área </a:t>
                      </a:r>
                      <a:r>
                        <a:rPr sz="900" spc="-5" dirty="0">
                          <a:latin typeface="Roboto"/>
                          <a:cs typeface="Roboto"/>
                        </a:rPr>
                        <a:t>do </a:t>
                      </a:r>
                      <a:r>
                        <a:rPr sz="900" spc="-10" dirty="0">
                          <a:latin typeface="Roboto"/>
                          <a:cs typeface="Roboto"/>
                        </a:rPr>
                        <a:t>lote dos</a:t>
                      </a:r>
                      <a:r>
                        <a:rPr sz="900" spc="-5" dirty="0">
                          <a:latin typeface="Roboto"/>
                          <a:cs typeface="Roboto"/>
                        </a:rPr>
                        <a:t> 15</a:t>
                      </a:r>
                      <a:r>
                        <a:rPr sz="900" spc="-10" dirty="0">
                          <a:latin typeface="Roboto"/>
                          <a:cs typeface="Roboto"/>
                        </a:rPr>
                        <a:t> imóveis</a:t>
                      </a:r>
                      <a:r>
                        <a:rPr sz="900" spc="-5" dirty="0">
                          <a:latin typeface="Roboto"/>
                          <a:cs typeface="Roboto"/>
                        </a:rPr>
                        <a:t> </a:t>
                      </a:r>
                      <a:r>
                        <a:rPr sz="900" spc="-10" dirty="0">
                          <a:latin typeface="Roboto"/>
                          <a:cs typeface="Roboto"/>
                        </a:rPr>
                        <a:t>mais próximos, </a:t>
                      </a:r>
                      <a:r>
                        <a:rPr sz="900" spc="-210" dirty="0">
                          <a:latin typeface="Roboto"/>
                          <a:cs typeface="Roboto"/>
                        </a:rPr>
                        <a:t> </a:t>
                      </a:r>
                      <a:r>
                        <a:rPr sz="900" dirty="0">
                          <a:latin typeface="Roboto"/>
                          <a:cs typeface="Roboto"/>
                        </a:rPr>
                        <a:t>em</a:t>
                      </a:r>
                      <a:r>
                        <a:rPr sz="900" spc="-10" dirty="0">
                          <a:latin typeface="Roboto"/>
                          <a:cs typeface="Roboto"/>
                        </a:rPr>
                        <a:t> </a:t>
                      </a:r>
                      <a:r>
                        <a:rPr sz="900" spc="-20" dirty="0">
                          <a:latin typeface="Roboto"/>
                          <a:cs typeface="Roboto"/>
                        </a:rPr>
                        <a:t>ft²</a:t>
                      </a:r>
                      <a:endParaRPr sz="900">
                        <a:latin typeface="Roboto"/>
                        <a:cs typeface="Roboto"/>
                      </a:endParaRPr>
                    </a:p>
                  </a:txBody>
                  <a:tcPr marL="0" marR="0" marT="52069"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r>
            </a:tbl>
          </a:graphicData>
        </a:graphic>
      </p:graphicFrame>
      <p:sp>
        <p:nvSpPr>
          <p:cNvPr id="4" name="object 4"/>
          <p:cNvSpPr txBox="1">
            <a:spLocks noGrp="1"/>
          </p:cNvSpPr>
          <p:nvPr>
            <p:ph type="title"/>
          </p:nvPr>
        </p:nvSpPr>
        <p:spPr>
          <a:xfrm>
            <a:off x="2369975" y="334760"/>
            <a:ext cx="3227705" cy="482600"/>
          </a:xfrm>
          <a:prstGeom prst="rect">
            <a:avLst/>
          </a:prstGeom>
        </p:spPr>
        <p:txBody>
          <a:bodyPr vert="horz" wrap="square" lIns="0" tIns="12700" rIns="0" bIns="0" rtlCol="0">
            <a:spAutoFit/>
          </a:bodyPr>
          <a:lstStyle/>
          <a:p>
            <a:pPr marL="12700">
              <a:lnSpc>
                <a:spcPct val="100000"/>
              </a:lnSpc>
              <a:spcBef>
                <a:spcPts val="100"/>
              </a:spcBef>
            </a:pPr>
            <a:r>
              <a:rPr sz="3000" spc="-75" dirty="0">
                <a:solidFill>
                  <a:srgbClr val="000000"/>
                </a:solidFill>
              </a:rPr>
              <a:t>Sobre</a:t>
            </a:r>
            <a:r>
              <a:rPr sz="3000" spc="-160" dirty="0">
                <a:solidFill>
                  <a:srgbClr val="000000"/>
                </a:solidFill>
              </a:rPr>
              <a:t> </a:t>
            </a:r>
            <a:r>
              <a:rPr sz="3000" spc="-60" dirty="0">
                <a:solidFill>
                  <a:srgbClr val="000000"/>
                </a:solidFill>
              </a:rPr>
              <a:t>os</a:t>
            </a:r>
            <a:r>
              <a:rPr sz="3000" spc="-160" dirty="0">
                <a:solidFill>
                  <a:srgbClr val="000000"/>
                </a:solidFill>
              </a:rPr>
              <a:t> </a:t>
            </a:r>
            <a:r>
              <a:rPr sz="3000" spc="-35" dirty="0">
                <a:solidFill>
                  <a:srgbClr val="000000"/>
                </a:solidFill>
              </a:rPr>
              <a:t>Dados</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9975" y="334760"/>
            <a:ext cx="4349115" cy="482600"/>
          </a:xfrm>
          <a:prstGeom prst="rect">
            <a:avLst/>
          </a:prstGeom>
        </p:spPr>
        <p:txBody>
          <a:bodyPr vert="horz" wrap="square" lIns="0" tIns="12700" rIns="0" bIns="0" rtlCol="0">
            <a:spAutoFit/>
          </a:bodyPr>
          <a:lstStyle/>
          <a:p>
            <a:pPr marL="12700">
              <a:lnSpc>
                <a:spcPct val="100000"/>
              </a:lnSpc>
              <a:spcBef>
                <a:spcPts val="100"/>
              </a:spcBef>
            </a:pPr>
            <a:r>
              <a:rPr sz="3000" spc="-30" dirty="0">
                <a:solidFill>
                  <a:srgbClr val="000000"/>
                </a:solidFill>
              </a:rPr>
              <a:t>Descrição</a:t>
            </a:r>
            <a:r>
              <a:rPr sz="3000" spc="-150" dirty="0">
                <a:solidFill>
                  <a:srgbClr val="000000"/>
                </a:solidFill>
              </a:rPr>
              <a:t> </a:t>
            </a:r>
            <a:r>
              <a:rPr sz="3000" spc="-5" dirty="0">
                <a:solidFill>
                  <a:srgbClr val="000000"/>
                </a:solidFill>
              </a:rPr>
              <a:t>do</a:t>
            </a:r>
            <a:r>
              <a:rPr sz="3000" spc="-145" dirty="0">
                <a:solidFill>
                  <a:srgbClr val="000000"/>
                </a:solidFill>
              </a:rPr>
              <a:t> </a:t>
            </a:r>
            <a:r>
              <a:rPr sz="3000" spc="-65" dirty="0">
                <a:solidFill>
                  <a:srgbClr val="000000"/>
                </a:solidFill>
              </a:rPr>
              <a:t>Projeto</a:t>
            </a:r>
            <a:endParaRPr sz="3000"/>
          </a:p>
        </p:txBody>
      </p:sp>
      <p:sp>
        <p:nvSpPr>
          <p:cNvPr id="3" name="object 3"/>
          <p:cNvSpPr txBox="1"/>
          <p:nvPr/>
        </p:nvSpPr>
        <p:spPr>
          <a:xfrm>
            <a:off x="2144975" y="1040033"/>
            <a:ext cx="4584700" cy="2969895"/>
          </a:xfrm>
          <a:prstGeom prst="rect">
            <a:avLst/>
          </a:prstGeom>
        </p:spPr>
        <p:txBody>
          <a:bodyPr vert="horz" wrap="square" lIns="0" tIns="12700" rIns="0" bIns="0" rtlCol="0">
            <a:spAutoFit/>
          </a:bodyPr>
          <a:lstStyle/>
          <a:p>
            <a:pPr marL="12700" marR="5080" indent="457200">
              <a:lnSpc>
                <a:spcPct val="115000"/>
              </a:lnSpc>
              <a:spcBef>
                <a:spcPts val="100"/>
              </a:spcBef>
            </a:pPr>
            <a:r>
              <a:rPr sz="1400" spc="70" dirty="0">
                <a:solidFill>
                  <a:srgbClr val="1C1B1C"/>
                </a:solidFill>
                <a:latin typeface="Verdana"/>
                <a:cs typeface="Verdana"/>
              </a:rPr>
              <a:t>O</a:t>
            </a:r>
            <a:r>
              <a:rPr sz="1400" spc="-130" dirty="0">
                <a:solidFill>
                  <a:srgbClr val="1C1B1C"/>
                </a:solidFill>
                <a:latin typeface="Verdana"/>
                <a:cs typeface="Verdana"/>
              </a:rPr>
              <a:t> </a:t>
            </a:r>
            <a:r>
              <a:rPr sz="1400" spc="125" dirty="0">
                <a:solidFill>
                  <a:srgbClr val="1C1B1C"/>
                </a:solidFill>
                <a:latin typeface="Verdana"/>
                <a:cs typeface="Verdana"/>
              </a:rPr>
              <a:t>P</a:t>
            </a:r>
            <a:r>
              <a:rPr sz="1400" spc="-60" dirty="0">
                <a:solidFill>
                  <a:srgbClr val="1C1B1C"/>
                </a:solidFill>
                <a:latin typeface="Verdana"/>
                <a:cs typeface="Verdana"/>
              </a:rPr>
              <a:t>r</a:t>
            </a:r>
            <a:r>
              <a:rPr sz="1400" spc="-15" dirty="0">
                <a:solidFill>
                  <a:srgbClr val="1C1B1C"/>
                </a:solidFill>
                <a:latin typeface="Verdana"/>
                <a:cs typeface="Verdana"/>
              </a:rPr>
              <a:t>oje</a:t>
            </a:r>
            <a:r>
              <a:rPr sz="1400" spc="-40" dirty="0">
                <a:solidFill>
                  <a:srgbClr val="1C1B1C"/>
                </a:solidFill>
                <a:latin typeface="Verdana"/>
                <a:cs typeface="Verdana"/>
              </a:rPr>
              <a:t>t</a:t>
            </a:r>
            <a:r>
              <a:rPr sz="1400" spc="25" dirty="0">
                <a:solidFill>
                  <a:srgbClr val="1C1B1C"/>
                </a:solidFill>
                <a:latin typeface="Verdana"/>
                <a:cs typeface="Verdana"/>
              </a:rPr>
              <a:t>o</a:t>
            </a:r>
            <a:r>
              <a:rPr sz="1400" spc="-130" dirty="0">
                <a:solidFill>
                  <a:srgbClr val="1C1B1C"/>
                </a:solidFill>
                <a:latin typeface="Verdana"/>
                <a:cs typeface="Verdana"/>
              </a:rPr>
              <a:t> </a:t>
            </a:r>
            <a:r>
              <a:rPr sz="1400" spc="40" dirty="0">
                <a:solidFill>
                  <a:srgbClr val="1C1B1C"/>
                </a:solidFill>
                <a:latin typeface="Verdana"/>
                <a:cs typeface="Verdana"/>
              </a:rPr>
              <a:t>de</a:t>
            </a:r>
            <a:r>
              <a:rPr sz="1400" spc="-130" dirty="0">
                <a:solidFill>
                  <a:srgbClr val="1C1B1C"/>
                </a:solidFill>
                <a:latin typeface="Verdana"/>
                <a:cs typeface="Verdana"/>
              </a:rPr>
              <a:t> </a:t>
            </a:r>
            <a:r>
              <a:rPr sz="1400" dirty="0">
                <a:solidFill>
                  <a:srgbClr val="1C1B1C"/>
                </a:solidFill>
                <a:latin typeface="Verdana"/>
                <a:cs typeface="Verdana"/>
              </a:rPr>
              <a:t>Insight</a:t>
            </a:r>
            <a:r>
              <a:rPr sz="1400" spc="-130" dirty="0">
                <a:solidFill>
                  <a:srgbClr val="1C1B1C"/>
                </a:solidFill>
                <a:latin typeface="Verdana"/>
                <a:cs typeface="Verdana"/>
              </a:rPr>
              <a:t> </a:t>
            </a:r>
            <a:r>
              <a:rPr sz="1400" spc="40" dirty="0">
                <a:solidFill>
                  <a:srgbClr val="1C1B1C"/>
                </a:solidFill>
                <a:latin typeface="Verdana"/>
                <a:cs typeface="Verdana"/>
              </a:rPr>
              <a:t>c</a:t>
            </a:r>
            <a:r>
              <a:rPr sz="1400" spc="25" dirty="0">
                <a:solidFill>
                  <a:srgbClr val="1C1B1C"/>
                </a:solidFill>
                <a:latin typeface="Verdana"/>
                <a:cs typeface="Verdana"/>
              </a:rPr>
              <a:t>ob</a:t>
            </a:r>
            <a:r>
              <a:rPr sz="1400" spc="-5" dirty="0">
                <a:solidFill>
                  <a:srgbClr val="1C1B1C"/>
                </a:solidFill>
                <a:latin typeface="Verdana"/>
                <a:cs typeface="Verdana"/>
              </a:rPr>
              <a:t>r</a:t>
            </a:r>
            <a:r>
              <a:rPr sz="1400" spc="10" dirty="0">
                <a:solidFill>
                  <a:srgbClr val="1C1B1C"/>
                </a:solidFill>
                <a:latin typeface="Verdana"/>
                <a:cs typeface="Verdana"/>
              </a:rPr>
              <a:t>e</a:t>
            </a:r>
            <a:r>
              <a:rPr sz="1400" spc="-130" dirty="0">
                <a:solidFill>
                  <a:srgbClr val="1C1B1C"/>
                </a:solidFill>
                <a:latin typeface="Verdana"/>
                <a:cs typeface="Verdana"/>
              </a:rPr>
              <a:t> </a:t>
            </a:r>
            <a:r>
              <a:rPr sz="1400" spc="-100" dirty="0">
                <a:solidFill>
                  <a:srgbClr val="1C1B1C"/>
                </a:solidFill>
                <a:latin typeface="Verdana"/>
                <a:cs typeface="Verdana"/>
              </a:rPr>
              <a:t>5</a:t>
            </a:r>
            <a:r>
              <a:rPr sz="1400" spc="-130" dirty="0">
                <a:solidFill>
                  <a:srgbClr val="1C1B1C"/>
                </a:solidFill>
                <a:latin typeface="Verdana"/>
                <a:cs typeface="Verdana"/>
              </a:rPr>
              <a:t> </a:t>
            </a:r>
            <a:r>
              <a:rPr sz="1400" spc="30" dirty="0">
                <a:solidFill>
                  <a:srgbClr val="1C1B1C"/>
                </a:solidFill>
                <a:latin typeface="Verdana"/>
                <a:cs typeface="Verdana"/>
              </a:rPr>
              <a:t>questionamen</a:t>
            </a:r>
            <a:r>
              <a:rPr sz="1400" spc="-10" dirty="0">
                <a:solidFill>
                  <a:srgbClr val="1C1B1C"/>
                </a:solidFill>
                <a:latin typeface="Verdana"/>
                <a:cs typeface="Verdana"/>
              </a:rPr>
              <a:t>t</a:t>
            </a:r>
            <a:r>
              <a:rPr sz="1400" spc="-10" dirty="0">
                <a:solidFill>
                  <a:srgbClr val="1C1B1C"/>
                </a:solidFill>
                <a:latin typeface="Verdana"/>
                <a:cs typeface="Verdana"/>
              </a:rPr>
              <a:t>os  </a:t>
            </a:r>
            <a:r>
              <a:rPr sz="1400" spc="70" dirty="0">
                <a:solidFill>
                  <a:srgbClr val="1C1B1C"/>
                </a:solidFill>
                <a:latin typeface="Verdana"/>
                <a:cs typeface="Verdana"/>
              </a:rPr>
              <a:t>b</a:t>
            </a:r>
            <a:r>
              <a:rPr sz="1400" spc="20" dirty="0">
                <a:solidFill>
                  <a:srgbClr val="1C1B1C"/>
                </a:solidFill>
                <a:latin typeface="Verdana"/>
                <a:cs typeface="Verdana"/>
              </a:rPr>
              <a:t>asicamen</a:t>
            </a:r>
            <a:r>
              <a:rPr sz="1400" spc="-20" dirty="0">
                <a:solidFill>
                  <a:srgbClr val="1C1B1C"/>
                </a:solidFill>
                <a:latin typeface="Verdana"/>
                <a:cs typeface="Verdana"/>
              </a:rPr>
              <a:t>t</a:t>
            </a:r>
            <a:r>
              <a:rPr sz="1400" spc="10" dirty="0">
                <a:solidFill>
                  <a:srgbClr val="1C1B1C"/>
                </a:solidFill>
                <a:latin typeface="Verdana"/>
                <a:cs typeface="Verdana"/>
              </a:rPr>
              <a:t>e</a:t>
            </a:r>
            <a:r>
              <a:rPr sz="1400" spc="-130" dirty="0">
                <a:solidFill>
                  <a:srgbClr val="1C1B1C"/>
                </a:solidFill>
                <a:latin typeface="Verdana"/>
                <a:cs typeface="Verdana"/>
              </a:rPr>
              <a:t> </a:t>
            </a:r>
            <a:r>
              <a:rPr sz="1400" spc="-10" dirty="0">
                <a:solidFill>
                  <a:srgbClr val="1C1B1C"/>
                </a:solidFill>
                <a:latin typeface="Verdana"/>
                <a:cs typeface="Verdana"/>
              </a:rPr>
              <a:t>(Que</a:t>
            </a:r>
            <a:r>
              <a:rPr sz="1400" spc="-130" dirty="0">
                <a:solidFill>
                  <a:srgbClr val="1C1B1C"/>
                </a:solidFill>
                <a:latin typeface="Verdana"/>
                <a:cs typeface="Verdana"/>
              </a:rPr>
              <a:t> </a:t>
            </a:r>
            <a:r>
              <a:rPr sz="1400" spc="-90" dirty="0">
                <a:solidFill>
                  <a:srgbClr val="1C1B1C"/>
                </a:solidFill>
                <a:latin typeface="Verdana"/>
                <a:cs typeface="Verdana"/>
              </a:rPr>
              <a:t>v</a:t>
            </a:r>
            <a:r>
              <a:rPr sz="1400" spc="45" dirty="0">
                <a:solidFill>
                  <a:srgbClr val="1C1B1C"/>
                </a:solidFill>
                <a:latin typeface="Verdana"/>
                <a:cs typeface="Verdana"/>
              </a:rPr>
              <a:t>o</a:t>
            </a:r>
            <a:r>
              <a:rPr sz="1400" spc="25" dirty="0">
                <a:solidFill>
                  <a:srgbClr val="1C1B1C"/>
                </a:solidFill>
                <a:latin typeface="Verdana"/>
                <a:cs typeface="Verdana"/>
              </a:rPr>
              <a:t>c</a:t>
            </a:r>
            <a:r>
              <a:rPr sz="1400" spc="10" dirty="0">
                <a:solidFill>
                  <a:srgbClr val="1C1B1C"/>
                </a:solidFill>
                <a:latin typeface="Verdana"/>
                <a:cs typeface="Verdana"/>
              </a:rPr>
              <a:t>ê</a:t>
            </a:r>
            <a:r>
              <a:rPr sz="1400" spc="-130" dirty="0">
                <a:solidFill>
                  <a:srgbClr val="1C1B1C"/>
                </a:solidFill>
                <a:latin typeface="Verdana"/>
                <a:cs typeface="Verdana"/>
              </a:rPr>
              <a:t> </a:t>
            </a:r>
            <a:r>
              <a:rPr sz="1400" spc="10" dirty="0">
                <a:solidFill>
                  <a:srgbClr val="1C1B1C"/>
                </a:solidFill>
                <a:latin typeface="Verdana"/>
                <a:cs typeface="Verdana"/>
              </a:rPr>
              <a:t>estabele</a:t>
            </a:r>
            <a:r>
              <a:rPr sz="1400" spc="-5" dirty="0">
                <a:solidFill>
                  <a:srgbClr val="1C1B1C"/>
                </a:solidFill>
                <a:latin typeface="Verdana"/>
                <a:cs typeface="Verdana"/>
              </a:rPr>
              <a:t>c</a:t>
            </a:r>
            <a:r>
              <a:rPr sz="1400" spc="-15" dirty="0">
                <a:solidFill>
                  <a:srgbClr val="1C1B1C"/>
                </a:solidFill>
                <a:latin typeface="Verdana"/>
                <a:cs typeface="Verdana"/>
              </a:rPr>
              <a:t>e</a:t>
            </a:r>
            <a:r>
              <a:rPr sz="1400" spc="-30" dirty="0">
                <a:solidFill>
                  <a:srgbClr val="1C1B1C"/>
                </a:solidFill>
                <a:latin typeface="Verdana"/>
                <a:cs typeface="Verdana"/>
              </a:rPr>
              <a:t>r</a:t>
            </a:r>
            <a:r>
              <a:rPr sz="1400" spc="-260" dirty="0">
                <a:solidFill>
                  <a:srgbClr val="1C1B1C"/>
                </a:solidFill>
                <a:latin typeface="Verdana"/>
                <a:cs typeface="Verdana"/>
              </a:rPr>
              <a:t>):</a:t>
            </a:r>
            <a:endParaRPr sz="1400">
              <a:latin typeface="Verdana"/>
              <a:cs typeface="Verdana"/>
            </a:endParaRPr>
          </a:p>
          <a:p>
            <a:pPr>
              <a:lnSpc>
                <a:spcPct val="100000"/>
              </a:lnSpc>
              <a:spcBef>
                <a:spcPts val="55"/>
              </a:spcBef>
            </a:pPr>
            <a:endParaRPr sz="1750">
              <a:latin typeface="Verdana"/>
              <a:cs typeface="Verdana"/>
            </a:endParaRPr>
          </a:p>
          <a:p>
            <a:pPr marL="139700" indent="-127635">
              <a:lnSpc>
                <a:spcPct val="100000"/>
              </a:lnSpc>
              <a:buChar char="*"/>
              <a:tabLst>
                <a:tab pos="140335" algn="l"/>
              </a:tabLst>
            </a:pPr>
            <a:r>
              <a:rPr sz="1400" b="1" spc="-15" dirty="0">
                <a:solidFill>
                  <a:srgbClr val="1C1B1C"/>
                </a:solidFill>
                <a:latin typeface="Verdana"/>
                <a:cs typeface="Verdana"/>
              </a:rPr>
              <a:t>A</a:t>
            </a:r>
            <a:r>
              <a:rPr sz="1400" b="1" spc="-85" dirty="0">
                <a:solidFill>
                  <a:srgbClr val="1C1B1C"/>
                </a:solidFill>
                <a:latin typeface="Verdana"/>
                <a:cs typeface="Verdana"/>
              </a:rPr>
              <a:t> </a:t>
            </a:r>
            <a:r>
              <a:rPr sz="1400" b="1" spc="-50" dirty="0">
                <a:solidFill>
                  <a:srgbClr val="1C1B1C"/>
                </a:solidFill>
                <a:latin typeface="Verdana"/>
                <a:cs typeface="Verdana"/>
              </a:rPr>
              <a:t>Questã</a:t>
            </a:r>
            <a:r>
              <a:rPr sz="1400" b="1" spc="-45" dirty="0">
                <a:solidFill>
                  <a:srgbClr val="1C1B1C"/>
                </a:solidFill>
                <a:latin typeface="Verdana"/>
                <a:cs typeface="Verdana"/>
              </a:rPr>
              <a:t>o</a:t>
            </a:r>
            <a:r>
              <a:rPr sz="1400" b="1" spc="-85" dirty="0">
                <a:solidFill>
                  <a:srgbClr val="1C1B1C"/>
                </a:solidFill>
                <a:latin typeface="Verdana"/>
                <a:cs typeface="Verdana"/>
              </a:rPr>
              <a:t> </a:t>
            </a:r>
            <a:r>
              <a:rPr sz="1400" b="1" spc="-30" dirty="0">
                <a:solidFill>
                  <a:srgbClr val="1C1B1C"/>
                </a:solidFill>
                <a:latin typeface="Verdana"/>
                <a:cs typeface="Verdana"/>
              </a:rPr>
              <a:t>de</a:t>
            </a:r>
            <a:r>
              <a:rPr sz="1400" b="1" spc="-85" dirty="0">
                <a:solidFill>
                  <a:srgbClr val="1C1B1C"/>
                </a:solidFill>
                <a:latin typeface="Verdana"/>
                <a:cs typeface="Verdana"/>
              </a:rPr>
              <a:t> </a:t>
            </a:r>
            <a:r>
              <a:rPr sz="1400" b="1" spc="-30" dirty="0">
                <a:solidFill>
                  <a:srgbClr val="1C1B1C"/>
                </a:solidFill>
                <a:latin typeface="Verdana"/>
                <a:cs typeface="Verdana"/>
              </a:rPr>
              <a:t>Negó</a:t>
            </a:r>
            <a:r>
              <a:rPr sz="1400" b="1" spc="-30" dirty="0">
                <a:solidFill>
                  <a:srgbClr val="1C1B1C"/>
                </a:solidFill>
                <a:latin typeface="Verdana"/>
                <a:cs typeface="Verdana"/>
              </a:rPr>
              <a:t>c</a:t>
            </a:r>
            <a:r>
              <a:rPr sz="1400" b="1" spc="-100" dirty="0">
                <a:solidFill>
                  <a:srgbClr val="1C1B1C"/>
                </a:solidFill>
                <a:latin typeface="Verdana"/>
                <a:cs typeface="Verdana"/>
              </a:rPr>
              <a:t>io:</a:t>
            </a:r>
            <a:endParaRPr sz="1400">
              <a:latin typeface="Verdana"/>
              <a:cs typeface="Verdana"/>
            </a:endParaRPr>
          </a:p>
          <a:p>
            <a:pPr marL="220345" lvl="1" indent="-115570">
              <a:lnSpc>
                <a:spcPct val="100000"/>
              </a:lnSpc>
              <a:spcBef>
                <a:spcPts val="255"/>
              </a:spcBef>
              <a:buChar char="-"/>
              <a:tabLst>
                <a:tab pos="220345" algn="l"/>
              </a:tabLst>
            </a:pPr>
            <a:r>
              <a:rPr sz="1400" spc="25" dirty="0">
                <a:solidFill>
                  <a:srgbClr val="1C1B1C"/>
                </a:solidFill>
                <a:latin typeface="Verdana"/>
                <a:cs typeface="Verdana"/>
              </a:rPr>
              <a:t>Qual</a:t>
            </a:r>
            <a:r>
              <a:rPr sz="1400" spc="-130" dirty="0">
                <a:solidFill>
                  <a:srgbClr val="1C1B1C"/>
                </a:solidFill>
                <a:latin typeface="Verdana"/>
                <a:cs typeface="Verdana"/>
              </a:rPr>
              <a:t> </a:t>
            </a:r>
            <a:r>
              <a:rPr sz="1400" spc="-15" dirty="0">
                <a:solidFill>
                  <a:srgbClr val="1C1B1C"/>
                </a:solidFill>
                <a:latin typeface="Verdana"/>
                <a:cs typeface="Verdana"/>
              </a:rPr>
              <a:t>a</a:t>
            </a:r>
            <a:r>
              <a:rPr sz="1400" spc="-130" dirty="0">
                <a:solidFill>
                  <a:srgbClr val="1C1B1C"/>
                </a:solidFill>
                <a:latin typeface="Verdana"/>
                <a:cs typeface="Verdana"/>
              </a:rPr>
              <a:t> </a:t>
            </a:r>
            <a:r>
              <a:rPr sz="1400" spc="40" dirty="0">
                <a:solidFill>
                  <a:srgbClr val="1C1B1C"/>
                </a:solidFill>
                <a:latin typeface="Verdana"/>
                <a:cs typeface="Verdana"/>
              </a:rPr>
              <a:t>minha</a:t>
            </a:r>
            <a:r>
              <a:rPr sz="1400" spc="-130" dirty="0">
                <a:solidFill>
                  <a:srgbClr val="1C1B1C"/>
                </a:solidFill>
                <a:latin typeface="Verdana"/>
                <a:cs typeface="Verdana"/>
              </a:rPr>
              <a:t> </a:t>
            </a:r>
            <a:r>
              <a:rPr sz="1400" spc="35" dirty="0">
                <a:solidFill>
                  <a:srgbClr val="1C1B1C"/>
                </a:solidFill>
                <a:latin typeface="Verdana"/>
                <a:cs typeface="Verdana"/>
              </a:rPr>
              <a:t>met</a:t>
            </a:r>
            <a:r>
              <a:rPr sz="1400" spc="-40" dirty="0">
                <a:solidFill>
                  <a:srgbClr val="1C1B1C"/>
                </a:solidFill>
                <a:latin typeface="Verdana"/>
                <a:cs typeface="Verdana"/>
              </a:rPr>
              <a:t>a</a:t>
            </a:r>
            <a:r>
              <a:rPr sz="1400" spc="30" dirty="0">
                <a:solidFill>
                  <a:srgbClr val="1C1B1C"/>
                </a:solidFill>
                <a:latin typeface="Verdana"/>
                <a:cs typeface="Verdana"/>
              </a:rPr>
              <a:t>?</a:t>
            </a:r>
            <a:endParaRPr sz="1400">
              <a:latin typeface="Verdana"/>
              <a:cs typeface="Verdana"/>
            </a:endParaRPr>
          </a:p>
          <a:p>
            <a:pPr marL="220345" lvl="1" indent="-115570">
              <a:lnSpc>
                <a:spcPct val="100000"/>
              </a:lnSpc>
              <a:spcBef>
                <a:spcPts val="250"/>
              </a:spcBef>
              <a:buChar char="-"/>
              <a:tabLst>
                <a:tab pos="220345" algn="l"/>
              </a:tabLst>
            </a:pPr>
            <a:r>
              <a:rPr sz="1400" spc="-10" dirty="0">
                <a:solidFill>
                  <a:srgbClr val="1C1B1C"/>
                </a:solidFill>
                <a:latin typeface="Verdana"/>
                <a:cs typeface="Verdana"/>
              </a:rPr>
              <a:t>C</a:t>
            </a:r>
            <a:r>
              <a:rPr sz="1400" spc="60" dirty="0">
                <a:solidFill>
                  <a:srgbClr val="1C1B1C"/>
                </a:solidFill>
                <a:latin typeface="Verdana"/>
                <a:cs typeface="Verdana"/>
              </a:rPr>
              <a:t>omo</a:t>
            </a:r>
            <a:r>
              <a:rPr sz="1400" spc="-130" dirty="0">
                <a:solidFill>
                  <a:srgbClr val="1C1B1C"/>
                </a:solidFill>
                <a:latin typeface="Verdana"/>
                <a:cs typeface="Verdana"/>
              </a:rPr>
              <a:t> </a:t>
            </a:r>
            <a:r>
              <a:rPr sz="1400" spc="5" dirty="0">
                <a:solidFill>
                  <a:srgbClr val="1C1B1C"/>
                </a:solidFill>
                <a:latin typeface="Verdana"/>
                <a:cs typeface="Verdana"/>
              </a:rPr>
              <a:t>posso</a:t>
            </a:r>
            <a:r>
              <a:rPr sz="1400" spc="-130" dirty="0">
                <a:solidFill>
                  <a:srgbClr val="1C1B1C"/>
                </a:solidFill>
                <a:latin typeface="Verdana"/>
                <a:cs typeface="Verdana"/>
              </a:rPr>
              <a:t> </a:t>
            </a:r>
            <a:r>
              <a:rPr sz="1400" spc="40" dirty="0">
                <a:solidFill>
                  <a:srgbClr val="1C1B1C"/>
                </a:solidFill>
                <a:latin typeface="Verdana"/>
                <a:cs typeface="Verdana"/>
              </a:rPr>
              <a:t>c</a:t>
            </a:r>
            <a:r>
              <a:rPr sz="1400" spc="20" dirty="0">
                <a:solidFill>
                  <a:srgbClr val="1C1B1C"/>
                </a:solidFill>
                <a:latin typeface="Verdana"/>
                <a:cs typeface="Verdana"/>
              </a:rPr>
              <a:t>hega</a:t>
            </a:r>
            <a:r>
              <a:rPr sz="1400" spc="20" dirty="0">
                <a:solidFill>
                  <a:srgbClr val="1C1B1C"/>
                </a:solidFill>
                <a:latin typeface="Verdana"/>
                <a:cs typeface="Verdana"/>
              </a:rPr>
              <a:t>r</a:t>
            </a:r>
            <a:r>
              <a:rPr sz="1400" spc="30" dirty="0">
                <a:solidFill>
                  <a:srgbClr val="1C1B1C"/>
                </a:solidFill>
                <a:latin typeface="Verdana"/>
                <a:cs typeface="Verdana"/>
              </a:rPr>
              <a:t>?</a:t>
            </a:r>
            <a:endParaRPr sz="1400">
              <a:latin typeface="Verdana"/>
              <a:cs typeface="Verdana"/>
            </a:endParaRPr>
          </a:p>
          <a:p>
            <a:pPr lvl="1">
              <a:lnSpc>
                <a:spcPct val="100000"/>
              </a:lnSpc>
              <a:spcBef>
                <a:spcPts val="55"/>
              </a:spcBef>
              <a:buClr>
                <a:srgbClr val="1C1B1C"/>
              </a:buClr>
              <a:buFont typeface="Verdana"/>
              <a:buChar char="-"/>
            </a:pPr>
            <a:endParaRPr sz="1750">
              <a:latin typeface="Verdana"/>
              <a:cs typeface="Verdana"/>
            </a:endParaRPr>
          </a:p>
          <a:p>
            <a:pPr marL="139700" indent="-127635">
              <a:lnSpc>
                <a:spcPct val="100000"/>
              </a:lnSpc>
              <a:buChar char="*"/>
              <a:tabLst>
                <a:tab pos="140335" algn="l"/>
              </a:tabLst>
            </a:pPr>
            <a:r>
              <a:rPr sz="1400" b="1" spc="-10" dirty="0">
                <a:solidFill>
                  <a:srgbClr val="1C1B1C"/>
                </a:solidFill>
                <a:latin typeface="Verdana"/>
                <a:cs typeface="Verdana"/>
              </a:rPr>
              <a:t>O</a:t>
            </a:r>
            <a:r>
              <a:rPr sz="1400" b="1" spc="-85" dirty="0">
                <a:solidFill>
                  <a:srgbClr val="1C1B1C"/>
                </a:solidFill>
                <a:latin typeface="Verdana"/>
                <a:cs typeface="Verdana"/>
              </a:rPr>
              <a:t> </a:t>
            </a:r>
            <a:r>
              <a:rPr sz="1400" b="1" spc="-30" dirty="0">
                <a:solidFill>
                  <a:srgbClr val="1C1B1C"/>
                </a:solidFill>
                <a:latin typeface="Verdana"/>
                <a:cs typeface="Verdana"/>
              </a:rPr>
              <a:t>En</a:t>
            </a:r>
            <a:r>
              <a:rPr sz="1400" b="1" spc="-45" dirty="0">
                <a:solidFill>
                  <a:srgbClr val="1C1B1C"/>
                </a:solidFill>
                <a:latin typeface="Verdana"/>
                <a:cs typeface="Verdana"/>
              </a:rPr>
              <a:t>t</a:t>
            </a:r>
            <a:r>
              <a:rPr sz="1400" b="1" spc="-40" dirty="0">
                <a:solidFill>
                  <a:srgbClr val="1C1B1C"/>
                </a:solidFill>
                <a:latin typeface="Verdana"/>
                <a:cs typeface="Verdana"/>
              </a:rPr>
              <a:t>en</a:t>
            </a:r>
            <a:r>
              <a:rPr sz="1400" b="1" spc="-30" dirty="0">
                <a:solidFill>
                  <a:srgbClr val="1C1B1C"/>
                </a:solidFill>
                <a:latin typeface="Verdana"/>
                <a:cs typeface="Verdana"/>
              </a:rPr>
              <a:t>dim</a:t>
            </a:r>
            <a:r>
              <a:rPr sz="1400" b="1" spc="-40" dirty="0">
                <a:solidFill>
                  <a:srgbClr val="1C1B1C"/>
                </a:solidFill>
                <a:latin typeface="Verdana"/>
                <a:cs typeface="Verdana"/>
              </a:rPr>
              <a:t>en</a:t>
            </a:r>
            <a:r>
              <a:rPr sz="1400" b="1" spc="-55" dirty="0">
                <a:solidFill>
                  <a:srgbClr val="1C1B1C"/>
                </a:solidFill>
                <a:latin typeface="Verdana"/>
                <a:cs typeface="Verdana"/>
              </a:rPr>
              <a:t>t</a:t>
            </a:r>
            <a:r>
              <a:rPr sz="1400" b="1" spc="-45" dirty="0">
                <a:solidFill>
                  <a:srgbClr val="1C1B1C"/>
                </a:solidFill>
                <a:latin typeface="Verdana"/>
                <a:cs typeface="Verdana"/>
              </a:rPr>
              <a:t>o</a:t>
            </a:r>
            <a:r>
              <a:rPr sz="1400" b="1" spc="-85" dirty="0">
                <a:solidFill>
                  <a:srgbClr val="1C1B1C"/>
                </a:solidFill>
                <a:latin typeface="Verdana"/>
                <a:cs typeface="Verdana"/>
              </a:rPr>
              <a:t> </a:t>
            </a:r>
            <a:r>
              <a:rPr sz="1400" b="1" spc="-30" dirty="0">
                <a:solidFill>
                  <a:srgbClr val="1C1B1C"/>
                </a:solidFill>
                <a:latin typeface="Verdana"/>
                <a:cs typeface="Verdana"/>
              </a:rPr>
              <a:t>do</a:t>
            </a:r>
            <a:r>
              <a:rPr sz="1400" b="1" spc="-85" dirty="0">
                <a:solidFill>
                  <a:srgbClr val="1C1B1C"/>
                </a:solidFill>
                <a:latin typeface="Verdana"/>
                <a:cs typeface="Verdana"/>
              </a:rPr>
              <a:t> </a:t>
            </a:r>
            <a:r>
              <a:rPr sz="1400" b="1" spc="-30" dirty="0">
                <a:solidFill>
                  <a:srgbClr val="1C1B1C"/>
                </a:solidFill>
                <a:latin typeface="Verdana"/>
                <a:cs typeface="Verdana"/>
              </a:rPr>
              <a:t>Negó</a:t>
            </a:r>
            <a:r>
              <a:rPr sz="1400" b="1" spc="-35" dirty="0">
                <a:solidFill>
                  <a:srgbClr val="1C1B1C"/>
                </a:solidFill>
                <a:latin typeface="Verdana"/>
                <a:cs typeface="Verdana"/>
              </a:rPr>
              <a:t>c</a:t>
            </a:r>
            <a:r>
              <a:rPr sz="1400" b="1" spc="-100" dirty="0">
                <a:solidFill>
                  <a:srgbClr val="1C1B1C"/>
                </a:solidFill>
                <a:latin typeface="Verdana"/>
                <a:cs typeface="Verdana"/>
              </a:rPr>
              <a:t>io:</a:t>
            </a:r>
            <a:endParaRPr sz="1400">
              <a:latin typeface="Verdana"/>
              <a:cs typeface="Verdana"/>
            </a:endParaRPr>
          </a:p>
          <a:p>
            <a:pPr marL="220345" lvl="1" indent="-115570">
              <a:lnSpc>
                <a:spcPct val="100000"/>
              </a:lnSpc>
              <a:spcBef>
                <a:spcPts val="255"/>
              </a:spcBef>
              <a:buChar char="-"/>
              <a:tabLst>
                <a:tab pos="220345" algn="l"/>
              </a:tabLst>
            </a:pPr>
            <a:r>
              <a:rPr sz="1400" spc="10" dirty="0">
                <a:solidFill>
                  <a:srgbClr val="1C1B1C"/>
                </a:solidFill>
                <a:latin typeface="Verdana"/>
                <a:cs typeface="Verdana"/>
              </a:rPr>
              <a:t>Quais</a:t>
            </a:r>
            <a:r>
              <a:rPr sz="1400" spc="-130" dirty="0">
                <a:solidFill>
                  <a:srgbClr val="1C1B1C"/>
                </a:solidFill>
                <a:latin typeface="Verdana"/>
                <a:cs typeface="Verdana"/>
              </a:rPr>
              <a:t> </a:t>
            </a:r>
            <a:r>
              <a:rPr sz="1400" spc="20" dirty="0">
                <a:solidFill>
                  <a:srgbClr val="1C1B1C"/>
                </a:solidFill>
                <a:latin typeface="Verdana"/>
                <a:cs typeface="Verdana"/>
              </a:rPr>
              <a:t>dados</a:t>
            </a:r>
            <a:r>
              <a:rPr sz="1400" spc="-130" dirty="0">
                <a:solidFill>
                  <a:srgbClr val="1C1B1C"/>
                </a:solidFill>
                <a:latin typeface="Verdana"/>
                <a:cs typeface="Verdana"/>
              </a:rPr>
              <a:t> </a:t>
            </a:r>
            <a:r>
              <a:rPr sz="1400" spc="30" dirty="0">
                <a:solidFill>
                  <a:srgbClr val="1C1B1C"/>
                </a:solidFill>
                <a:latin typeface="Verdana"/>
                <a:cs typeface="Verdana"/>
              </a:rPr>
              <a:t>eu</a:t>
            </a:r>
            <a:r>
              <a:rPr sz="1400" spc="-130" dirty="0">
                <a:solidFill>
                  <a:srgbClr val="1C1B1C"/>
                </a:solidFill>
                <a:latin typeface="Verdana"/>
                <a:cs typeface="Verdana"/>
              </a:rPr>
              <a:t> </a:t>
            </a:r>
            <a:r>
              <a:rPr sz="1400" spc="-15" dirty="0">
                <a:solidFill>
                  <a:srgbClr val="1C1B1C"/>
                </a:solidFill>
                <a:latin typeface="Verdana"/>
                <a:cs typeface="Verdana"/>
              </a:rPr>
              <a:t>t</a:t>
            </a:r>
            <a:r>
              <a:rPr sz="1400" spc="40" dirty="0">
                <a:solidFill>
                  <a:srgbClr val="1C1B1C"/>
                </a:solidFill>
                <a:latin typeface="Verdana"/>
                <a:cs typeface="Verdana"/>
              </a:rPr>
              <a:t>enho</a:t>
            </a:r>
            <a:r>
              <a:rPr sz="1400" spc="-130" dirty="0">
                <a:solidFill>
                  <a:srgbClr val="1C1B1C"/>
                </a:solidFill>
                <a:latin typeface="Verdana"/>
                <a:cs typeface="Verdana"/>
              </a:rPr>
              <a:t> </a:t>
            </a:r>
            <a:r>
              <a:rPr sz="1400" spc="10" dirty="0">
                <a:solidFill>
                  <a:srgbClr val="1C1B1C"/>
                </a:solidFill>
                <a:latin typeface="Verdana"/>
                <a:cs typeface="Verdana"/>
              </a:rPr>
              <a:t>disponí</a:t>
            </a:r>
            <a:r>
              <a:rPr sz="1400" spc="-5" dirty="0">
                <a:solidFill>
                  <a:srgbClr val="1C1B1C"/>
                </a:solidFill>
                <a:latin typeface="Verdana"/>
                <a:cs typeface="Verdana"/>
              </a:rPr>
              <a:t>v</a:t>
            </a:r>
            <a:r>
              <a:rPr sz="1400" spc="10" dirty="0">
                <a:solidFill>
                  <a:srgbClr val="1C1B1C"/>
                </a:solidFill>
                <a:latin typeface="Verdana"/>
                <a:cs typeface="Verdana"/>
              </a:rPr>
              <a:t>el?</a:t>
            </a:r>
            <a:endParaRPr sz="1400">
              <a:latin typeface="Verdana"/>
              <a:cs typeface="Verdana"/>
            </a:endParaRPr>
          </a:p>
          <a:p>
            <a:pPr marL="220345" lvl="1" indent="-115570">
              <a:lnSpc>
                <a:spcPct val="100000"/>
              </a:lnSpc>
              <a:spcBef>
                <a:spcPts val="250"/>
              </a:spcBef>
              <a:buChar char="-"/>
              <a:tabLst>
                <a:tab pos="220345" algn="l"/>
              </a:tabLst>
            </a:pPr>
            <a:r>
              <a:rPr sz="1400" dirty="0">
                <a:solidFill>
                  <a:srgbClr val="1C1B1C"/>
                </a:solidFill>
                <a:latin typeface="Verdana"/>
                <a:cs typeface="Verdana"/>
              </a:rPr>
              <a:t>Eles</a:t>
            </a:r>
            <a:r>
              <a:rPr sz="1400" spc="-130" dirty="0">
                <a:solidFill>
                  <a:srgbClr val="1C1B1C"/>
                </a:solidFill>
                <a:latin typeface="Verdana"/>
                <a:cs typeface="Verdana"/>
              </a:rPr>
              <a:t> </a:t>
            </a:r>
            <a:r>
              <a:rPr sz="1400" spc="-15" dirty="0">
                <a:solidFill>
                  <a:srgbClr val="1C1B1C"/>
                </a:solidFill>
                <a:latin typeface="Verdana"/>
                <a:cs typeface="Verdana"/>
              </a:rPr>
              <a:t>são</a:t>
            </a:r>
            <a:r>
              <a:rPr sz="1400" spc="-130" dirty="0">
                <a:solidFill>
                  <a:srgbClr val="1C1B1C"/>
                </a:solidFill>
                <a:latin typeface="Verdana"/>
                <a:cs typeface="Verdana"/>
              </a:rPr>
              <a:t> </a:t>
            </a:r>
            <a:r>
              <a:rPr sz="1400" spc="-20" dirty="0">
                <a:solidFill>
                  <a:srgbClr val="1C1B1C"/>
                </a:solidFill>
                <a:latin typeface="Verdana"/>
                <a:cs typeface="Verdana"/>
              </a:rPr>
              <a:t>relevantes</a:t>
            </a:r>
            <a:r>
              <a:rPr sz="1400" spc="-130" dirty="0">
                <a:solidFill>
                  <a:srgbClr val="1C1B1C"/>
                </a:solidFill>
                <a:latin typeface="Verdana"/>
                <a:cs typeface="Verdana"/>
              </a:rPr>
              <a:t> </a:t>
            </a:r>
            <a:r>
              <a:rPr sz="1400" spc="-20" dirty="0">
                <a:solidFill>
                  <a:srgbClr val="1C1B1C"/>
                </a:solidFill>
                <a:latin typeface="Verdana"/>
                <a:cs typeface="Verdana"/>
              </a:rPr>
              <a:t>para</a:t>
            </a:r>
            <a:r>
              <a:rPr sz="1400" spc="-130" dirty="0">
                <a:solidFill>
                  <a:srgbClr val="1C1B1C"/>
                </a:solidFill>
                <a:latin typeface="Verdana"/>
                <a:cs typeface="Verdana"/>
              </a:rPr>
              <a:t> </a:t>
            </a:r>
            <a:r>
              <a:rPr sz="1400" spc="25" dirty="0">
                <a:solidFill>
                  <a:srgbClr val="1C1B1C"/>
                </a:solidFill>
                <a:latin typeface="Verdana"/>
                <a:cs typeface="Verdana"/>
              </a:rPr>
              <a:t>o</a:t>
            </a:r>
            <a:r>
              <a:rPr sz="1400" spc="-125" dirty="0">
                <a:solidFill>
                  <a:srgbClr val="1C1B1C"/>
                </a:solidFill>
                <a:latin typeface="Verdana"/>
                <a:cs typeface="Verdana"/>
              </a:rPr>
              <a:t> </a:t>
            </a:r>
            <a:r>
              <a:rPr sz="1400" spc="20" dirty="0">
                <a:solidFill>
                  <a:srgbClr val="1C1B1C"/>
                </a:solidFill>
                <a:latin typeface="Verdana"/>
                <a:cs typeface="Verdana"/>
              </a:rPr>
              <a:t>problema?</a:t>
            </a:r>
            <a:endParaRPr sz="1400">
              <a:latin typeface="Verdana"/>
              <a:cs typeface="Verdana"/>
            </a:endParaRPr>
          </a:p>
          <a:p>
            <a:pPr marL="220345" lvl="1" indent="-115570">
              <a:lnSpc>
                <a:spcPct val="100000"/>
              </a:lnSpc>
              <a:spcBef>
                <a:spcPts val="255"/>
              </a:spcBef>
              <a:buChar char="-"/>
              <a:tabLst>
                <a:tab pos="220345" algn="l"/>
              </a:tabLst>
            </a:pPr>
            <a:r>
              <a:rPr sz="1400" dirty="0">
                <a:solidFill>
                  <a:srgbClr val="1C1B1C"/>
                </a:solidFill>
                <a:latin typeface="Verdana"/>
                <a:cs typeface="Verdana"/>
              </a:rPr>
              <a:t>Eles</a:t>
            </a:r>
            <a:r>
              <a:rPr sz="1400" spc="-130" dirty="0">
                <a:solidFill>
                  <a:srgbClr val="1C1B1C"/>
                </a:solidFill>
                <a:latin typeface="Verdana"/>
                <a:cs typeface="Verdana"/>
              </a:rPr>
              <a:t> </a:t>
            </a:r>
            <a:r>
              <a:rPr sz="1400" spc="65" dirty="0">
                <a:solidFill>
                  <a:srgbClr val="1C1B1C"/>
                </a:solidFill>
                <a:latin typeface="Verdana"/>
                <a:cs typeface="Verdana"/>
              </a:rPr>
              <a:t>me</a:t>
            </a:r>
            <a:r>
              <a:rPr sz="1400" spc="-130" dirty="0">
                <a:solidFill>
                  <a:srgbClr val="1C1B1C"/>
                </a:solidFill>
                <a:latin typeface="Verdana"/>
                <a:cs typeface="Verdana"/>
              </a:rPr>
              <a:t> </a:t>
            </a:r>
            <a:r>
              <a:rPr sz="1400" spc="-5" dirty="0">
                <a:solidFill>
                  <a:srgbClr val="1C1B1C"/>
                </a:solidFill>
                <a:latin typeface="Verdana"/>
                <a:cs typeface="Verdana"/>
              </a:rPr>
              <a:t>trazem</a:t>
            </a:r>
            <a:r>
              <a:rPr sz="1400" spc="-130" dirty="0">
                <a:solidFill>
                  <a:srgbClr val="1C1B1C"/>
                </a:solidFill>
                <a:latin typeface="Verdana"/>
                <a:cs typeface="Verdana"/>
              </a:rPr>
              <a:t> </a:t>
            </a:r>
            <a:r>
              <a:rPr sz="1400" spc="50" dirty="0">
                <a:solidFill>
                  <a:srgbClr val="1C1B1C"/>
                </a:solidFill>
                <a:latin typeface="Verdana"/>
                <a:cs typeface="Verdana"/>
              </a:rPr>
              <a:t>uma</a:t>
            </a:r>
            <a:r>
              <a:rPr sz="1400" spc="-130" dirty="0">
                <a:solidFill>
                  <a:srgbClr val="1C1B1C"/>
                </a:solidFill>
                <a:latin typeface="Verdana"/>
                <a:cs typeface="Verdana"/>
              </a:rPr>
              <a:t> </a:t>
            </a:r>
            <a:r>
              <a:rPr sz="1400" spc="10" dirty="0">
                <a:solidFill>
                  <a:srgbClr val="1C1B1C"/>
                </a:solidFill>
                <a:latin typeface="Verdana"/>
                <a:cs typeface="Verdana"/>
              </a:rPr>
              <a:t>solução</a:t>
            </a:r>
            <a:r>
              <a:rPr sz="1400" spc="-125" dirty="0">
                <a:solidFill>
                  <a:srgbClr val="1C1B1C"/>
                </a:solidFill>
                <a:latin typeface="Verdana"/>
                <a:cs typeface="Verdana"/>
              </a:rPr>
              <a:t> </a:t>
            </a:r>
            <a:r>
              <a:rPr sz="1400" spc="-5" dirty="0">
                <a:solidFill>
                  <a:srgbClr val="1C1B1C"/>
                </a:solidFill>
                <a:latin typeface="Verdana"/>
                <a:cs typeface="Verdana"/>
              </a:rPr>
              <a:t>direta?</a:t>
            </a:r>
            <a:endParaRPr sz="1400">
              <a:latin typeface="Verdana"/>
              <a:cs typeface="Verdana"/>
            </a:endParaRPr>
          </a:p>
          <a:p>
            <a:pPr marL="220345" lvl="1" indent="-115570">
              <a:lnSpc>
                <a:spcPct val="100000"/>
              </a:lnSpc>
              <a:spcBef>
                <a:spcPts val="250"/>
              </a:spcBef>
              <a:buChar char="-"/>
              <a:tabLst>
                <a:tab pos="220345" algn="l"/>
              </a:tabLst>
            </a:pPr>
            <a:r>
              <a:rPr sz="1400" spc="25" dirty="0">
                <a:solidFill>
                  <a:srgbClr val="1C1B1C"/>
                </a:solidFill>
                <a:latin typeface="Verdana"/>
                <a:cs typeface="Verdana"/>
              </a:rPr>
              <a:t>Qual</a:t>
            </a:r>
            <a:r>
              <a:rPr sz="1400" spc="-130" dirty="0">
                <a:solidFill>
                  <a:srgbClr val="1C1B1C"/>
                </a:solidFill>
                <a:latin typeface="Verdana"/>
                <a:cs typeface="Verdana"/>
              </a:rPr>
              <a:t> </a:t>
            </a:r>
            <a:r>
              <a:rPr sz="1400" spc="25" dirty="0">
                <a:solidFill>
                  <a:srgbClr val="1C1B1C"/>
                </a:solidFill>
                <a:latin typeface="Verdana"/>
                <a:cs typeface="Verdana"/>
              </a:rPr>
              <a:t>o</a:t>
            </a:r>
            <a:r>
              <a:rPr sz="1400" spc="-130" dirty="0">
                <a:solidFill>
                  <a:srgbClr val="1C1B1C"/>
                </a:solidFill>
                <a:latin typeface="Verdana"/>
                <a:cs typeface="Verdana"/>
              </a:rPr>
              <a:t> </a:t>
            </a:r>
            <a:r>
              <a:rPr sz="1400" spc="60" dirty="0">
                <a:solidFill>
                  <a:srgbClr val="1C1B1C"/>
                </a:solidFill>
                <a:latin typeface="Verdana"/>
                <a:cs typeface="Verdana"/>
              </a:rPr>
              <a:t>meu</a:t>
            </a:r>
            <a:r>
              <a:rPr sz="1400" spc="-130" dirty="0">
                <a:solidFill>
                  <a:srgbClr val="1C1B1C"/>
                </a:solidFill>
                <a:latin typeface="Verdana"/>
                <a:cs typeface="Verdana"/>
              </a:rPr>
              <a:t> </a:t>
            </a:r>
            <a:r>
              <a:rPr sz="1400" spc="-10" dirty="0">
                <a:solidFill>
                  <a:srgbClr val="1C1B1C"/>
                </a:solidFill>
                <a:latin typeface="Verdana"/>
                <a:cs typeface="Verdana"/>
              </a:rPr>
              <a:t>se</a:t>
            </a:r>
            <a:r>
              <a:rPr sz="1400" spc="-35" dirty="0">
                <a:solidFill>
                  <a:srgbClr val="1C1B1C"/>
                </a:solidFill>
                <a:latin typeface="Verdana"/>
                <a:cs typeface="Verdana"/>
              </a:rPr>
              <a:t>t</a:t>
            </a:r>
            <a:r>
              <a:rPr sz="1400" spc="-5" dirty="0">
                <a:solidFill>
                  <a:srgbClr val="1C1B1C"/>
                </a:solidFill>
                <a:latin typeface="Verdana"/>
                <a:cs typeface="Verdana"/>
              </a:rPr>
              <a:t>or</a:t>
            </a:r>
            <a:r>
              <a:rPr sz="1400" spc="-130" dirty="0">
                <a:solidFill>
                  <a:srgbClr val="1C1B1C"/>
                </a:solidFill>
                <a:latin typeface="Verdana"/>
                <a:cs typeface="Verdana"/>
              </a:rPr>
              <a:t> </a:t>
            </a:r>
            <a:r>
              <a:rPr sz="1400" spc="40" dirty="0">
                <a:solidFill>
                  <a:srgbClr val="1C1B1C"/>
                </a:solidFill>
                <a:latin typeface="Verdana"/>
                <a:cs typeface="Verdana"/>
              </a:rPr>
              <a:t>ou</a:t>
            </a:r>
            <a:r>
              <a:rPr sz="1400" spc="-130" dirty="0">
                <a:solidFill>
                  <a:srgbClr val="1C1B1C"/>
                </a:solidFill>
                <a:latin typeface="Verdana"/>
                <a:cs typeface="Verdana"/>
              </a:rPr>
              <a:t> </a:t>
            </a:r>
            <a:r>
              <a:rPr sz="1400" spc="-110" dirty="0">
                <a:solidFill>
                  <a:srgbClr val="1C1B1C"/>
                </a:solidFill>
                <a:latin typeface="Verdana"/>
                <a:cs typeface="Verdana"/>
              </a:rPr>
              <a:t>r</a:t>
            </a:r>
            <a:r>
              <a:rPr sz="1400" spc="35" dirty="0">
                <a:solidFill>
                  <a:srgbClr val="1C1B1C"/>
                </a:solidFill>
                <a:latin typeface="Verdana"/>
                <a:cs typeface="Verdana"/>
              </a:rPr>
              <a:t>ange</a:t>
            </a:r>
            <a:r>
              <a:rPr sz="1400" spc="-130" dirty="0">
                <a:solidFill>
                  <a:srgbClr val="1C1B1C"/>
                </a:solidFill>
                <a:latin typeface="Verdana"/>
                <a:cs typeface="Verdana"/>
              </a:rPr>
              <a:t> </a:t>
            </a:r>
            <a:r>
              <a:rPr sz="1400" spc="40" dirty="0">
                <a:solidFill>
                  <a:srgbClr val="1C1B1C"/>
                </a:solidFill>
                <a:latin typeface="Verdana"/>
                <a:cs typeface="Verdana"/>
              </a:rPr>
              <a:t>de</a:t>
            </a:r>
            <a:r>
              <a:rPr sz="1400" spc="-130" dirty="0">
                <a:solidFill>
                  <a:srgbClr val="1C1B1C"/>
                </a:solidFill>
                <a:latin typeface="Verdana"/>
                <a:cs typeface="Verdana"/>
              </a:rPr>
              <a:t> </a:t>
            </a:r>
            <a:r>
              <a:rPr sz="1400" spc="50" dirty="0">
                <a:solidFill>
                  <a:srgbClr val="1C1B1C"/>
                </a:solidFill>
                <a:latin typeface="Verdana"/>
                <a:cs typeface="Verdana"/>
              </a:rPr>
              <a:t>negó</a:t>
            </a:r>
            <a:r>
              <a:rPr sz="1400" spc="25" dirty="0">
                <a:solidFill>
                  <a:srgbClr val="1C1B1C"/>
                </a:solidFill>
                <a:latin typeface="Verdana"/>
                <a:cs typeface="Verdana"/>
              </a:rPr>
              <a:t>c</a:t>
            </a:r>
            <a:r>
              <a:rPr sz="1400" spc="5" dirty="0">
                <a:solidFill>
                  <a:srgbClr val="1C1B1C"/>
                </a:solidFill>
                <a:latin typeface="Verdana"/>
                <a:cs typeface="Verdana"/>
              </a:rPr>
              <a:t>i</a:t>
            </a:r>
            <a:r>
              <a:rPr sz="1400" spc="-60" dirty="0">
                <a:solidFill>
                  <a:srgbClr val="1C1B1C"/>
                </a:solidFill>
                <a:latin typeface="Verdana"/>
                <a:cs typeface="Verdana"/>
              </a:rPr>
              <a:t>o</a:t>
            </a:r>
            <a:r>
              <a:rPr sz="1400" spc="30" dirty="0">
                <a:solidFill>
                  <a:srgbClr val="1C1B1C"/>
                </a:solidFill>
                <a:latin typeface="Verdana"/>
                <a:cs typeface="Verdana"/>
              </a:rPr>
              <a:t>?</a:t>
            </a:r>
            <a:endParaRPr sz="1400">
              <a:latin typeface="Verdana"/>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3475" y="303008"/>
            <a:ext cx="6518275" cy="4472940"/>
          </a:xfrm>
          <a:prstGeom prst="rect">
            <a:avLst/>
          </a:prstGeom>
        </p:spPr>
        <p:txBody>
          <a:bodyPr vert="horz" wrap="square" lIns="0" tIns="44450" rIns="0" bIns="0" rtlCol="0">
            <a:spAutoFit/>
          </a:bodyPr>
          <a:lstStyle/>
          <a:p>
            <a:pPr marL="12700">
              <a:lnSpc>
                <a:spcPct val="100000"/>
              </a:lnSpc>
              <a:spcBef>
                <a:spcPts val="350"/>
              </a:spcBef>
            </a:pPr>
            <a:r>
              <a:rPr sz="1400" b="1" spc="-390" dirty="0">
                <a:solidFill>
                  <a:srgbClr val="1C1B1C"/>
                </a:solidFill>
                <a:latin typeface="Verdana"/>
                <a:cs typeface="Verdana"/>
              </a:rPr>
              <a:t>*</a:t>
            </a:r>
            <a:r>
              <a:rPr sz="1400" b="1" spc="-85" dirty="0">
                <a:solidFill>
                  <a:srgbClr val="1C1B1C"/>
                </a:solidFill>
                <a:latin typeface="Verdana"/>
                <a:cs typeface="Verdana"/>
              </a:rPr>
              <a:t> </a:t>
            </a:r>
            <a:r>
              <a:rPr sz="1400" b="1" spc="-15" dirty="0">
                <a:solidFill>
                  <a:srgbClr val="1C1B1C"/>
                </a:solidFill>
                <a:latin typeface="Verdana"/>
                <a:cs typeface="Verdana"/>
              </a:rPr>
              <a:t>A</a:t>
            </a:r>
            <a:r>
              <a:rPr sz="1400" b="1" spc="-85" dirty="0">
                <a:solidFill>
                  <a:srgbClr val="1C1B1C"/>
                </a:solidFill>
                <a:latin typeface="Verdana"/>
                <a:cs typeface="Verdana"/>
              </a:rPr>
              <a:t> </a:t>
            </a:r>
            <a:r>
              <a:rPr sz="1400" b="1" spc="-20" dirty="0">
                <a:solidFill>
                  <a:srgbClr val="1C1B1C"/>
                </a:solidFill>
                <a:latin typeface="Verdana"/>
                <a:cs typeface="Verdana"/>
              </a:rPr>
              <a:t>C</a:t>
            </a:r>
            <a:r>
              <a:rPr sz="1400" b="1" spc="-50" dirty="0">
                <a:solidFill>
                  <a:srgbClr val="1C1B1C"/>
                </a:solidFill>
                <a:latin typeface="Verdana"/>
                <a:cs typeface="Verdana"/>
              </a:rPr>
              <a:t>oleta</a:t>
            </a:r>
            <a:r>
              <a:rPr sz="1400" b="1" spc="-85" dirty="0">
                <a:solidFill>
                  <a:srgbClr val="1C1B1C"/>
                </a:solidFill>
                <a:latin typeface="Verdana"/>
                <a:cs typeface="Verdana"/>
              </a:rPr>
              <a:t> </a:t>
            </a:r>
            <a:r>
              <a:rPr sz="1400" b="1" spc="-30" dirty="0">
                <a:solidFill>
                  <a:srgbClr val="1C1B1C"/>
                </a:solidFill>
                <a:latin typeface="Verdana"/>
                <a:cs typeface="Verdana"/>
              </a:rPr>
              <a:t>de</a:t>
            </a:r>
            <a:r>
              <a:rPr sz="1400" b="1" spc="-85" dirty="0">
                <a:solidFill>
                  <a:srgbClr val="1C1B1C"/>
                </a:solidFill>
                <a:latin typeface="Verdana"/>
                <a:cs typeface="Verdana"/>
              </a:rPr>
              <a:t> </a:t>
            </a:r>
            <a:r>
              <a:rPr sz="1400" b="1" spc="-40" dirty="0">
                <a:solidFill>
                  <a:srgbClr val="1C1B1C"/>
                </a:solidFill>
                <a:latin typeface="Verdana"/>
                <a:cs typeface="Verdana"/>
              </a:rPr>
              <a:t>Da</a:t>
            </a:r>
            <a:r>
              <a:rPr sz="1400" b="1" spc="-85" dirty="0">
                <a:solidFill>
                  <a:srgbClr val="1C1B1C"/>
                </a:solidFill>
                <a:latin typeface="Verdana"/>
                <a:cs typeface="Verdana"/>
              </a:rPr>
              <a:t>dos:</a:t>
            </a:r>
            <a:endParaRPr sz="1400">
              <a:latin typeface="Verdana"/>
              <a:cs typeface="Verdana"/>
            </a:endParaRPr>
          </a:p>
          <a:p>
            <a:pPr marL="173355" indent="-114935">
              <a:lnSpc>
                <a:spcPct val="100000"/>
              </a:lnSpc>
              <a:spcBef>
                <a:spcPts val="255"/>
              </a:spcBef>
              <a:buChar char="-"/>
              <a:tabLst>
                <a:tab pos="173990" algn="l"/>
              </a:tabLst>
            </a:pPr>
            <a:r>
              <a:rPr sz="1400" spc="10" dirty="0">
                <a:solidFill>
                  <a:srgbClr val="1C1B1C"/>
                </a:solidFill>
                <a:latin typeface="Verdana"/>
                <a:cs typeface="Verdana"/>
              </a:rPr>
              <a:t>Os</a:t>
            </a:r>
            <a:r>
              <a:rPr sz="1400" spc="-130" dirty="0">
                <a:solidFill>
                  <a:srgbClr val="1C1B1C"/>
                </a:solidFill>
                <a:latin typeface="Verdana"/>
                <a:cs typeface="Verdana"/>
              </a:rPr>
              <a:t> </a:t>
            </a:r>
            <a:r>
              <a:rPr sz="1400" spc="20" dirty="0">
                <a:solidFill>
                  <a:srgbClr val="1C1B1C"/>
                </a:solidFill>
                <a:latin typeface="Verdana"/>
                <a:cs typeface="Verdana"/>
              </a:rPr>
              <a:t>dados</a:t>
            </a:r>
            <a:r>
              <a:rPr sz="1400" spc="-130" dirty="0">
                <a:solidFill>
                  <a:srgbClr val="1C1B1C"/>
                </a:solidFill>
                <a:latin typeface="Verdana"/>
                <a:cs typeface="Verdana"/>
              </a:rPr>
              <a:t> </a:t>
            </a:r>
            <a:r>
              <a:rPr sz="1400" spc="45" dirty="0">
                <a:solidFill>
                  <a:srgbClr val="1C1B1C"/>
                </a:solidFill>
                <a:latin typeface="Verdana"/>
                <a:cs typeface="Verdana"/>
              </a:rPr>
              <a:t>que</a:t>
            </a:r>
            <a:r>
              <a:rPr sz="1400" spc="-130" dirty="0">
                <a:solidFill>
                  <a:srgbClr val="1C1B1C"/>
                </a:solidFill>
                <a:latin typeface="Verdana"/>
                <a:cs typeface="Verdana"/>
              </a:rPr>
              <a:t> </a:t>
            </a:r>
            <a:r>
              <a:rPr sz="1400" spc="30" dirty="0">
                <a:solidFill>
                  <a:srgbClr val="1C1B1C"/>
                </a:solidFill>
                <a:latin typeface="Verdana"/>
                <a:cs typeface="Verdana"/>
              </a:rPr>
              <a:t>eu</a:t>
            </a:r>
            <a:r>
              <a:rPr sz="1400" spc="-130" dirty="0">
                <a:solidFill>
                  <a:srgbClr val="1C1B1C"/>
                </a:solidFill>
                <a:latin typeface="Verdana"/>
                <a:cs typeface="Verdana"/>
              </a:rPr>
              <a:t> </a:t>
            </a:r>
            <a:r>
              <a:rPr sz="1400" spc="-15" dirty="0">
                <a:solidFill>
                  <a:srgbClr val="1C1B1C"/>
                </a:solidFill>
                <a:latin typeface="Verdana"/>
                <a:cs typeface="Verdana"/>
              </a:rPr>
              <a:t>t</a:t>
            </a:r>
            <a:r>
              <a:rPr sz="1400" spc="40" dirty="0">
                <a:solidFill>
                  <a:srgbClr val="1C1B1C"/>
                </a:solidFill>
                <a:latin typeface="Verdana"/>
                <a:cs typeface="Verdana"/>
              </a:rPr>
              <a:t>enho</a:t>
            </a:r>
            <a:r>
              <a:rPr sz="1400" spc="-130" dirty="0">
                <a:solidFill>
                  <a:srgbClr val="1C1B1C"/>
                </a:solidFill>
                <a:latin typeface="Verdana"/>
                <a:cs typeface="Verdana"/>
              </a:rPr>
              <a:t> </a:t>
            </a:r>
            <a:r>
              <a:rPr sz="1400" spc="-35" dirty="0">
                <a:solidFill>
                  <a:srgbClr val="1C1B1C"/>
                </a:solidFill>
                <a:latin typeface="Verdana"/>
                <a:cs typeface="Verdana"/>
              </a:rPr>
              <a:t>f</a:t>
            </a:r>
            <a:r>
              <a:rPr sz="1400" spc="-20" dirty="0">
                <a:solidFill>
                  <a:srgbClr val="1C1B1C"/>
                </a:solidFill>
                <a:latin typeface="Verdana"/>
                <a:cs typeface="Verdana"/>
              </a:rPr>
              <a:t>a</a:t>
            </a:r>
            <a:r>
              <a:rPr sz="1400" spc="-35" dirty="0">
                <a:solidFill>
                  <a:srgbClr val="1C1B1C"/>
                </a:solidFill>
                <a:latin typeface="Verdana"/>
                <a:cs typeface="Verdana"/>
              </a:rPr>
              <a:t>z</a:t>
            </a:r>
            <a:r>
              <a:rPr sz="1400" spc="65" dirty="0">
                <a:solidFill>
                  <a:srgbClr val="1C1B1C"/>
                </a:solidFill>
                <a:latin typeface="Verdana"/>
                <a:cs typeface="Verdana"/>
              </a:rPr>
              <a:t>em</a:t>
            </a:r>
            <a:r>
              <a:rPr sz="1400" spc="-130" dirty="0">
                <a:solidFill>
                  <a:srgbClr val="1C1B1C"/>
                </a:solidFill>
                <a:latin typeface="Verdana"/>
                <a:cs typeface="Verdana"/>
              </a:rPr>
              <a:t> </a:t>
            </a:r>
            <a:r>
              <a:rPr sz="1400" spc="15" dirty="0">
                <a:solidFill>
                  <a:srgbClr val="1C1B1C"/>
                </a:solidFill>
                <a:latin typeface="Verdana"/>
                <a:cs typeface="Verdana"/>
              </a:rPr>
              <a:t>sentid</a:t>
            </a:r>
            <a:r>
              <a:rPr sz="1400" spc="-50" dirty="0">
                <a:solidFill>
                  <a:srgbClr val="1C1B1C"/>
                </a:solidFill>
                <a:latin typeface="Verdana"/>
                <a:cs typeface="Verdana"/>
              </a:rPr>
              <a:t>o</a:t>
            </a:r>
            <a:r>
              <a:rPr sz="1400" spc="30" dirty="0">
                <a:solidFill>
                  <a:srgbClr val="1C1B1C"/>
                </a:solidFill>
                <a:latin typeface="Verdana"/>
                <a:cs typeface="Verdana"/>
              </a:rPr>
              <a:t>?</a:t>
            </a:r>
            <a:endParaRPr sz="1400">
              <a:latin typeface="Verdana"/>
              <a:cs typeface="Verdana"/>
            </a:endParaRPr>
          </a:p>
          <a:p>
            <a:pPr marL="173355" indent="-114935">
              <a:lnSpc>
                <a:spcPct val="100000"/>
              </a:lnSpc>
              <a:spcBef>
                <a:spcPts val="250"/>
              </a:spcBef>
              <a:buChar char="-"/>
              <a:tabLst>
                <a:tab pos="173990" algn="l"/>
              </a:tabLst>
            </a:pPr>
            <a:r>
              <a:rPr sz="1400" spc="35" dirty="0">
                <a:solidFill>
                  <a:srgbClr val="1C1B1C"/>
                </a:solidFill>
                <a:latin typeface="Verdana"/>
                <a:cs typeface="Verdana"/>
              </a:rPr>
              <a:t>E</a:t>
            </a:r>
            <a:r>
              <a:rPr sz="1400" spc="-5" dirty="0">
                <a:solidFill>
                  <a:srgbClr val="1C1B1C"/>
                </a:solidFill>
                <a:latin typeface="Verdana"/>
                <a:cs typeface="Verdana"/>
              </a:rPr>
              <a:t>stão</a:t>
            </a:r>
            <a:r>
              <a:rPr sz="1400" spc="-130" dirty="0">
                <a:solidFill>
                  <a:srgbClr val="1C1B1C"/>
                </a:solidFill>
                <a:latin typeface="Verdana"/>
                <a:cs typeface="Verdana"/>
              </a:rPr>
              <a:t> </a:t>
            </a:r>
            <a:r>
              <a:rPr sz="1400" spc="40" dirty="0">
                <a:solidFill>
                  <a:srgbClr val="1C1B1C"/>
                </a:solidFill>
                <a:latin typeface="Verdana"/>
                <a:cs typeface="Verdana"/>
              </a:rPr>
              <a:t>no</a:t>
            </a:r>
            <a:r>
              <a:rPr sz="1400" spc="-130" dirty="0">
                <a:solidFill>
                  <a:srgbClr val="1C1B1C"/>
                </a:solidFill>
                <a:latin typeface="Verdana"/>
                <a:cs typeface="Verdana"/>
              </a:rPr>
              <a:t> </a:t>
            </a:r>
            <a:r>
              <a:rPr sz="1400" spc="-35" dirty="0">
                <a:solidFill>
                  <a:srgbClr val="1C1B1C"/>
                </a:solidFill>
                <a:latin typeface="Verdana"/>
                <a:cs typeface="Verdana"/>
              </a:rPr>
              <a:t>f</a:t>
            </a:r>
            <a:r>
              <a:rPr sz="1400" spc="-5" dirty="0">
                <a:solidFill>
                  <a:srgbClr val="1C1B1C"/>
                </a:solidFill>
                <a:latin typeface="Verdana"/>
                <a:cs typeface="Verdana"/>
              </a:rPr>
              <a:t>o</a:t>
            </a:r>
            <a:r>
              <a:rPr sz="1400" spc="-20" dirty="0">
                <a:solidFill>
                  <a:srgbClr val="1C1B1C"/>
                </a:solidFill>
                <a:latin typeface="Verdana"/>
                <a:cs typeface="Verdana"/>
              </a:rPr>
              <a:t>r</a:t>
            </a:r>
            <a:r>
              <a:rPr sz="1400" spc="50" dirty="0">
                <a:solidFill>
                  <a:srgbClr val="1C1B1C"/>
                </a:solidFill>
                <a:latin typeface="Verdana"/>
                <a:cs typeface="Verdana"/>
              </a:rPr>
              <a:t>ma</a:t>
            </a:r>
            <a:r>
              <a:rPr sz="1400" spc="-5" dirty="0">
                <a:solidFill>
                  <a:srgbClr val="1C1B1C"/>
                </a:solidFill>
                <a:latin typeface="Verdana"/>
                <a:cs typeface="Verdana"/>
              </a:rPr>
              <a:t>t</a:t>
            </a:r>
            <a:r>
              <a:rPr sz="1400" spc="25" dirty="0">
                <a:solidFill>
                  <a:srgbClr val="1C1B1C"/>
                </a:solidFill>
                <a:latin typeface="Verdana"/>
                <a:cs typeface="Verdana"/>
              </a:rPr>
              <a:t>o</a:t>
            </a:r>
            <a:r>
              <a:rPr sz="1400" spc="-130" dirty="0">
                <a:solidFill>
                  <a:srgbClr val="1C1B1C"/>
                </a:solidFill>
                <a:latin typeface="Verdana"/>
                <a:cs typeface="Verdana"/>
              </a:rPr>
              <a:t> </a:t>
            </a:r>
            <a:r>
              <a:rPr sz="1400" spc="45" dirty="0">
                <a:solidFill>
                  <a:srgbClr val="1C1B1C"/>
                </a:solidFill>
                <a:latin typeface="Verdana"/>
                <a:cs typeface="Verdana"/>
              </a:rPr>
              <a:t>que</a:t>
            </a:r>
            <a:r>
              <a:rPr sz="1400" spc="-130" dirty="0">
                <a:solidFill>
                  <a:srgbClr val="1C1B1C"/>
                </a:solidFill>
                <a:latin typeface="Verdana"/>
                <a:cs typeface="Verdana"/>
              </a:rPr>
              <a:t> </a:t>
            </a:r>
            <a:r>
              <a:rPr sz="1400" spc="30" dirty="0">
                <a:solidFill>
                  <a:srgbClr val="1C1B1C"/>
                </a:solidFill>
                <a:latin typeface="Verdana"/>
                <a:cs typeface="Verdana"/>
              </a:rPr>
              <a:t>eu</a:t>
            </a:r>
            <a:r>
              <a:rPr sz="1400" spc="-130" dirty="0">
                <a:solidFill>
                  <a:srgbClr val="1C1B1C"/>
                </a:solidFill>
                <a:latin typeface="Verdana"/>
                <a:cs typeface="Verdana"/>
              </a:rPr>
              <a:t> </a:t>
            </a:r>
            <a:r>
              <a:rPr sz="1400" spc="5" dirty="0">
                <a:solidFill>
                  <a:srgbClr val="1C1B1C"/>
                </a:solidFill>
                <a:latin typeface="Verdana"/>
                <a:cs typeface="Verdana"/>
              </a:rPr>
              <a:t>gosta</a:t>
            </a:r>
            <a:r>
              <a:rPr sz="1400" spc="-10" dirty="0">
                <a:solidFill>
                  <a:srgbClr val="1C1B1C"/>
                </a:solidFill>
                <a:latin typeface="Verdana"/>
                <a:cs typeface="Verdana"/>
              </a:rPr>
              <a:t>r</a:t>
            </a:r>
            <a:r>
              <a:rPr sz="1400" spc="-10" dirty="0">
                <a:solidFill>
                  <a:srgbClr val="1C1B1C"/>
                </a:solidFill>
                <a:latin typeface="Verdana"/>
                <a:cs typeface="Verdana"/>
              </a:rPr>
              <a:t>i</a:t>
            </a:r>
            <a:r>
              <a:rPr sz="1400" spc="-90" dirty="0">
                <a:solidFill>
                  <a:srgbClr val="1C1B1C"/>
                </a:solidFill>
                <a:latin typeface="Verdana"/>
                <a:cs typeface="Verdana"/>
              </a:rPr>
              <a:t>a</a:t>
            </a:r>
            <a:r>
              <a:rPr sz="1400" spc="30" dirty="0">
                <a:solidFill>
                  <a:srgbClr val="1C1B1C"/>
                </a:solidFill>
                <a:latin typeface="Verdana"/>
                <a:cs typeface="Verdana"/>
              </a:rPr>
              <a:t>?</a:t>
            </a:r>
            <a:endParaRPr sz="1400">
              <a:latin typeface="Verdana"/>
              <a:cs typeface="Verdana"/>
            </a:endParaRPr>
          </a:p>
          <a:p>
            <a:pPr marL="173355" indent="-114935">
              <a:lnSpc>
                <a:spcPct val="100000"/>
              </a:lnSpc>
              <a:spcBef>
                <a:spcPts val="250"/>
              </a:spcBef>
              <a:buChar char="-"/>
              <a:tabLst>
                <a:tab pos="173990" algn="l"/>
              </a:tabLst>
            </a:pPr>
            <a:r>
              <a:rPr sz="1400" spc="70" dirty="0">
                <a:solidFill>
                  <a:srgbClr val="1C1B1C"/>
                </a:solidFill>
                <a:latin typeface="Verdana"/>
                <a:cs typeface="Verdana"/>
              </a:rPr>
              <a:t>O</a:t>
            </a:r>
            <a:r>
              <a:rPr sz="1400" spc="-130" dirty="0">
                <a:solidFill>
                  <a:srgbClr val="1C1B1C"/>
                </a:solidFill>
                <a:latin typeface="Verdana"/>
                <a:cs typeface="Verdana"/>
              </a:rPr>
              <a:t> </a:t>
            </a:r>
            <a:r>
              <a:rPr sz="1400" spc="45" dirty="0">
                <a:solidFill>
                  <a:srgbClr val="1C1B1C"/>
                </a:solidFill>
                <a:latin typeface="Verdana"/>
                <a:cs typeface="Verdana"/>
              </a:rPr>
              <a:t>que</a:t>
            </a:r>
            <a:r>
              <a:rPr sz="1400" spc="-125" dirty="0">
                <a:solidFill>
                  <a:srgbClr val="1C1B1C"/>
                </a:solidFill>
                <a:latin typeface="Verdana"/>
                <a:cs typeface="Verdana"/>
              </a:rPr>
              <a:t> </a:t>
            </a:r>
            <a:r>
              <a:rPr sz="1400" spc="10" dirty="0">
                <a:solidFill>
                  <a:srgbClr val="1C1B1C"/>
                </a:solidFill>
                <a:latin typeface="Verdana"/>
                <a:cs typeface="Verdana"/>
              </a:rPr>
              <a:t>mais</a:t>
            </a:r>
            <a:r>
              <a:rPr sz="1400" spc="-125" dirty="0">
                <a:solidFill>
                  <a:srgbClr val="1C1B1C"/>
                </a:solidFill>
                <a:latin typeface="Verdana"/>
                <a:cs typeface="Verdana"/>
              </a:rPr>
              <a:t> </a:t>
            </a:r>
            <a:r>
              <a:rPr sz="1400" spc="30" dirty="0">
                <a:solidFill>
                  <a:srgbClr val="1C1B1C"/>
                </a:solidFill>
                <a:latin typeface="Verdana"/>
                <a:cs typeface="Verdana"/>
              </a:rPr>
              <a:t>eu</a:t>
            </a:r>
            <a:r>
              <a:rPr sz="1400" spc="-125" dirty="0">
                <a:solidFill>
                  <a:srgbClr val="1C1B1C"/>
                </a:solidFill>
                <a:latin typeface="Verdana"/>
                <a:cs typeface="Verdana"/>
              </a:rPr>
              <a:t> </a:t>
            </a:r>
            <a:r>
              <a:rPr sz="1400" spc="25" dirty="0">
                <a:solidFill>
                  <a:srgbClr val="1C1B1C"/>
                </a:solidFill>
                <a:latin typeface="Verdana"/>
                <a:cs typeface="Verdana"/>
              </a:rPr>
              <a:t>consigo</a:t>
            </a:r>
            <a:r>
              <a:rPr sz="1400" spc="-130" dirty="0">
                <a:solidFill>
                  <a:srgbClr val="1C1B1C"/>
                </a:solidFill>
                <a:latin typeface="Verdana"/>
                <a:cs typeface="Verdana"/>
              </a:rPr>
              <a:t> </a:t>
            </a:r>
            <a:r>
              <a:rPr sz="1400" spc="10" dirty="0">
                <a:solidFill>
                  <a:srgbClr val="1C1B1C"/>
                </a:solidFill>
                <a:latin typeface="Verdana"/>
                <a:cs typeface="Verdana"/>
              </a:rPr>
              <a:t>obter</a:t>
            </a:r>
            <a:r>
              <a:rPr sz="1400" spc="-125" dirty="0">
                <a:solidFill>
                  <a:srgbClr val="1C1B1C"/>
                </a:solidFill>
                <a:latin typeface="Verdana"/>
                <a:cs typeface="Verdana"/>
              </a:rPr>
              <a:t> </a:t>
            </a:r>
            <a:r>
              <a:rPr sz="1400" spc="40" dirty="0">
                <a:solidFill>
                  <a:srgbClr val="1C1B1C"/>
                </a:solidFill>
                <a:latin typeface="Verdana"/>
                <a:cs typeface="Verdana"/>
              </a:rPr>
              <a:t>de</a:t>
            </a:r>
            <a:r>
              <a:rPr sz="1400" spc="-125" dirty="0">
                <a:solidFill>
                  <a:srgbClr val="1C1B1C"/>
                </a:solidFill>
                <a:latin typeface="Verdana"/>
                <a:cs typeface="Verdana"/>
              </a:rPr>
              <a:t> </a:t>
            </a:r>
            <a:r>
              <a:rPr sz="1400" spc="15" dirty="0">
                <a:solidFill>
                  <a:srgbClr val="1C1B1C"/>
                </a:solidFill>
                <a:latin typeface="Verdana"/>
                <a:cs typeface="Verdana"/>
              </a:rPr>
              <a:t>informação</a:t>
            </a:r>
            <a:r>
              <a:rPr sz="1400" spc="-125" dirty="0">
                <a:solidFill>
                  <a:srgbClr val="1C1B1C"/>
                </a:solidFill>
                <a:latin typeface="Verdana"/>
                <a:cs typeface="Verdana"/>
              </a:rPr>
              <a:t> </a:t>
            </a:r>
            <a:r>
              <a:rPr sz="1400" spc="-5" dirty="0">
                <a:solidFill>
                  <a:srgbClr val="1C1B1C"/>
                </a:solidFill>
                <a:latin typeface="Verdana"/>
                <a:cs typeface="Verdana"/>
              </a:rPr>
              <a:t>destes</a:t>
            </a:r>
            <a:r>
              <a:rPr sz="1400" spc="-125" dirty="0">
                <a:solidFill>
                  <a:srgbClr val="1C1B1C"/>
                </a:solidFill>
                <a:latin typeface="Verdana"/>
                <a:cs typeface="Verdana"/>
              </a:rPr>
              <a:t> </a:t>
            </a:r>
            <a:r>
              <a:rPr sz="1400" spc="20" dirty="0">
                <a:solidFill>
                  <a:srgbClr val="1C1B1C"/>
                </a:solidFill>
                <a:latin typeface="Verdana"/>
                <a:cs typeface="Verdana"/>
              </a:rPr>
              <a:t>dados?</a:t>
            </a:r>
            <a:endParaRPr sz="1400">
              <a:latin typeface="Verdana"/>
              <a:cs typeface="Verdana"/>
            </a:endParaRPr>
          </a:p>
          <a:p>
            <a:pPr>
              <a:lnSpc>
                <a:spcPct val="100000"/>
              </a:lnSpc>
              <a:spcBef>
                <a:spcPts val="60"/>
              </a:spcBef>
            </a:pPr>
            <a:endParaRPr sz="1750">
              <a:latin typeface="Verdana"/>
              <a:cs typeface="Verdana"/>
            </a:endParaRPr>
          </a:p>
          <a:p>
            <a:pPr marL="12700">
              <a:lnSpc>
                <a:spcPct val="100000"/>
              </a:lnSpc>
            </a:pPr>
            <a:r>
              <a:rPr sz="1400" b="1" spc="-390" dirty="0">
                <a:solidFill>
                  <a:srgbClr val="1C1B1C"/>
                </a:solidFill>
                <a:latin typeface="Verdana"/>
                <a:cs typeface="Verdana"/>
              </a:rPr>
              <a:t>*</a:t>
            </a:r>
            <a:r>
              <a:rPr sz="1400" b="1" spc="-85" dirty="0">
                <a:solidFill>
                  <a:srgbClr val="1C1B1C"/>
                </a:solidFill>
                <a:latin typeface="Verdana"/>
                <a:cs typeface="Verdana"/>
              </a:rPr>
              <a:t> </a:t>
            </a:r>
            <a:r>
              <a:rPr sz="1400" b="1" spc="-15" dirty="0">
                <a:solidFill>
                  <a:srgbClr val="1C1B1C"/>
                </a:solidFill>
                <a:latin typeface="Verdana"/>
                <a:cs typeface="Verdana"/>
              </a:rPr>
              <a:t>A</a:t>
            </a:r>
            <a:r>
              <a:rPr sz="1400" b="1" spc="-85" dirty="0">
                <a:solidFill>
                  <a:srgbClr val="1C1B1C"/>
                </a:solidFill>
                <a:latin typeface="Verdana"/>
                <a:cs typeface="Verdana"/>
              </a:rPr>
              <a:t> </a:t>
            </a:r>
            <a:r>
              <a:rPr sz="1400" b="1" spc="-40" dirty="0">
                <a:solidFill>
                  <a:srgbClr val="1C1B1C"/>
                </a:solidFill>
                <a:latin typeface="Verdana"/>
                <a:cs typeface="Verdana"/>
              </a:rPr>
              <a:t>Limp</a:t>
            </a:r>
            <a:r>
              <a:rPr sz="1400" b="1" spc="-45" dirty="0">
                <a:solidFill>
                  <a:srgbClr val="1C1B1C"/>
                </a:solidFill>
                <a:latin typeface="Verdana"/>
                <a:cs typeface="Verdana"/>
              </a:rPr>
              <a:t>e</a:t>
            </a:r>
            <a:r>
              <a:rPr sz="1400" b="1" spc="-75" dirty="0">
                <a:solidFill>
                  <a:srgbClr val="1C1B1C"/>
                </a:solidFill>
                <a:latin typeface="Verdana"/>
                <a:cs typeface="Verdana"/>
              </a:rPr>
              <a:t>za</a:t>
            </a:r>
            <a:r>
              <a:rPr sz="1400" b="1" spc="-85" dirty="0">
                <a:solidFill>
                  <a:srgbClr val="1C1B1C"/>
                </a:solidFill>
                <a:latin typeface="Verdana"/>
                <a:cs typeface="Verdana"/>
              </a:rPr>
              <a:t> </a:t>
            </a:r>
            <a:r>
              <a:rPr sz="1400" b="1" spc="-30" dirty="0">
                <a:solidFill>
                  <a:srgbClr val="1C1B1C"/>
                </a:solidFill>
                <a:latin typeface="Verdana"/>
                <a:cs typeface="Verdana"/>
              </a:rPr>
              <a:t>de</a:t>
            </a:r>
            <a:r>
              <a:rPr sz="1400" b="1" spc="-85" dirty="0">
                <a:solidFill>
                  <a:srgbClr val="1C1B1C"/>
                </a:solidFill>
                <a:latin typeface="Verdana"/>
                <a:cs typeface="Verdana"/>
              </a:rPr>
              <a:t> </a:t>
            </a:r>
            <a:r>
              <a:rPr sz="1400" b="1" spc="-40" dirty="0">
                <a:solidFill>
                  <a:srgbClr val="1C1B1C"/>
                </a:solidFill>
                <a:latin typeface="Verdana"/>
                <a:cs typeface="Verdana"/>
              </a:rPr>
              <a:t>Da</a:t>
            </a:r>
            <a:r>
              <a:rPr sz="1400" b="1" spc="-85" dirty="0">
                <a:solidFill>
                  <a:srgbClr val="1C1B1C"/>
                </a:solidFill>
                <a:latin typeface="Verdana"/>
                <a:cs typeface="Verdana"/>
              </a:rPr>
              <a:t>dos:</a:t>
            </a:r>
            <a:endParaRPr sz="1400">
              <a:latin typeface="Verdana"/>
              <a:cs typeface="Verdana"/>
            </a:endParaRPr>
          </a:p>
          <a:p>
            <a:pPr marL="59055">
              <a:lnSpc>
                <a:spcPct val="100000"/>
              </a:lnSpc>
              <a:spcBef>
                <a:spcPts val="250"/>
              </a:spcBef>
            </a:pPr>
            <a:r>
              <a:rPr sz="1400" spc="-105" dirty="0">
                <a:solidFill>
                  <a:srgbClr val="1C1B1C"/>
                </a:solidFill>
                <a:latin typeface="Verdana"/>
                <a:cs typeface="Verdana"/>
              </a:rPr>
              <a:t>-</a:t>
            </a:r>
            <a:r>
              <a:rPr sz="1400" spc="-130" dirty="0">
                <a:solidFill>
                  <a:srgbClr val="1C1B1C"/>
                </a:solidFill>
                <a:latin typeface="Verdana"/>
                <a:cs typeface="Verdana"/>
              </a:rPr>
              <a:t> </a:t>
            </a:r>
            <a:r>
              <a:rPr sz="1400" spc="35" dirty="0">
                <a:solidFill>
                  <a:srgbClr val="1C1B1C"/>
                </a:solidFill>
                <a:latin typeface="Verdana"/>
                <a:cs typeface="Verdana"/>
              </a:rPr>
              <a:t>Remoção</a:t>
            </a:r>
            <a:r>
              <a:rPr sz="1400" spc="-125" dirty="0">
                <a:solidFill>
                  <a:srgbClr val="1C1B1C"/>
                </a:solidFill>
                <a:latin typeface="Verdana"/>
                <a:cs typeface="Verdana"/>
              </a:rPr>
              <a:t> </a:t>
            </a:r>
            <a:r>
              <a:rPr sz="1400" spc="40" dirty="0">
                <a:solidFill>
                  <a:srgbClr val="1C1B1C"/>
                </a:solidFill>
                <a:latin typeface="Verdana"/>
                <a:cs typeface="Verdana"/>
              </a:rPr>
              <a:t>de</a:t>
            </a:r>
            <a:r>
              <a:rPr sz="1400" spc="-130" dirty="0">
                <a:solidFill>
                  <a:srgbClr val="1C1B1C"/>
                </a:solidFill>
                <a:latin typeface="Verdana"/>
                <a:cs typeface="Verdana"/>
              </a:rPr>
              <a:t> </a:t>
            </a:r>
            <a:r>
              <a:rPr sz="1400" spc="20" dirty="0">
                <a:solidFill>
                  <a:srgbClr val="1C1B1C"/>
                </a:solidFill>
                <a:latin typeface="Verdana"/>
                <a:cs typeface="Verdana"/>
              </a:rPr>
              <a:t>dados</a:t>
            </a:r>
            <a:r>
              <a:rPr sz="1400" spc="-125" dirty="0">
                <a:solidFill>
                  <a:srgbClr val="1C1B1C"/>
                </a:solidFill>
                <a:latin typeface="Verdana"/>
                <a:cs typeface="Verdana"/>
              </a:rPr>
              <a:t> </a:t>
            </a:r>
            <a:r>
              <a:rPr sz="1400" dirty="0">
                <a:solidFill>
                  <a:srgbClr val="1C1B1C"/>
                </a:solidFill>
                <a:latin typeface="Verdana"/>
                <a:cs typeface="Verdana"/>
              </a:rPr>
              <a:t>outliers</a:t>
            </a:r>
            <a:r>
              <a:rPr sz="1400" spc="-130" dirty="0">
                <a:solidFill>
                  <a:srgbClr val="1C1B1C"/>
                </a:solidFill>
                <a:latin typeface="Verdana"/>
                <a:cs typeface="Verdana"/>
              </a:rPr>
              <a:t> </a:t>
            </a:r>
            <a:r>
              <a:rPr sz="1400" spc="10" dirty="0">
                <a:solidFill>
                  <a:srgbClr val="1C1B1C"/>
                </a:solidFill>
                <a:latin typeface="Verdana"/>
                <a:cs typeface="Verdana"/>
              </a:rPr>
              <a:t>e</a:t>
            </a:r>
            <a:r>
              <a:rPr sz="1400" spc="-125" dirty="0">
                <a:solidFill>
                  <a:srgbClr val="1C1B1C"/>
                </a:solidFill>
                <a:latin typeface="Verdana"/>
                <a:cs typeface="Verdana"/>
              </a:rPr>
              <a:t> </a:t>
            </a:r>
            <a:r>
              <a:rPr sz="1400" spc="-30" dirty="0">
                <a:solidFill>
                  <a:srgbClr val="1C1B1C"/>
                </a:solidFill>
                <a:latin typeface="Verdana"/>
                <a:cs typeface="Verdana"/>
              </a:rPr>
              <a:t>valores</a:t>
            </a:r>
            <a:r>
              <a:rPr sz="1400" spc="-130" dirty="0">
                <a:solidFill>
                  <a:srgbClr val="1C1B1C"/>
                </a:solidFill>
                <a:latin typeface="Verdana"/>
                <a:cs typeface="Verdana"/>
              </a:rPr>
              <a:t> </a:t>
            </a:r>
            <a:r>
              <a:rPr sz="1400" dirty="0">
                <a:solidFill>
                  <a:srgbClr val="1C1B1C"/>
                </a:solidFill>
                <a:latin typeface="Verdana"/>
                <a:cs typeface="Verdana"/>
              </a:rPr>
              <a:t>ausentes</a:t>
            </a:r>
            <a:endParaRPr sz="1400">
              <a:latin typeface="Verdana"/>
              <a:cs typeface="Verdana"/>
            </a:endParaRPr>
          </a:p>
          <a:p>
            <a:pPr>
              <a:lnSpc>
                <a:spcPct val="100000"/>
              </a:lnSpc>
              <a:spcBef>
                <a:spcPts val="55"/>
              </a:spcBef>
            </a:pPr>
            <a:endParaRPr sz="1750">
              <a:latin typeface="Verdana"/>
              <a:cs typeface="Verdana"/>
            </a:endParaRPr>
          </a:p>
          <a:p>
            <a:pPr marL="12700">
              <a:lnSpc>
                <a:spcPct val="100000"/>
              </a:lnSpc>
              <a:spcBef>
                <a:spcPts val="5"/>
              </a:spcBef>
            </a:pPr>
            <a:r>
              <a:rPr sz="1400" b="1" spc="-390" dirty="0">
                <a:solidFill>
                  <a:srgbClr val="1C1B1C"/>
                </a:solidFill>
                <a:latin typeface="Verdana"/>
                <a:cs typeface="Verdana"/>
              </a:rPr>
              <a:t>*</a:t>
            </a:r>
            <a:r>
              <a:rPr sz="1400" b="1" spc="-85" dirty="0">
                <a:solidFill>
                  <a:srgbClr val="1C1B1C"/>
                </a:solidFill>
                <a:latin typeface="Verdana"/>
                <a:cs typeface="Verdana"/>
              </a:rPr>
              <a:t> </a:t>
            </a:r>
            <a:r>
              <a:rPr sz="1400" b="1" spc="-15" dirty="0">
                <a:solidFill>
                  <a:srgbClr val="1C1B1C"/>
                </a:solidFill>
                <a:latin typeface="Verdana"/>
                <a:cs typeface="Verdana"/>
              </a:rPr>
              <a:t>A</a:t>
            </a:r>
            <a:r>
              <a:rPr sz="1400" b="1" spc="-85" dirty="0">
                <a:solidFill>
                  <a:srgbClr val="1C1B1C"/>
                </a:solidFill>
                <a:latin typeface="Verdana"/>
                <a:cs typeface="Verdana"/>
              </a:rPr>
              <a:t> </a:t>
            </a:r>
            <a:r>
              <a:rPr sz="1400" b="1" spc="-30" dirty="0">
                <a:solidFill>
                  <a:srgbClr val="1C1B1C"/>
                </a:solidFill>
                <a:latin typeface="Verdana"/>
                <a:cs typeface="Verdana"/>
              </a:rPr>
              <a:t>E</a:t>
            </a:r>
            <a:r>
              <a:rPr sz="1400" b="1" spc="-65" dirty="0">
                <a:solidFill>
                  <a:srgbClr val="1C1B1C"/>
                </a:solidFill>
                <a:latin typeface="Verdana"/>
                <a:cs typeface="Verdana"/>
              </a:rPr>
              <a:t>xplo</a:t>
            </a:r>
            <a:r>
              <a:rPr sz="1400" b="1" spc="-110" dirty="0">
                <a:solidFill>
                  <a:srgbClr val="1C1B1C"/>
                </a:solidFill>
                <a:latin typeface="Verdana"/>
                <a:cs typeface="Verdana"/>
              </a:rPr>
              <a:t>r</a:t>
            </a:r>
            <a:r>
              <a:rPr sz="1400" b="1" spc="-75" dirty="0">
                <a:solidFill>
                  <a:srgbClr val="1C1B1C"/>
                </a:solidFill>
                <a:latin typeface="Verdana"/>
                <a:cs typeface="Verdana"/>
              </a:rPr>
              <a:t>a</a:t>
            </a:r>
            <a:r>
              <a:rPr sz="1400" b="1" spc="-35" dirty="0">
                <a:solidFill>
                  <a:srgbClr val="1C1B1C"/>
                </a:solidFill>
                <a:latin typeface="Verdana"/>
                <a:cs typeface="Verdana"/>
              </a:rPr>
              <a:t>çã</a:t>
            </a:r>
            <a:r>
              <a:rPr sz="1400" b="1" spc="-45" dirty="0">
                <a:solidFill>
                  <a:srgbClr val="1C1B1C"/>
                </a:solidFill>
                <a:latin typeface="Verdana"/>
                <a:cs typeface="Verdana"/>
              </a:rPr>
              <a:t>o</a:t>
            </a:r>
            <a:r>
              <a:rPr sz="1400" b="1" spc="-85" dirty="0">
                <a:solidFill>
                  <a:srgbClr val="1C1B1C"/>
                </a:solidFill>
                <a:latin typeface="Verdana"/>
                <a:cs typeface="Verdana"/>
              </a:rPr>
              <a:t> </a:t>
            </a:r>
            <a:r>
              <a:rPr sz="1400" b="1" spc="-30" dirty="0">
                <a:solidFill>
                  <a:srgbClr val="1C1B1C"/>
                </a:solidFill>
                <a:latin typeface="Verdana"/>
                <a:cs typeface="Verdana"/>
              </a:rPr>
              <a:t>de</a:t>
            </a:r>
            <a:r>
              <a:rPr sz="1400" b="1" spc="-85" dirty="0">
                <a:solidFill>
                  <a:srgbClr val="1C1B1C"/>
                </a:solidFill>
                <a:latin typeface="Verdana"/>
                <a:cs typeface="Verdana"/>
              </a:rPr>
              <a:t> </a:t>
            </a:r>
            <a:r>
              <a:rPr sz="1400" b="1" spc="-40" dirty="0">
                <a:solidFill>
                  <a:srgbClr val="1C1B1C"/>
                </a:solidFill>
                <a:latin typeface="Verdana"/>
                <a:cs typeface="Verdana"/>
              </a:rPr>
              <a:t>Da</a:t>
            </a:r>
            <a:r>
              <a:rPr sz="1400" b="1" spc="-85" dirty="0">
                <a:solidFill>
                  <a:srgbClr val="1C1B1C"/>
                </a:solidFill>
                <a:latin typeface="Verdana"/>
                <a:cs typeface="Verdana"/>
              </a:rPr>
              <a:t>dos:</a:t>
            </a:r>
            <a:endParaRPr sz="1400">
              <a:latin typeface="Verdana"/>
              <a:cs typeface="Verdana"/>
            </a:endParaRPr>
          </a:p>
          <a:p>
            <a:pPr marL="173355" indent="-114935">
              <a:lnSpc>
                <a:spcPct val="100000"/>
              </a:lnSpc>
              <a:spcBef>
                <a:spcPts val="250"/>
              </a:spcBef>
              <a:buChar char="-"/>
              <a:tabLst>
                <a:tab pos="173990" algn="l"/>
              </a:tabLst>
            </a:pPr>
            <a:r>
              <a:rPr sz="1400" spc="-5" dirty="0">
                <a:solidFill>
                  <a:srgbClr val="1C1B1C"/>
                </a:solidFill>
                <a:latin typeface="Verdana"/>
                <a:cs typeface="Verdana"/>
              </a:rPr>
              <a:t>V</a:t>
            </a:r>
            <a:r>
              <a:rPr sz="1400" dirty="0">
                <a:solidFill>
                  <a:srgbClr val="1C1B1C"/>
                </a:solidFill>
                <a:latin typeface="Verdana"/>
                <a:cs typeface="Verdana"/>
              </a:rPr>
              <a:t>isualização</a:t>
            </a:r>
            <a:r>
              <a:rPr sz="1400" spc="-130" dirty="0">
                <a:solidFill>
                  <a:srgbClr val="1C1B1C"/>
                </a:solidFill>
                <a:latin typeface="Verdana"/>
                <a:cs typeface="Verdana"/>
              </a:rPr>
              <a:t> </a:t>
            </a:r>
            <a:r>
              <a:rPr sz="1400" spc="15" dirty="0">
                <a:solidFill>
                  <a:srgbClr val="1C1B1C"/>
                </a:solidFill>
                <a:latin typeface="Verdana"/>
                <a:cs typeface="Verdana"/>
              </a:rPr>
              <a:t>dos</a:t>
            </a:r>
            <a:r>
              <a:rPr sz="1400" spc="-130" dirty="0">
                <a:solidFill>
                  <a:srgbClr val="1C1B1C"/>
                </a:solidFill>
                <a:latin typeface="Verdana"/>
                <a:cs typeface="Verdana"/>
              </a:rPr>
              <a:t> </a:t>
            </a:r>
            <a:r>
              <a:rPr sz="1400" spc="20" dirty="0">
                <a:solidFill>
                  <a:srgbClr val="1C1B1C"/>
                </a:solidFill>
                <a:latin typeface="Verdana"/>
                <a:cs typeface="Verdana"/>
              </a:rPr>
              <a:t>dados</a:t>
            </a:r>
            <a:endParaRPr sz="1400">
              <a:latin typeface="Verdana"/>
              <a:cs typeface="Verdana"/>
            </a:endParaRPr>
          </a:p>
          <a:p>
            <a:pPr marL="173355" indent="-114935">
              <a:lnSpc>
                <a:spcPct val="100000"/>
              </a:lnSpc>
              <a:spcBef>
                <a:spcPts val="250"/>
              </a:spcBef>
              <a:buChar char="-"/>
              <a:tabLst>
                <a:tab pos="173990" algn="l"/>
              </a:tabLst>
            </a:pPr>
            <a:r>
              <a:rPr sz="1400" spc="10" dirty="0">
                <a:solidFill>
                  <a:srgbClr val="1C1B1C"/>
                </a:solidFill>
                <a:latin typeface="Verdana"/>
                <a:cs typeface="Verdana"/>
              </a:rPr>
              <a:t>Quais</a:t>
            </a:r>
            <a:r>
              <a:rPr sz="1400" spc="-130" dirty="0">
                <a:solidFill>
                  <a:srgbClr val="1C1B1C"/>
                </a:solidFill>
                <a:latin typeface="Verdana"/>
                <a:cs typeface="Verdana"/>
              </a:rPr>
              <a:t> </a:t>
            </a:r>
            <a:r>
              <a:rPr sz="1400" spc="-35" dirty="0">
                <a:solidFill>
                  <a:srgbClr val="1C1B1C"/>
                </a:solidFill>
                <a:latin typeface="Verdana"/>
                <a:cs typeface="Verdana"/>
              </a:rPr>
              <a:t>as</a:t>
            </a:r>
            <a:r>
              <a:rPr sz="1400" spc="-130" dirty="0">
                <a:solidFill>
                  <a:srgbClr val="1C1B1C"/>
                </a:solidFill>
                <a:latin typeface="Verdana"/>
                <a:cs typeface="Verdana"/>
              </a:rPr>
              <a:t> </a:t>
            </a:r>
            <a:r>
              <a:rPr sz="1400" spc="25" dirty="0">
                <a:solidFill>
                  <a:srgbClr val="1C1B1C"/>
                </a:solidFill>
                <a:latin typeface="Verdana"/>
                <a:cs typeface="Verdana"/>
              </a:rPr>
              <a:t>minhas</a:t>
            </a:r>
            <a:r>
              <a:rPr sz="1400" spc="-130" dirty="0">
                <a:solidFill>
                  <a:srgbClr val="1C1B1C"/>
                </a:solidFill>
                <a:latin typeface="Verdana"/>
                <a:cs typeface="Verdana"/>
              </a:rPr>
              <a:t> </a:t>
            </a:r>
            <a:r>
              <a:rPr sz="1400" spc="30" dirty="0">
                <a:solidFill>
                  <a:srgbClr val="1C1B1C"/>
                </a:solidFill>
                <a:latin typeface="Verdana"/>
                <a:cs typeface="Verdana"/>
              </a:rPr>
              <a:t>mét</a:t>
            </a:r>
            <a:r>
              <a:rPr sz="1400" spc="5" dirty="0">
                <a:solidFill>
                  <a:srgbClr val="1C1B1C"/>
                </a:solidFill>
                <a:latin typeface="Verdana"/>
                <a:cs typeface="Verdana"/>
              </a:rPr>
              <a:t>r</a:t>
            </a:r>
            <a:r>
              <a:rPr sz="1400" spc="-5" dirty="0">
                <a:solidFill>
                  <a:srgbClr val="1C1B1C"/>
                </a:solidFill>
                <a:latin typeface="Verdana"/>
                <a:cs typeface="Verdana"/>
              </a:rPr>
              <a:t>icas</a:t>
            </a:r>
            <a:r>
              <a:rPr sz="1400" spc="-130" dirty="0">
                <a:solidFill>
                  <a:srgbClr val="1C1B1C"/>
                </a:solidFill>
                <a:latin typeface="Verdana"/>
                <a:cs typeface="Verdana"/>
              </a:rPr>
              <a:t> </a:t>
            </a:r>
            <a:r>
              <a:rPr sz="1400" spc="5" dirty="0">
                <a:solidFill>
                  <a:srgbClr val="1C1B1C"/>
                </a:solidFill>
                <a:latin typeface="Verdana"/>
                <a:cs typeface="Verdana"/>
              </a:rPr>
              <a:t>essen</a:t>
            </a:r>
            <a:r>
              <a:rPr sz="1400" spc="-10" dirty="0">
                <a:solidFill>
                  <a:srgbClr val="1C1B1C"/>
                </a:solidFill>
                <a:latin typeface="Verdana"/>
                <a:cs typeface="Verdana"/>
              </a:rPr>
              <a:t>c</a:t>
            </a:r>
            <a:r>
              <a:rPr sz="1400" spc="-20" dirty="0">
                <a:solidFill>
                  <a:srgbClr val="1C1B1C"/>
                </a:solidFill>
                <a:latin typeface="Verdana"/>
                <a:cs typeface="Verdana"/>
              </a:rPr>
              <a:t>iais</a:t>
            </a:r>
            <a:endParaRPr sz="1400">
              <a:latin typeface="Verdana"/>
              <a:cs typeface="Verdana"/>
            </a:endParaRPr>
          </a:p>
          <a:p>
            <a:pPr marL="173355" indent="-114935">
              <a:lnSpc>
                <a:spcPct val="100000"/>
              </a:lnSpc>
              <a:spcBef>
                <a:spcPts val="255"/>
              </a:spcBef>
              <a:buChar char="-"/>
              <a:tabLst>
                <a:tab pos="173990" algn="l"/>
              </a:tabLst>
            </a:pPr>
            <a:r>
              <a:rPr sz="1400" spc="15" dirty="0">
                <a:solidFill>
                  <a:srgbClr val="1C1B1C"/>
                </a:solidFill>
                <a:latin typeface="Verdana"/>
                <a:cs typeface="Verdana"/>
              </a:rPr>
              <a:t>Baseado</a:t>
            </a:r>
            <a:r>
              <a:rPr sz="1400" spc="-125" dirty="0">
                <a:solidFill>
                  <a:srgbClr val="1C1B1C"/>
                </a:solidFill>
                <a:latin typeface="Verdana"/>
                <a:cs typeface="Verdana"/>
              </a:rPr>
              <a:t> </a:t>
            </a:r>
            <a:r>
              <a:rPr sz="1400" spc="10" dirty="0">
                <a:solidFill>
                  <a:srgbClr val="1C1B1C"/>
                </a:solidFill>
                <a:latin typeface="Verdana"/>
                <a:cs typeface="Verdana"/>
              </a:rPr>
              <a:t>nos</a:t>
            </a:r>
            <a:r>
              <a:rPr sz="1400" spc="-125" dirty="0">
                <a:solidFill>
                  <a:srgbClr val="1C1B1C"/>
                </a:solidFill>
                <a:latin typeface="Verdana"/>
                <a:cs typeface="Verdana"/>
              </a:rPr>
              <a:t> </a:t>
            </a:r>
            <a:r>
              <a:rPr sz="1400" spc="-20" dirty="0">
                <a:solidFill>
                  <a:srgbClr val="1C1B1C"/>
                </a:solidFill>
                <a:latin typeface="Verdana"/>
                <a:cs typeface="Verdana"/>
              </a:rPr>
              <a:t>dados,</a:t>
            </a:r>
            <a:r>
              <a:rPr sz="1400" spc="-125" dirty="0">
                <a:solidFill>
                  <a:srgbClr val="1C1B1C"/>
                </a:solidFill>
                <a:latin typeface="Verdana"/>
                <a:cs typeface="Verdana"/>
              </a:rPr>
              <a:t> </a:t>
            </a:r>
            <a:r>
              <a:rPr sz="1400" spc="25" dirty="0">
                <a:solidFill>
                  <a:srgbClr val="1C1B1C"/>
                </a:solidFill>
                <a:latin typeface="Verdana"/>
                <a:cs typeface="Verdana"/>
              </a:rPr>
              <a:t>qual</a:t>
            </a:r>
            <a:r>
              <a:rPr sz="1400" spc="-125" dirty="0">
                <a:solidFill>
                  <a:srgbClr val="1C1B1C"/>
                </a:solidFill>
                <a:latin typeface="Verdana"/>
                <a:cs typeface="Verdana"/>
              </a:rPr>
              <a:t> </a:t>
            </a:r>
            <a:r>
              <a:rPr sz="1400" spc="5" dirty="0">
                <a:solidFill>
                  <a:srgbClr val="1C1B1C"/>
                </a:solidFill>
                <a:latin typeface="Verdana"/>
                <a:cs typeface="Verdana"/>
              </a:rPr>
              <a:t>imóvel</a:t>
            </a:r>
            <a:r>
              <a:rPr sz="1400" spc="-125" dirty="0">
                <a:solidFill>
                  <a:srgbClr val="1C1B1C"/>
                </a:solidFill>
                <a:latin typeface="Verdana"/>
                <a:cs typeface="Verdana"/>
              </a:rPr>
              <a:t> </a:t>
            </a:r>
            <a:r>
              <a:rPr sz="1400" spc="40" dirty="0">
                <a:solidFill>
                  <a:srgbClr val="1C1B1C"/>
                </a:solidFill>
                <a:latin typeface="Verdana"/>
                <a:cs typeface="Verdana"/>
              </a:rPr>
              <a:t>ou</a:t>
            </a:r>
            <a:r>
              <a:rPr sz="1400" spc="-125" dirty="0">
                <a:solidFill>
                  <a:srgbClr val="1C1B1C"/>
                </a:solidFill>
                <a:latin typeface="Verdana"/>
                <a:cs typeface="Verdana"/>
              </a:rPr>
              <a:t> </a:t>
            </a:r>
            <a:r>
              <a:rPr sz="1400" spc="25" dirty="0">
                <a:solidFill>
                  <a:srgbClr val="1C1B1C"/>
                </a:solidFill>
                <a:latin typeface="Verdana"/>
                <a:cs typeface="Verdana"/>
              </a:rPr>
              <a:t>tipo</a:t>
            </a:r>
            <a:r>
              <a:rPr sz="1400" spc="-125" dirty="0">
                <a:solidFill>
                  <a:srgbClr val="1C1B1C"/>
                </a:solidFill>
                <a:latin typeface="Verdana"/>
                <a:cs typeface="Verdana"/>
              </a:rPr>
              <a:t> </a:t>
            </a:r>
            <a:r>
              <a:rPr sz="1400" spc="40" dirty="0">
                <a:solidFill>
                  <a:srgbClr val="1C1B1C"/>
                </a:solidFill>
                <a:latin typeface="Verdana"/>
                <a:cs typeface="Verdana"/>
              </a:rPr>
              <a:t>de</a:t>
            </a:r>
            <a:r>
              <a:rPr sz="1400" spc="-120" dirty="0">
                <a:solidFill>
                  <a:srgbClr val="1C1B1C"/>
                </a:solidFill>
                <a:latin typeface="Verdana"/>
                <a:cs typeface="Verdana"/>
              </a:rPr>
              <a:t> </a:t>
            </a:r>
            <a:r>
              <a:rPr sz="1400" spc="-5" dirty="0">
                <a:solidFill>
                  <a:srgbClr val="1C1B1C"/>
                </a:solidFill>
                <a:latin typeface="Verdana"/>
                <a:cs typeface="Verdana"/>
              </a:rPr>
              <a:t>imóveis</a:t>
            </a:r>
            <a:r>
              <a:rPr sz="1400" spc="-125" dirty="0">
                <a:solidFill>
                  <a:srgbClr val="1C1B1C"/>
                </a:solidFill>
                <a:latin typeface="Verdana"/>
                <a:cs typeface="Verdana"/>
              </a:rPr>
              <a:t> </a:t>
            </a:r>
            <a:r>
              <a:rPr sz="1400" spc="30" dirty="0">
                <a:solidFill>
                  <a:srgbClr val="1C1B1C"/>
                </a:solidFill>
                <a:latin typeface="Verdana"/>
                <a:cs typeface="Verdana"/>
              </a:rPr>
              <a:t>eu</a:t>
            </a:r>
            <a:r>
              <a:rPr sz="1400" spc="-125" dirty="0">
                <a:solidFill>
                  <a:srgbClr val="1C1B1C"/>
                </a:solidFill>
                <a:latin typeface="Verdana"/>
                <a:cs typeface="Verdana"/>
              </a:rPr>
              <a:t> </a:t>
            </a:r>
            <a:r>
              <a:rPr sz="1400" spc="-15" dirty="0">
                <a:solidFill>
                  <a:srgbClr val="1C1B1C"/>
                </a:solidFill>
                <a:latin typeface="Verdana"/>
                <a:cs typeface="Verdana"/>
              </a:rPr>
              <a:t>deveria</a:t>
            </a:r>
            <a:r>
              <a:rPr sz="1400" spc="-125" dirty="0">
                <a:solidFill>
                  <a:srgbClr val="1C1B1C"/>
                </a:solidFill>
                <a:latin typeface="Verdana"/>
                <a:cs typeface="Verdana"/>
              </a:rPr>
              <a:t> </a:t>
            </a:r>
            <a:r>
              <a:rPr sz="1400" spc="-15" dirty="0">
                <a:solidFill>
                  <a:srgbClr val="1C1B1C"/>
                </a:solidFill>
                <a:latin typeface="Verdana"/>
                <a:cs typeface="Verdana"/>
              </a:rPr>
              <a:t>comprar.</a:t>
            </a:r>
            <a:endParaRPr sz="1400">
              <a:latin typeface="Verdana"/>
              <a:cs typeface="Verdana"/>
            </a:endParaRPr>
          </a:p>
          <a:p>
            <a:pPr>
              <a:lnSpc>
                <a:spcPct val="100000"/>
              </a:lnSpc>
            </a:pPr>
            <a:endParaRPr sz="1700">
              <a:latin typeface="Verdana"/>
              <a:cs typeface="Verdana"/>
            </a:endParaRPr>
          </a:p>
          <a:p>
            <a:pPr marL="1659890" marR="5080" indent="457200">
              <a:lnSpc>
                <a:spcPct val="100000"/>
              </a:lnSpc>
              <a:spcBef>
                <a:spcPts val="1370"/>
              </a:spcBef>
            </a:pPr>
            <a:r>
              <a:rPr sz="1400" spc="10" dirty="0">
                <a:solidFill>
                  <a:srgbClr val="1C1B1C"/>
                </a:solidFill>
                <a:latin typeface="Verdana"/>
                <a:cs typeface="Verdana"/>
              </a:rPr>
              <a:t>Bas</a:t>
            </a:r>
            <a:r>
              <a:rPr sz="1400" spc="-10" dirty="0">
                <a:solidFill>
                  <a:srgbClr val="1C1B1C"/>
                </a:solidFill>
                <a:latin typeface="Verdana"/>
                <a:cs typeface="Verdana"/>
              </a:rPr>
              <a:t>e</a:t>
            </a:r>
            <a:r>
              <a:rPr sz="1400" spc="30" dirty="0">
                <a:solidFill>
                  <a:srgbClr val="1C1B1C"/>
                </a:solidFill>
                <a:latin typeface="Verdana"/>
                <a:cs typeface="Verdana"/>
              </a:rPr>
              <a:t>ado</a:t>
            </a:r>
            <a:r>
              <a:rPr sz="1400" spc="-130" dirty="0">
                <a:solidFill>
                  <a:srgbClr val="1C1B1C"/>
                </a:solidFill>
                <a:latin typeface="Verdana"/>
                <a:cs typeface="Verdana"/>
              </a:rPr>
              <a:t> </a:t>
            </a:r>
            <a:r>
              <a:rPr sz="1400" spc="10" dirty="0">
                <a:solidFill>
                  <a:srgbClr val="1C1B1C"/>
                </a:solidFill>
                <a:latin typeface="Verdana"/>
                <a:cs typeface="Verdana"/>
              </a:rPr>
              <a:t>nes</a:t>
            </a:r>
            <a:r>
              <a:rPr sz="1400" spc="-25" dirty="0">
                <a:solidFill>
                  <a:srgbClr val="1C1B1C"/>
                </a:solidFill>
                <a:latin typeface="Verdana"/>
                <a:cs typeface="Verdana"/>
              </a:rPr>
              <a:t>t</a:t>
            </a:r>
            <a:r>
              <a:rPr sz="1400" spc="-20" dirty="0">
                <a:solidFill>
                  <a:srgbClr val="1C1B1C"/>
                </a:solidFill>
                <a:latin typeface="Verdana"/>
                <a:cs typeface="Verdana"/>
              </a:rPr>
              <a:t>es</a:t>
            </a:r>
            <a:r>
              <a:rPr sz="1400" spc="-130" dirty="0">
                <a:solidFill>
                  <a:srgbClr val="1C1B1C"/>
                </a:solidFill>
                <a:latin typeface="Verdana"/>
                <a:cs typeface="Verdana"/>
              </a:rPr>
              <a:t> </a:t>
            </a:r>
            <a:r>
              <a:rPr sz="1400" spc="30" dirty="0">
                <a:solidFill>
                  <a:srgbClr val="1C1B1C"/>
                </a:solidFill>
                <a:latin typeface="Verdana"/>
                <a:cs typeface="Verdana"/>
              </a:rPr>
              <a:t>pensamen</a:t>
            </a:r>
            <a:r>
              <a:rPr sz="1400" spc="-10" dirty="0">
                <a:solidFill>
                  <a:srgbClr val="1C1B1C"/>
                </a:solidFill>
                <a:latin typeface="Verdana"/>
                <a:cs typeface="Verdana"/>
              </a:rPr>
              <a:t>t</a:t>
            </a:r>
            <a:r>
              <a:rPr sz="1400" spc="-10" dirty="0">
                <a:solidFill>
                  <a:srgbClr val="1C1B1C"/>
                </a:solidFill>
                <a:latin typeface="Verdana"/>
                <a:cs typeface="Verdana"/>
              </a:rPr>
              <a:t>os</a:t>
            </a:r>
            <a:r>
              <a:rPr sz="1400" spc="-130" dirty="0">
                <a:solidFill>
                  <a:srgbClr val="1C1B1C"/>
                </a:solidFill>
                <a:latin typeface="Verdana"/>
                <a:cs typeface="Verdana"/>
              </a:rPr>
              <a:t> </a:t>
            </a:r>
            <a:r>
              <a:rPr sz="1400" spc="45" dirty="0">
                <a:solidFill>
                  <a:srgbClr val="1C1B1C"/>
                </a:solidFill>
                <a:latin typeface="Verdana"/>
                <a:cs typeface="Verdana"/>
              </a:rPr>
              <a:t>que</a:t>
            </a:r>
            <a:r>
              <a:rPr sz="1400" spc="-130" dirty="0">
                <a:solidFill>
                  <a:srgbClr val="1C1B1C"/>
                </a:solidFill>
                <a:latin typeface="Verdana"/>
                <a:cs typeface="Verdana"/>
              </a:rPr>
              <a:t> </a:t>
            </a:r>
            <a:r>
              <a:rPr sz="1400" spc="-90" dirty="0">
                <a:solidFill>
                  <a:srgbClr val="1C1B1C"/>
                </a:solidFill>
                <a:latin typeface="Verdana"/>
                <a:cs typeface="Verdana"/>
              </a:rPr>
              <a:t>v</a:t>
            </a:r>
            <a:r>
              <a:rPr sz="1400" spc="45" dirty="0">
                <a:solidFill>
                  <a:srgbClr val="1C1B1C"/>
                </a:solidFill>
                <a:latin typeface="Verdana"/>
                <a:cs typeface="Verdana"/>
              </a:rPr>
              <a:t>o</a:t>
            </a:r>
            <a:r>
              <a:rPr sz="1400" spc="25" dirty="0">
                <a:solidFill>
                  <a:srgbClr val="1C1B1C"/>
                </a:solidFill>
                <a:latin typeface="Verdana"/>
                <a:cs typeface="Verdana"/>
              </a:rPr>
              <a:t>c</a:t>
            </a:r>
            <a:r>
              <a:rPr sz="1400" spc="10" dirty="0">
                <a:solidFill>
                  <a:srgbClr val="1C1B1C"/>
                </a:solidFill>
                <a:latin typeface="Verdana"/>
                <a:cs typeface="Verdana"/>
              </a:rPr>
              <a:t>ê</a:t>
            </a:r>
            <a:r>
              <a:rPr sz="1400" spc="-130" dirty="0">
                <a:solidFill>
                  <a:srgbClr val="1C1B1C"/>
                </a:solidFill>
                <a:latin typeface="Verdana"/>
                <a:cs typeface="Verdana"/>
              </a:rPr>
              <a:t> </a:t>
            </a:r>
            <a:r>
              <a:rPr sz="1400" dirty="0">
                <a:solidFill>
                  <a:srgbClr val="1C1B1C"/>
                </a:solidFill>
                <a:latin typeface="Verdana"/>
                <a:cs typeface="Verdana"/>
              </a:rPr>
              <a:t>utili</a:t>
            </a:r>
            <a:r>
              <a:rPr sz="1400" spc="-10" dirty="0">
                <a:solidFill>
                  <a:srgbClr val="1C1B1C"/>
                </a:solidFill>
                <a:latin typeface="Verdana"/>
                <a:cs typeface="Verdana"/>
              </a:rPr>
              <a:t>z</a:t>
            </a:r>
            <a:r>
              <a:rPr sz="1400" spc="30" dirty="0">
                <a:solidFill>
                  <a:srgbClr val="1C1B1C"/>
                </a:solidFill>
                <a:latin typeface="Verdana"/>
                <a:cs typeface="Verdana"/>
              </a:rPr>
              <a:t>ou  </a:t>
            </a:r>
            <a:r>
              <a:rPr sz="1400" spc="-20" dirty="0">
                <a:solidFill>
                  <a:srgbClr val="1C1B1C"/>
                </a:solidFill>
                <a:latin typeface="Verdana"/>
                <a:cs typeface="Verdana"/>
              </a:rPr>
              <a:t>para </a:t>
            </a:r>
            <a:r>
              <a:rPr sz="1400" spc="10" dirty="0">
                <a:solidFill>
                  <a:srgbClr val="1C1B1C"/>
                </a:solidFill>
                <a:latin typeface="Verdana"/>
                <a:cs typeface="Verdana"/>
              </a:rPr>
              <a:t>responder </a:t>
            </a:r>
            <a:r>
              <a:rPr sz="1400" spc="-35" dirty="0">
                <a:solidFill>
                  <a:srgbClr val="1C1B1C"/>
                </a:solidFill>
                <a:latin typeface="Verdana"/>
                <a:cs typeface="Verdana"/>
              </a:rPr>
              <a:t>as </a:t>
            </a:r>
            <a:r>
              <a:rPr sz="1400" spc="20" dirty="0">
                <a:solidFill>
                  <a:srgbClr val="1C1B1C"/>
                </a:solidFill>
                <a:latin typeface="Verdana"/>
                <a:cs typeface="Verdana"/>
              </a:rPr>
              <a:t>perguntas </a:t>
            </a:r>
            <a:r>
              <a:rPr sz="1400" spc="-15" dirty="0">
                <a:solidFill>
                  <a:srgbClr val="1C1B1C"/>
                </a:solidFill>
                <a:latin typeface="Verdana"/>
                <a:cs typeface="Verdana"/>
              </a:rPr>
              <a:t>acima, </a:t>
            </a:r>
            <a:r>
              <a:rPr sz="1400" spc="25" dirty="0">
                <a:solidFill>
                  <a:srgbClr val="1C1B1C"/>
                </a:solidFill>
                <a:latin typeface="Verdana"/>
                <a:cs typeface="Verdana"/>
              </a:rPr>
              <a:t>qual </a:t>
            </a:r>
            <a:r>
              <a:rPr sz="1400" spc="-25" dirty="0">
                <a:solidFill>
                  <a:srgbClr val="1C1B1C"/>
                </a:solidFill>
                <a:latin typeface="Verdana"/>
                <a:cs typeface="Verdana"/>
              </a:rPr>
              <a:t>seria </a:t>
            </a:r>
            <a:r>
              <a:rPr sz="1400" spc="-10" dirty="0">
                <a:solidFill>
                  <a:srgbClr val="1C1B1C"/>
                </a:solidFill>
                <a:latin typeface="Verdana"/>
                <a:cs typeface="Verdana"/>
              </a:rPr>
              <a:t>os </a:t>
            </a:r>
            <a:r>
              <a:rPr sz="1400" b="1" spc="-165" dirty="0">
                <a:solidFill>
                  <a:srgbClr val="1C1B1C"/>
                </a:solidFill>
                <a:latin typeface="Verdana"/>
                <a:cs typeface="Verdana"/>
              </a:rPr>
              <a:t>5 </a:t>
            </a:r>
            <a:r>
              <a:rPr sz="1400" b="1" spc="-160" dirty="0">
                <a:solidFill>
                  <a:srgbClr val="1C1B1C"/>
                </a:solidFill>
                <a:latin typeface="Verdana"/>
                <a:cs typeface="Verdana"/>
              </a:rPr>
              <a:t> </a:t>
            </a:r>
            <a:r>
              <a:rPr sz="1400" b="1" spc="-35" dirty="0">
                <a:solidFill>
                  <a:srgbClr val="1C1B1C"/>
                </a:solidFill>
                <a:latin typeface="Verdana"/>
                <a:cs typeface="Verdana"/>
              </a:rPr>
              <a:t>im</a:t>
            </a:r>
            <a:r>
              <a:rPr sz="1400" b="1" spc="-65" dirty="0">
                <a:solidFill>
                  <a:srgbClr val="1C1B1C"/>
                </a:solidFill>
                <a:latin typeface="Verdana"/>
                <a:cs typeface="Verdana"/>
              </a:rPr>
              <a:t>ó</a:t>
            </a:r>
            <a:r>
              <a:rPr sz="1400" b="1" spc="-95" dirty="0">
                <a:solidFill>
                  <a:srgbClr val="1C1B1C"/>
                </a:solidFill>
                <a:latin typeface="Verdana"/>
                <a:cs typeface="Verdana"/>
              </a:rPr>
              <a:t>v</a:t>
            </a:r>
            <a:r>
              <a:rPr sz="1400" b="1" spc="-65" dirty="0">
                <a:solidFill>
                  <a:srgbClr val="1C1B1C"/>
                </a:solidFill>
                <a:latin typeface="Verdana"/>
                <a:cs typeface="Verdana"/>
              </a:rPr>
              <a:t>eis</a:t>
            </a:r>
            <a:r>
              <a:rPr sz="1400" b="1" spc="-85" dirty="0">
                <a:solidFill>
                  <a:srgbClr val="1C1B1C"/>
                </a:solidFill>
                <a:latin typeface="Verdana"/>
                <a:cs typeface="Verdana"/>
              </a:rPr>
              <a:t> </a:t>
            </a:r>
            <a:r>
              <a:rPr sz="1400" b="1" spc="-35" dirty="0">
                <a:solidFill>
                  <a:srgbClr val="1C1B1C"/>
                </a:solidFill>
                <a:latin typeface="Verdana"/>
                <a:cs typeface="Verdana"/>
              </a:rPr>
              <a:t>que</a:t>
            </a:r>
            <a:r>
              <a:rPr sz="1400" b="1" spc="-85" dirty="0">
                <a:solidFill>
                  <a:srgbClr val="1C1B1C"/>
                </a:solidFill>
                <a:latin typeface="Verdana"/>
                <a:cs typeface="Verdana"/>
              </a:rPr>
              <a:t> </a:t>
            </a:r>
            <a:r>
              <a:rPr sz="1400" b="1" spc="-75" dirty="0">
                <a:solidFill>
                  <a:srgbClr val="1C1B1C"/>
                </a:solidFill>
                <a:latin typeface="Verdana"/>
                <a:cs typeface="Verdana"/>
              </a:rPr>
              <a:t>a</a:t>
            </a:r>
            <a:r>
              <a:rPr sz="1400" b="1" spc="-85" dirty="0">
                <a:solidFill>
                  <a:srgbClr val="1C1B1C"/>
                </a:solidFill>
                <a:latin typeface="Verdana"/>
                <a:cs typeface="Verdana"/>
              </a:rPr>
              <a:t> </a:t>
            </a:r>
            <a:r>
              <a:rPr sz="1400" b="1" spc="-50" dirty="0">
                <a:solidFill>
                  <a:srgbClr val="1C1B1C"/>
                </a:solidFill>
                <a:latin typeface="Verdana"/>
                <a:cs typeface="Verdana"/>
              </a:rPr>
              <a:t>emp</a:t>
            </a:r>
            <a:r>
              <a:rPr sz="1400" b="1" spc="-45" dirty="0">
                <a:solidFill>
                  <a:srgbClr val="1C1B1C"/>
                </a:solidFill>
                <a:latin typeface="Verdana"/>
                <a:cs typeface="Verdana"/>
              </a:rPr>
              <a:t>r</a:t>
            </a:r>
            <a:r>
              <a:rPr sz="1400" b="1" spc="-70" dirty="0">
                <a:solidFill>
                  <a:srgbClr val="1C1B1C"/>
                </a:solidFill>
                <a:latin typeface="Verdana"/>
                <a:cs typeface="Verdana"/>
              </a:rPr>
              <a:t>esa</a:t>
            </a:r>
            <a:r>
              <a:rPr sz="1400" b="1" spc="-85" dirty="0">
                <a:solidFill>
                  <a:srgbClr val="1C1B1C"/>
                </a:solidFill>
                <a:latin typeface="Verdana"/>
                <a:cs typeface="Verdana"/>
              </a:rPr>
              <a:t> </a:t>
            </a:r>
            <a:r>
              <a:rPr sz="1400" b="1" spc="-30" dirty="0">
                <a:solidFill>
                  <a:srgbClr val="1C1B1C"/>
                </a:solidFill>
                <a:latin typeface="Verdana"/>
                <a:cs typeface="Verdana"/>
              </a:rPr>
              <a:t>d</a:t>
            </a:r>
            <a:r>
              <a:rPr sz="1400" b="1" spc="-45" dirty="0">
                <a:solidFill>
                  <a:srgbClr val="1C1B1C"/>
                </a:solidFill>
                <a:latin typeface="Verdana"/>
                <a:cs typeface="Verdana"/>
              </a:rPr>
              <a:t>e</a:t>
            </a:r>
            <a:r>
              <a:rPr sz="1400" b="1" spc="-95" dirty="0">
                <a:solidFill>
                  <a:srgbClr val="1C1B1C"/>
                </a:solidFill>
                <a:latin typeface="Verdana"/>
                <a:cs typeface="Verdana"/>
              </a:rPr>
              <a:t>v</a:t>
            </a:r>
            <a:r>
              <a:rPr sz="1400" b="1" spc="-80" dirty="0">
                <a:solidFill>
                  <a:srgbClr val="1C1B1C"/>
                </a:solidFill>
                <a:latin typeface="Verdana"/>
                <a:cs typeface="Verdana"/>
              </a:rPr>
              <a:t>e</a:t>
            </a:r>
            <a:r>
              <a:rPr sz="1400" b="1" spc="-65" dirty="0">
                <a:solidFill>
                  <a:srgbClr val="1C1B1C"/>
                </a:solidFill>
                <a:latin typeface="Verdana"/>
                <a:cs typeface="Verdana"/>
              </a:rPr>
              <a:t>r</a:t>
            </a:r>
            <a:r>
              <a:rPr sz="1400" b="1" spc="-65" dirty="0">
                <a:solidFill>
                  <a:srgbClr val="1C1B1C"/>
                </a:solidFill>
                <a:latin typeface="Verdana"/>
                <a:cs typeface="Verdana"/>
              </a:rPr>
              <a:t>ia</a:t>
            </a:r>
            <a:r>
              <a:rPr sz="1400" b="1" spc="-85" dirty="0">
                <a:solidFill>
                  <a:srgbClr val="1C1B1C"/>
                </a:solidFill>
                <a:latin typeface="Verdana"/>
                <a:cs typeface="Verdana"/>
              </a:rPr>
              <a:t> </a:t>
            </a:r>
            <a:r>
              <a:rPr sz="1400" b="1" spc="-30" dirty="0">
                <a:solidFill>
                  <a:srgbClr val="1C1B1C"/>
                </a:solidFill>
                <a:latin typeface="Verdana"/>
                <a:cs typeface="Verdana"/>
              </a:rPr>
              <a:t>i</a:t>
            </a:r>
            <a:r>
              <a:rPr sz="1400" b="1" spc="-75" dirty="0">
                <a:solidFill>
                  <a:srgbClr val="1C1B1C"/>
                </a:solidFill>
                <a:latin typeface="Verdana"/>
                <a:cs typeface="Verdana"/>
              </a:rPr>
              <a:t>n</a:t>
            </a:r>
            <a:r>
              <a:rPr sz="1400" b="1" spc="-95" dirty="0">
                <a:solidFill>
                  <a:srgbClr val="1C1B1C"/>
                </a:solidFill>
                <a:latin typeface="Verdana"/>
                <a:cs typeface="Verdana"/>
              </a:rPr>
              <a:t>v</a:t>
            </a:r>
            <a:r>
              <a:rPr sz="1400" b="1" spc="-65" dirty="0">
                <a:solidFill>
                  <a:srgbClr val="1C1B1C"/>
                </a:solidFill>
                <a:latin typeface="Verdana"/>
                <a:cs typeface="Verdana"/>
              </a:rPr>
              <a:t>estir</a:t>
            </a:r>
            <a:r>
              <a:rPr sz="1400" b="1" spc="-85" dirty="0">
                <a:solidFill>
                  <a:srgbClr val="1C1B1C"/>
                </a:solidFill>
                <a:latin typeface="Verdana"/>
                <a:cs typeface="Verdana"/>
              </a:rPr>
              <a:t> </a:t>
            </a:r>
            <a:r>
              <a:rPr sz="1400" b="1" spc="-50" dirty="0">
                <a:solidFill>
                  <a:srgbClr val="1C1B1C"/>
                </a:solidFill>
                <a:latin typeface="Verdana"/>
                <a:cs typeface="Verdana"/>
              </a:rPr>
              <a:t>e</a:t>
            </a:r>
            <a:r>
              <a:rPr sz="1400" b="1" spc="-85" dirty="0">
                <a:solidFill>
                  <a:srgbClr val="1C1B1C"/>
                </a:solidFill>
                <a:latin typeface="Verdana"/>
                <a:cs typeface="Verdana"/>
              </a:rPr>
              <a:t> </a:t>
            </a:r>
            <a:r>
              <a:rPr sz="1400" b="1" spc="-45" dirty="0">
                <a:solidFill>
                  <a:srgbClr val="1C1B1C"/>
                </a:solidFill>
                <a:latin typeface="Verdana"/>
                <a:cs typeface="Verdana"/>
              </a:rPr>
              <a:t>o</a:t>
            </a:r>
            <a:r>
              <a:rPr sz="1400" b="1" spc="-85" dirty="0">
                <a:solidFill>
                  <a:srgbClr val="1C1B1C"/>
                </a:solidFill>
                <a:latin typeface="Verdana"/>
                <a:cs typeface="Verdana"/>
              </a:rPr>
              <a:t> </a:t>
            </a:r>
            <a:r>
              <a:rPr sz="1400" b="1" spc="-55" dirty="0">
                <a:solidFill>
                  <a:srgbClr val="1C1B1C"/>
                </a:solidFill>
                <a:latin typeface="Verdana"/>
                <a:cs typeface="Verdana"/>
              </a:rPr>
              <a:t>po</a:t>
            </a:r>
            <a:r>
              <a:rPr sz="1400" b="1" spc="-55" dirty="0">
                <a:solidFill>
                  <a:srgbClr val="1C1B1C"/>
                </a:solidFill>
                <a:latin typeface="Verdana"/>
                <a:cs typeface="Verdana"/>
              </a:rPr>
              <a:t>r</a:t>
            </a:r>
            <a:r>
              <a:rPr sz="1400" b="1" spc="-35" dirty="0">
                <a:solidFill>
                  <a:srgbClr val="1C1B1C"/>
                </a:solidFill>
                <a:latin typeface="Verdana"/>
                <a:cs typeface="Verdana"/>
              </a:rPr>
              <a:t>quê</a:t>
            </a:r>
            <a:r>
              <a:rPr sz="1400" b="1" spc="-85" dirty="0">
                <a:solidFill>
                  <a:srgbClr val="1C1B1C"/>
                </a:solidFill>
                <a:latin typeface="Verdana"/>
                <a:cs typeface="Verdana"/>
              </a:rPr>
              <a:t> </a:t>
            </a:r>
            <a:r>
              <a:rPr sz="1400" b="1" spc="-35" dirty="0">
                <a:solidFill>
                  <a:srgbClr val="1C1B1C"/>
                </a:solidFill>
                <a:latin typeface="Verdana"/>
                <a:cs typeface="Verdana"/>
              </a:rPr>
              <a:t>e  </a:t>
            </a:r>
            <a:r>
              <a:rPr sz="1400" b="1" spc="-55" dirty="0">
                <a:solidFill>
                  <a:srgbClr val="1C1B1C"/>
                </a:solidFill>
                <a:latin typeface="Verdana"/>
                <a:cs typeface="Verdana"/>
              </a:rPr>
              <a:t>quais</a:t>
            </a:r>
            <a:r>
              <a:rPr sz="1400" b="1" spc="-85" dirty="0">
                <a:solidFill>
                  <a:srgbClr val="1C1B1C"/>
                </a:solidFill>
                <a:latin typeface="Verdana"/>
                <a:cs typeface="Verdana"/>
              </a:rPr>
              <a:t> </a:t>
            </a:r>
            <a:r>
              <a:rPr sz="1400" b="1" spc="-165" dirty="0">
                <a:solidFill>
                  <a:srgbClr val="1C1B1C"/>
                </a:solidFill>
                <a:latin typeface="Verdana"/>
                <a:cs typeface="Verdana"/>
              </a:rPr>
              <a:t>5</a:t>
            </a:r>
            <a:r>
              <a:rPr sz="1400" b="1" spc="-85" dirty="0">
                <a:solidFill>
                  <a:srgbClr val="1C1B1C"/>
                </a:solidFill>
                <a:latin typeface="Verdana"/>
                <a:cs typeface="Verdana"/>
              </a:rPr>
              <a:t> </a:t>
            </a:r>
            <a:r>
              <a:rPr sz="1400" b="1" spc="-95" dirty="0">
                <a:solidFill>
                  <a:srgbClr val="1C1B1C"/>
                </a:solidFill>
                <a:latin typeface="Verdana"/>
                <a:cs typeface="Verdana"/>
              </a:rPr>
              <a:t>v</a:t>
            </a:r>
            <a:r>
              <a:rPr sz="1400" b="1" spc="-25" dirty="0">
                <a:solidFill>
                  <a:srgbClr val="1C1B1C"/>
                </a:solidFill>
                <a:latin typeface="Verdana"/>
                <a:cs typeface="Verdana"/>
              </a:rPr>
              <a:t>o</a:t>
            </a:r>
            <a:r>
              <a:rPr sz="1400" b="1" spc="-30" dirty="0">
                <a:solidFill>
                  <a:srgbClr val="1C1B1C"/>
                </a:solidFill>
                <a:latin typeface="Verdana"/>
                <a:cs typeface="Verdana"/>
              </a:rPr>
              <a:t>c</a:t>
            </a:r>
            <a:r>
              <a:rPr sz="1400" b="1" spc="-50" dirty="0">
                <a:solidFill>
                  <a:srgbClr val="1C1B1C"/>
                </a:solidFill>
                <a:latin typeface="Verdana"/>
                <a:cs typeface="Verdana"/>
              </a:rPr>
              <a:t>ê</a:t>
            </a:r>
            <a:r>
              <a:rPr sz="1400" b="1" spc="-85" dirty="0">
                <a:solidFill>
                  <a:srgbClr val="1C1B1C"/>
                </a:solidFill>
                <a:latin typeface="Verdana"/>
                <a:cs typeface="Verdana"/>
              </a:rPr>
              <a:t> </a:t>
            </a:r>
            <a:r>
              <a:rPr sz="1400" b="1" spc="-55" dirty="0">
                <a:solidFill>
                  <a:srgbClr val="1C1B1C"/>
                </a:solidFill>
                <a:latin typeface="Verdana"/>
                <a:cs typeface="Verdana"/>
              </a:rPr>
              <a:t>nã</a:t>
            </a:r>
            <a:r>
              <a:rPr sz="1400" b="1" spc="-45" dirty="0">
                <a:solidFill>
                  <a:srgbClr val="1C1B1C"/>
                </a:solidFill>
                <a:latin typeface="Verdana"/>
                <a:cs typeface="Verdana"/>
              </a:rPr>
              <a:t>o</a:t>
            </a:r>
            <a:r>
              <a:rPr sz="1400" b="1" spc="-85" dirty="0">
                <a:solidFill>
                  <a:srgbClr val="1C1B1C"/>
                </a:solidFill>
                <a:latin typeface="Verdana"/>
                <a:cs typeface="Verdana"/>
              </a:rPr>
              <a:t> </a:t>
            </a:r>
            <a:r>
              <a:rPr sz="1400" b="1" spc="-110" dirty="0">
                <a:solidFill>
                  <a:srgbClr val="1C1B1C"/>
                </a:solidFill>
                <a:latin typeface="Verdana"/>
                <a:cs typeface="Verdana"/>
              </a:rPr>
              <a:t>r</a:t>
            </a:r>
            <a:r>
              <a:rPr sz="1400" b="1" spc="-25" dirty="0">
                <a:solidFill>
                  <a:srgbClr val="1C1B1C"/>
                </a:solidFill>
                <a:latin typeface="Verdana"/>
                <a:cs typeface="Verdana"/>
              </a:rPr>
              <a:t>e</a:t>
            </a:r>
            <a:r>
              <a:rPr sz="1400" b="1" spc="-30" dirty="0">
                <a:solidFill>
                  <a:srgbClr val="1C1B1C"/>
                </a:solidFill>
                <a:latin typeface="Verdana"/>
                <a:cs typeface="Verdana"/>
              </a:rPr>
              <a:t>c</a:t>
            </a:r>
            <a:r>
              <a:rPr sz="1400" b="1" spc="-30" dirty="0">
                <a:solidFill>
                  <a:srgbClr val="1C1B1C"/>
                </a:solidFill>
                <a:latin typeface="Verdana"/>
                <a:cs typeface="Verdana"/>
              </a:rPr>
              <a:t>om</a:t>
            </a:r>
            <a:r>
              <a:rPr sz="1400" b="1" spc="-40" dirty="0">
                <a:solidFill>
                  <a:srgbClr val="1C1B1C"/>
                </a:solidFill>
                <a:latin typeface="Verdana"/>
                <a:cs typeface="Verdana"/>
              </a:rPr>
              <a:t>en</a:t>
            </a:r>
            <a:r>
              <a:rPr sz="1400" b="1" spc="-65" dirty="0">
                <a:solidFill>
                  <a:srgbClr val="1C1B1C"/>
                </a:solidFill>
                <a:latin typeface="Verdana"/>
                <a:cs typeface="Verdana"/>
              </a:rPr>
              <a:t>da</a:t>
            </a:r>
            <a:r>
              <a:rPr sz="1400" b="1" spc="-55" dirty="0">
                <a:solidFill>
                  <a:srgbClr val="1C1B1C"/>
                </a:solidFill>
                <a:latin typeface="Verdana"/>
                <a:cs typeface="Verdana"/>
              </a:rPr>
              <a:t>r</a:t>
            </a:r>
            <a:r>
              <a:rPr sz="1400" b="1" spc="-65" dirty="0">
                <a:solidFill>
                  <a:srgbClr val="1C1B1C"/>
                </a:solidFill>
                <a:latin typeface="Verdana"/>
                <a:cs typeface="Verdana"/>
              </a:rPr>
              <a:t>ia</a:t>
            </a:r>
            <a:r>
              <a:rPr sz="1400" b="1" spc="-85" dirty="0">
                <a:solidFill>
                  <a:srgbClr val="1C1B1C"/>
                </a:solidFill>
                <a:latin typeface="Verdana"/>
                <a:cs typeface="Verdana"/>
              </a:rPr>
              <a:t> </a:t>
            </a:r>
            <a:r>
              <a:rPr sz="1400" b="1" spc="-45" dirty="0">
                <a:solidFill>
                  <a:srgbClr val="1C1B1C"/>
                </a:solidFill>
                <a:latin typeface="Verdana"/>
                <a:cs typeface="Verdana"/>
              </a:rPr>
              <a:t>o</a:t>
            </a:r>
            <a:r>
              <a:rPr sz="1400" b="1" spc="-85" dirty="0">
                <a:solidFill>
                  <a:srgbClr val="1C1B1C"/>
                </a:solidFill>
                <a:latin typeface="Verdana"/>
                <a:cs typeface="Verdana"/>
              </a:rPr>
              <a:t> </a:t>
            </a:r>
            <a:r>
              <a:rPr sz="1400" b="1" spc="-30" dirty="0">
                <a:solidFill>
                  <a:srgbClr val="1C1B1C"/>
                </a:solidFill>
                <a:latin typeface="Verdana"/>
                <a:cs typeface="Verdana"/>
              </a:rPr>
              <a:t>i</a:t>
            </a:r>
            <a:r>
              <a:rPr sz="1400" b="1" spc="-75" dirty="0">
                <a:solidFill>
                  <a:srgbClr val="1C1B1C"/>
                </a:solidFill>
                <a:latin typeface="Verdana"/>
                <a:cs typeface="Verdana"/>
              </a:rPr>
              <a:t>n</a:t>
            </a:r>
            <a:r>
              <a:rPr sz="1400" b="1" spc="-95" dirty="0">
                <a:solidFill>
                  <a:srgbClr val="1C1B1C"/>
                </a:solidFill>
                <a:latin typeface="Verdana"/>
                <a:cs typeface="Verdana"/>
              </a:rPr>
              <a:t>v</a:t>
            </a:r>
            <a:r>
              <a:rPr sz="1400" b="1" spc="-40" dirty="0">
                <a:solidFill>
                  <a:srgbClr val="1C1B1C"/>
                </a:solidFill>
                <a:latin typeface="Verdana"/>
                <a:cs typeface="Verdana"/>
              </a:rPr>
              <a:t>esti</a:t>
            </a:r>
            <a:r>
              <a:rPr sz="1400" b="1" spc="-75" dirty="0">
                <a:solidFill>
                  <a:srgbClr val="1C1B1C"/>
                </a:solidFill>
                <a:latin typeface="Verdana"/>
                <a:cs typeface="Verdana"/>
              </a:rPr>
              <a:t>m</a:t>
            </a:r>
            <a:r>
              <a:rPr sz="1400" b="1" spc="-40" dirty="0">
                <a:solidFill>
                  <a:srgbClr val="1C1B1C"/>
                </a:solidFill>
                <a:latin typeface="Verdana"/>
                <a:cs typeface="Verdana"/>
              </a:rPr>
              <a:t>en</a:t>
            </a:r>
            <a:r>
              <a:rPr sz="1400" b="1" spc="-55" dirty="0">
                <a:solidFill>
                  <a:srgbClr val="1C1B1C"/>
                </a:solidFill>
                <a:latin typeface="Verdana"/>
                <a:cs typeface="Verdana"/>
              </a:rPr>
              <a:t>t</a:t>
            </a:r>
            <a:r>
              <a:rPr sz="1400" b="1" spc="-45" dirty="0">
                <a:solidFill>
                  <a:srgbClr val="1C1B1C"/>
                </a:solidFill>
                <a:latin typeface="Verdana"/>
                <a:cs typeface="Verdana"/>
              </a:rPr>
              <a:t>o</a:t>
            </a:r>
            <a:r>
              <a:rPr sz="1400" b="1" spc="-85" dirty="0">
                <a:solidFill>
                  <a:srgbClr val="1C1B1C"/>
                </a:solidFill>
                <a:latin typeface="Verdana"/>
                <a:cs typeface="Verdana"/>
              </a:rPr>
              <a:t> </a:t>
            </a:r>
            <a:r>
              <a:rPr sz="1400" b="1" spc="-25" dirty="0">
                <a:solidFill>
                  <a:srgbClr val="1C1B1C"/>
                </a:solidFill>
                <a:latin typeface="Verdana"/>
                <a:cs typeface="Verdana"/>
              </a:rPr>
              <a:t>de  </a:t>
            </a:r>
            <a:r>
              <a:rPr sz="1400" b="1" spc="-70" dirty="0">
                <a:solidFill>
                  <a:srgbClr val="1C1B1C"/>
                </a:solidFill>
                <a:latin typeface="Verdana"/>
                <a:cs typeface="Verdana"/>
              </a:rPr>
              <a:t>jei</a:t>
            </a:r>
            <a:r>
              <a:rPr sz="1400" b="1" spc="-95" dirty="0">
                <a:solidFill>
                  <a:srgbClr val="1C1B1C"/>
                </a:solidFill>
                <a:latin typeface="Verdana"/>
                <a:cs typeface="Verdana"/>
              </a:rPr>
              <a:t>t</a:t>
            </a:r>
            <a:r>
              <a:rPr sz="1400" b="1" spc="-45" dirty="0">
                <a:solidFill>
                  <a:srgbClr val="1C1B1C"/>
                </a:solidFill>
                <a:latin typeface="Verdana"/>
                <a:cs typeface="Verdana"/>
              </a:rPr>
              <a:t>o</a:t>
            </a:r>
            <a:r>
              <a:rPr sz="1400" b="1" spc="-85" dirty="0">
                <a:solidFill>
                  <a:srgbClr val="1C1B1C"/>
                </a:solidFill>
                <a:latin typeface="Verdana"/>
                <a:cs typeface="Verdana"/>
              </a:rPr>
              <a:t> </a:t>
            </a:r>
            <a:r>
              <a:rPr sz="1400" b="1" spc="-30" dirty="0">
                <a:solidFill>
                  <a:srgbClr val="1C1B1C"/>
                </a:solidFill>
                <a:latin typeface="Verdana"/>
                <a:cs typeface="Verdana"/>
              </a:rPr>
              <a:t>n</a:t>
            </a:r>
            <a:r>
              <a:rPr sz="1400" b="1" spc="-50" dirty="0">
                <a:solidFill>
                  <a:srgbClr val="1C1B1C"/>
                </a:solidFill>
                <a:latin typeface="Verdana"/>
                <a:cs typeface="Verdana"/>
              </a:rPr>
              <a:t>enhum.</a:t>
            </a:r>
            <a:endParaRPr sz="1400">
              <a:latin typeface="Verdana"/>
              <a:cs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9975" y="334760"/>
            <a:ext cx="3572510" cy="482600"/>
          </a:xfrm>
          <a:prstGeom prst="rect">
            <a:avLst/>
          </a:prstGeom>
        </p:spPr>
        <p:txBody>
          <a:bodyPr vert="horz" wrap="square" lIns="0" tIns="12700" rIns="0" bIns="0" rtlCol="0">
            <a:spAutoFit/>
          </a:bodyPr>
          <a:lstStyle/>
          <a:p>
            <a:pPr marL="12700">
              <a:lnSpc>
                <a:spcPct val="100000"/>
              </a:lnSpc>
              <a:spcBef>
                <a:spcPts val="100"/>
              </a:spcBef>
            </a:pPr>
            <a:r>
              <a:rPr sz="3000" spc="-35" dirty="0">
                <a:solidFill>
                  <a:srgbClr val="000000"/>
                </a:solidFill>
              </a:rPr>
              <a:t>Dicas</a:t>
            </a:r>
            <a:r>
              <a:rPr sz="3000" spc="-155" dirty="0">
                <a:solidFill>
                  <a:srgbClr val="000000"/>
                </a:solidFill>
              </a:rPr>
              <a:t> </a:t>
            </a:r>
            <a:r>
              <a:rPr sz="3000" spc="-10" dirty="0">
                <a:solidFill>
                  <a:srgbClr val="000000"/>
                </a:solidFill>
              </a:rPr>
              <a:t>de</a:t>
            </a:r>
            <a:r>
              <a:rPr sz="3000" spc="-155" dirty="0">
                <a:solidFill>
                  <a:srgbClr val="000000"/>
                </a:solidFill>
              </a:rPr>
              <a:t> </a:t>
            </a:r>
            <a:r>
              <a:rPr sz="3000" spc="-105" dirty="0">
                <a:solidFill>
                  <a:srgbClr val="000000"/>
                </a:solidFill>
              </a:rPr>
              <a:t>Insights</a:t>
            </a:r>
            <a:endParaRPr sz="3000"/>
          </a:p>
        </p:txBody>
      </p:sp>
      <p:sp>
        <p:nvSpPr>
          <p:cNvPr id="3" name="object 3"/>
          <p:cNvSpPr txBox="1"/>
          <p:nvPr/>
        </p:nvSpPr>
        <p:spPr>
          <a:xfrm>
            <a:off x="1883374" y="1757930"/>
            <a:ext cx="5158740" cy="939800"/>
          </a:xfrm>
          <a:prstGeom prst="rect">
            <a:avLst/>
          </a:prstGeom>
        </p:spPr>
        <p:txBody>
          <a:bodyPr vert="horz" wrap="square" lIns="0" tIns="12700" rIns="0" bIns="0" rtlCol="0">
            <a:spAutoFit/>
          </a:bodyPr>
          <a:lstStyle/>
          <a:p>
            <a:pPr marL="135255" indent="-123190">
              <a:lnSpc>
                <a:spcPct val="100000"/>
              </a:lnSpc>
              <a:spcBef>
                <a:spcPts val="100"/>
              </a:spcBef>
              <a:buChar char="-"/>
              <a:tabLst>
                <a:tab pos="135890" algn="l"/>
              </a:tabLst>
            </a:pPr>
            <a:r>
              <a:rPr sz="1500" spc="60" dirty="0">
                <a:solidFill>
                  <a:srgbClr val="1C1B1C"/>
                </a:solidFill>
                <a:latin typeface="Verdana"/>
                <a:cs typeface="Verdana"/>
              </a:rPr>
              <a:t>En</a:t>
            </a:r>
            <a:r>
              <a:rPr sz="1500" spc="35" dirty="0">
                <a:solidFill>
                  <a:srgbClr val="1C1B1C"/>
                </a:solidFill>
                <a:latin typeface="Verdana"/>
                <a:cs typeface="Verdana"/>
              </a:rPr>
              <a:t>c</a:t>
            </a:r>
            <a:r>
              <a:rPr sz="1500" spc="15" dirty="0">
                <a:solidFill>
                  <a:srgbClr val="1C1B1C"/>
                </a:solidFill>
                <a:latin typeface="Verdana"/>
                <a:cs typeface="Verdana"/>
              </a:rPr>
              <a:t>ont</a:t>
            </a:r>
            <a:r>
              <a:rPr sz="1500" spc="-5" dirty="0">
                <a:solidFill>
                  <a:srgbClr val="1C1B1C"/>
                </a:solidFill>
                <a:latin typeface="Verdana"/>
                <a:cs typeface="Verdana"/>
              </a:rPr>
              <a:t>r</a:t>
            </a:r>
            <a:r>
              <a:rPr sz="1500" spc="10" dirty="0">
                <a:solidFill>
                  <a:srgbClr val="1C1B1C"/>
                </a:solidFill>
                <a:latin typeface="Verdana"/>
                <a:cs typeface="Verdana"/>
              </a:rPr>
              <a:t>e</a:t>
            </a:r>
            <a:r>
              <a:rPr sz="1500" spc="-135" dirty="0">
                <a:solidFill>
                  <a:srgbClr val="1C1B1C"/>
                </a:solidFill>
                <a:latin typeface="Verdana"/>
                <a:cs typeface="Verdana"/>
              </a:rPr>
              <a:t> </a:t>
            </a:r>
            <a:r>
              <a:rPr sz="1500" spc="-20" dirty="0">
                <a:solidFill>
                  <a:srgbClr val="1C1B1C"/>
                </a:solidFill>
                <a:latin typeface="Verdana"/>
                <a:cs typeface="Verdana"/>
              </a:rPr>
              <a:t>a</a:t>
            </a:r>
            <a:r>
              <a:rPr sz="1500" spc="-135" dirty="0">
                <a:solidFill>
                  <a:srgbClr val="1C1B1C"/>
                </a:solidFill>
                <a:latin typeface="Verdana"/>
                <a:cs typeface="Verdana"/>
              </a:rPr>
              <a:t> </a:t>
            </a:r>
            <a:r>
              <a:rPr sz="1500" spc="45" dirty="0">
                <a:solidFill>
                  <a:srgbClr val="1C1B1C"/>
                </a:solidFill>
                <a:latin typeface="Verdana"/>
                <a:cs typeface="Verdana"/>
              </a:rPr>
              <a:t>c</a:t>
            </a:r>
            <a:r>
              <a:rPr sz="1500" spc="30" dirty="0">
                <a:solidFill>
                  <a:srgbClr val="1C1B1C"/>
                </a:solidFill>
                <a:latin typeface="Verdana"/>
                <a:cs typeface="Verdana"/>
              </a:rPr>
              <a:t>idade</a:t>
            </a:r>
            <a:r>
              <a:rPr sz="1500" spc="-135" dirty="0">
                <a:solidFill>
                  <a:srgbClr val="1C1B1C"/>
                </a:solidFill>
                <a:latin typeface="Verdana"/>
                <a:cs typeface="Verdana"/>
              </a:rPr>
              <a:t> </a:t>
            </a:r>
            <a:r>
              <a:rPr sz="1500" spc="45" dirty="0">
                <a:solidFill>
                  <a:srgbClr val="1C1B1C"/>
                </a:solidFill>
                <a:latin typeface="Verdana"/>
                <a:cs typeface="Verdana"/>
              </a:rPr>
              <a:t>de</a:t>
            </a:r>
            <a:r>
              <a:rPr sz="1500" spc="-135" dirty="0">
                <a:solidFill>
                  <a:srgbClr val="1C1B1C"/>
                </a:solidFill>
                <a:latin typeface="Verdana"/>
                <a:cs typeface="Verdana"/>
              </a:rPr>
              <a:t> </a:t>
            </a:r>
            <a:r>
              <a:rPr sz="1500" spc="25" dirty="0">
                <a:solidFill>
                  <a:srgbClr val="1C1B1C"/>
                </a:solidFill>
                <a:latin typeface="Verdana"/>
                <a:cs typeface="Verdana"/>
              </a:rPr>
              <a:t>cada</a:t>
            </a:r>
            <a:r>
              <a:rPr sz="1500" spc="-135" dirty="0">
                <a:solidFill>
                  <a:srgbClr val="1C1B1C"/>
                </a:solidFill>
                <a:latin typeface="Verdana"/>
                <a:cs typeface="Verdana"/>
              </a:rPr>
              <a:t> </a:t>
            </a:r>
            <a:r>
              <a:rPr sz="1500" spc="50" dirty="0">
                <a:solidFill>
                  <a:srgbClr val="1C1B1C"/>
                </a:solidFill>
                <a:latin typeface="Verdana"/>
                <a:cs typeface="Verdana"/>
              </a:rPr>
              <a:t>im</a:t>
            </a:r>
            <a:r>
              <a:rPr sz="1500" spc="25" dirty="0">
                <a:solidFill>
                  <a:srgbClr val="1C1B1C"/>
                </a:solidFill>
                <a:latin typeface="Verdana"/>
                <a:cs typeface="Verdana"/>
              </a:rPr>
              <a:t>ó</a:t>
            </a:r>
            <a:r>
              <a:rPr sz="1500" spc="-100" dirty="0">
                <a:solidFill>
                  <a:srgbClr val="1C1B1C"/>
                </a:solidFill>
                <a:latin typeface="Verdana"/>
                <a:cs typeface="Verdana"/>
              </a:rPr>
              <a:t>v</a:t>
            </a:r>
            <a:r>
              <a:rPr sz="1500" spc="-120" dirty="0">
                <a:solidFill>
                  <a:srgbClr val="1C1B1C"/>
                </a:solidFill>
                <a:latin typeface="Verdana"/>
                <a:cs typeface="Verdana"/>
              </a:rPr>
              <a:t>el;</a:t>
            </a:r>
            <a:endParaRPr sz="1500">
              <a:latin typeface="Verdana"/>
              <a:cs typeface="Verdana"/>
            </a:endParaRPr>
          </a:p>
          <a:p>
            <a:pPr marL="135255" indent="-123190">
              <a:lnSpc>
                <a:spcPct val="100000"/>
              </a:lnSpc>
              <a:buChar char="-"/>
              <a:tabLst>
                <a:tab pos="135890" algn="l"/>
              </a:tabLst>
            </a:pPr>
            <a:r>
              <a:rPr sz="1500" spc="15" dirty="0">
                <a:solidFill>
                  <a:srgbClr val="1C1B1C"/>
                </a:solidFill>
                <a:latin typeface="Verdana"/>
                <a:cs typeface="Verdana"/>
              </a:rPr>
              <a:t>C</a:t>
            </a:r>
            <a:r>
              <a:rPr sz="1500" spc="15" dirty="0">
                <a:solidFill>
                  <a:srgbClr val="1C1B1C"/>
                </a:solidFill>
                <a:latin typeface="Verdana"/>
                <a:cs typeface="Verdana"/>
              </a:rPr>
              <a:t>alcule</a:t>
            </a:r>
            <a:r>
              <a:rPr sz="1500" spc="-135" dirty="0">
                <a:solidFill>
                  <a:srgbClr val="1C1B1C"/>
                </a:solidFill>
                <a:latin typeface="Verdana"/>
                <a:cs typeface="Verdana"/>
              </a:rPr>
              <a:t> </a:t>
            </a:r>
            <a:r>
              <a:rPr sz="1500" spc="30" dirty="0">
                <a:solidFill>
                  <a:srgbClr val="1C1B1C"/>
                </a:solidFill>
                <a:latin typeface="Verdana"/>
                <a:cs typeface="Verdana"/>
              </a:rPr>
              <a:t>o</a:t>
            </a:r>
            <a:r>
              <a:rPr sz="1500" spc="-135" dirty="0">
                <a:solidFill>
                  <a:srgbClr val="1C1B1C"/>
                </a:solidFill>
                <a:latin typeface="Verdana"/>
                <a:cs typeface="Verdana"/>
              </a:rPr>
              <a:t> </a:t>
            </a:r>
            <a:r>
              <a:rPr sz="1500" spc="25" dirty="0">
                <a:solidFill>
                  <a:srgbClr val="1C1B1C"/>
                </a:solidFill>
                <a:latin typeface="Verdana"/>
                <a:cs typeface="Verdana"/>
              </a:rPr>
              <a:t>p</a:t>
            </a:r>
            <a:r>
              <a:rPr sz="1500" spc="-5" dirty="0">
                <a:solidFill>
                  <a:srgbClr val="1C1B1C"/>
                </a:solidFill>
                <a:latin typeface="Verdana"/>
                <a:cs typeface="Verdana"/>
              </a:rPr>
              <a:t>r</a:t>
            </a:r>
            <a:r>
              <a:rPr sz="1500" spc="40" dirty="0">
                <a:solidFill>
                  <a:srgbClr val="1C1B1C"/>
                </a:solidFill>
                <a:latin typeface="Verdana"/>
                <a:cs typeface="Verdana"/>
              </a:rPr>
              <a:t>e</a:t>
            </a:r>
            <a:r>
              <a:rPr sz="1500" spc="20" dirty="0">
                <a:solidFill>
                  <a:srgbClr val="1C1B1C"/>
                </a:solidFill>
                <a:latin typeface="Verdana"/>
                <a:cs typeface="Verdana"/>
              </a:rPr>
              <a:t>ç</a:t>
            </a:r>
            <a:r>
              <a:rPr sz="1500" spc="30" dirty="0">
                <a:solidFill>
                  <a:srgbClr val="1C1B1C"/>
                </a:solidFill>
                <a:latin typeface="Verdana"/>
                <a:cs typeface="Verdana"/>
              </a:rPr>
              <a:t>o</a:t>
            </a:r>
            <a:r>
              <a:rPr sz="1500" spc="-135" dirty="0">
                <a:solidFill>
                  <a:srgbClr val="1C1B1C"/>
                </a:solidFill>
                <a:latin typeface="Verdana"/>
                <a:cs typeface="Verdana"/>
              </a:rPr>
              <a:t> </a:t>
            </a:r>
            <a:r>
              <a:rPr sz="1500" spc="20" dirty="0">
                <a:solidFill>
                  <a:srgbClr val="1C1B1C"/>
                </a:solidFill>
                <a:latin typeface="Verdana"/>
                <a:cs typeface="Verdana"/>
              </a:rPr>
              <a:t>por</a:t>
            </a:r>
            <a:r>
              <a:rPr sz="1500" spc="-135" dirty="0">
                <a:solidFill>
                  <a:srgbClr val="1C1B1C"/>
                </a:solidFill>
                <a:latin typeface="Verdana"/>
                <a:cs typeface="Verdana"/>
              </a:rPr>
              <a:t> </a:t>
            </a:r>
            <a:r>
              <a:rPr sz="1500" spc="-35" dirty="0">
                <a:solidFill>
                  <a:srgbClr val="1C1B1C"/>
                </a:solidFill>
                <a:latin typeface="Verdana"/>
                <a:cs typeface="Verdana"/>
              </a:rPr>
              <a:t>á</a:t>
            </a:r>
            <a:r>
              <a:rPr sz="1500" spc="-45" dirty="0">
                <a:solidFill>
                  <a:srgbClr val="1C1B1C"/>
                </a:solidFill>
                <a:latin typeface="Verdana"/>
                <a:cs typeface="Verdana"/>
              </a:rPr>
              <a:t>r</a:t>
            </a:r>
            <a:r>
              <a:rPr sz="1500" spc="-15" dirty="0">
                <a:solidFill>
                  <a:srgbClr val="1C1B1C"/>
                </a:solidFill>
                <a:latin typeface="Verdana"/>
                <a:cs typeface="Verdana"/>
              </a:rPr>
              <a:t>e</a:t>
            </a:r>
            <a:r>
              <a:rPr sz="1500" spc="-20" dirty="0">
                <a:solidFill>
                  <a:srgbClr val="1C1B1C"/>
                </a:solidFill>
                <a:latin typeface="Verdana"/>
                <a:cs typeface="Verdana"/>
              </a:rPr>
              <a:t>a</a:t>
            </a:r>
            <a:r>
              <a:rPr sz="1500" spc="-135" dirty="0">
                <a:solidFill>
                  <a:srgbClr val="1C1B1C"/>
                </a:solidFill>
                <a:latin typeface="Verdana"/>
                <a:cs typeface="Verdana"/>
              </a:rPr>
              <a:t> </a:t>
            </a:r>
            <a:r>
              <a:rPr sz="1500" spc="45" dirty="0">
                <a:solidFill>
                  <a:srgbClr val="1C1B1C"/>
                </a:solidFill>
                <a:latin typeface="Verdana"/>
                <a:cs typeface="Verdana"/>
              </a:rPr>
              <a:t>de</a:t>
            </a:r>
            <a:r>
              <a:rPr sz="1500" spc="-135" dirty="0">
                <a:solidFill>
                  <a:srgbClr val="1C1B1C"/>
                </a:solidFill>
                <a:latin typeface="Verdana"/>
                <a:cs typeface="Verdana"/>
              </a:rPr>
              <a:t> </a:t>
            </a:r>
            <a:r>
              <a:rPr sz="1500" spc="50" dirty="0">
                <a:solidFill>
                  <a:srgbClr val="1C1B1C"/>
                </a:solidFill>
                <a:latin typeface="Verdana"/>
                <a:cs typeface="Verdana"/>
              </a:rPr>
              <a:t>im</a:t>
            </a:r>
            <a:r>
              <a:rPr sz="1500" spc="25" dirty="0">
                <a:solidFill>
                  <a:srgbClr val="1C1B1C"/>
                </a:solidFill>
                <a:latin typeface="Verdana"/>
                <a:cs typeface="Verdana"/>
              </a:rPr>
              <a:t>ó</a:t>
            </a:r>
            <a:r>
              <a:rPr sz="1500" spc="-100" dirty="0">
                <a:solidFill>
                  <a:srgbClr val="1C1B1C"/>
                </a:solidFill>
                <a:latin typeface="Verdana"/>
                <a:cs typeface="Verdana"/>
              </a:rPr>
              <a:t>v</a:t>
            </a:r>
            <a:r>
              <a:rPr sz="1500" spc="-120" dirty="0">
                <a:solidFill>
                  <a:srgbClr val="1C1B1C"/>
                </a:solidFill>
                <a:latin typeface="Verdana"/>
                <a:cs typeface="Verdana"/>
              </a:rPr>
              <a:t>el;</a:t>
            </a:r>
            <a:endParaRPr sz="1500">
              <a:latin typeface="Verdana"/>
              <a:cs typeface="Verdana"/>
            </a:endParaRPr>
          </a:p>
          <a:p>
            <a:pPr marL="12700" marR="5080">
              <a:lnSpc>
                <a:spcPct val="100000"/>
              </a:lnSpc>
              <a:buChar char="-"/>
              <a:tabLst>
                <a:tab pos="135890" algn="l"/>
              </a:tabLst>
            </a:pPr>
            <a:r>
              <a:rPr sz="1500" spc="15" dirty="0">
                <a:solidFill>
                  <a:srgbClr val="1C1B1C"/>
                </a:solidFill>
                <a:latin typeface="Verdana"/>
                <a:cs typeface="Verdana"/>
              </a:rPr>
              <a:t>C</a:t>
            </a:r>
            <a:r>
              <a:rPr sz="1500" spc="15" dirty="0">
                <a:solidFill>
                  <a:srgbClr val="1C1B1C"/>
                </a:solidFill>
                <a:latin typeface="Verdana"/>
                <a:cs typeface="Verdana"/>
              </a:rPr>
              <a:t>alcule</a:t>
            </a:r>
            <a:r>
              <a:rPr sz="1500" spc="-135" dirty="0">
                <a:solidFill>
                  <a:srgbClr val="1C1B1C"/>
                </a:solidFill>
                <a:latin typeface="Verdana"/>
                <a:cs typeface="Verdana"/>
              </a:rPr>
              <a:t> </a:t>
            </a:r>
            <a:r>
              <a:rPr sz="1500" spc="30" dirty="0">
                <a:solidFill>
                  <a:srgbClr val="1C1B1C"/>
                </a:solidFill>
                <a:latin typeface="Verdana"/>
                <a:cs typeface="Verdana"/>
              </a:rPr>
              <a:t>o</a:t>
            </a:r>
            <a:r>
              <a:rPr sz="1500" spc="-135" dirty="0">
                <a:solidFill>
                  <a:srgbClr val="1C1B1C"/>
                </a:solidFill>
                <a:latin typeface="Verdana"/>
                <a:cs typeface="Verdana"/>
              </a:rPr>
              <a:t> </a:t>
            </a:r>
            <a:r>
              <a:rPr sz="1500" spc="15" dirty="0">
                <a:solidFill>
                  <a:srgbClr val="1C1B1C"/>
                </a:solidFill>
                <a:latin typeface="Verdana"/>
                <a:cs typeface="Verdana"/>
              </a:rPr>
              <a:t>luc</a:t>
            </a:r>
            <a:r>
              <a:rPr sz="1500" spc="-5" dirty="0">
                <a:solidFill>
                  <a:srgbClr val="1C1B1C"/>
                </a:solidFill>
                <a:latin typeface="Verdana"/>
                <a:cs typeface="Verdana"/>
              </a:rPr>
              <a:t>r</a:t>
            </a:r>
            <a:r>
              <a:rPr sz="1500" spc="-75" dirty="0">
                <a:solidFill>
                  <a:srgbClr val="1C1B1C"/>
                </a:solidFill>
                <a:latin typeface="Verdana"/>
                <a:cs typeface="Verdana"/>
              </a:rPr>
              <a:t>o/</a:t>
            </a:r>
            <a:r>
              <a:rPr sz="1500" spc="-135" dirty="0">
                <a:solidFill>
                  <a:srgbClr val="1C1B1C"/>
                </a:solidFill>
                <a:latin typeface="Verdana"/>
                <a:cs typeface="Verdana"/>
              </a:rPr>
              <a:t> </a:t>
            </a:r>
            <a:r>
              <a:rPr sz="1500" spc="20" dirty="0">
                <a:solidFill>
                  <a:srgbClr val="1C1B1C"/>
                </a:solidFill>
                <a:latin typeface="Verdana"/>
                <a:cs typeface="Verdana"/>
              </a:rPr>
              <a:t>pe</a:t>
            </a:r>
            <a:r>
              <a:rPr sz="1500" spc="-10" dirty="0">
                <a:solidFill>
                  <a:srgbClr val="1C1B1C"/>
                </a:solidFill>
                <a:latin typeface="Verdana"/>
                <a:cs typeface="Verdana"/>
              </a:rPr>
              <a:t>r</a:t>
            </a:r>
            <a:r>
              <a:rPr sz="1500" spc="30" dirty="0">
                <a:solidFill>
                  <a:srgbClr val="1C1B1C"/>
                </a:solidFill>
                <a:latin typeface="Verdana"/>
                <a:cs typeface="Verdana"/>
              </a:rPr>
              <a:t>da</a:t>
            </a:r>
            <a:r>
              <a:rPr sz="1500" spc="-135" dirty="0">
                <a:solidFill>
                  <a:srgbClr val="1C1B1C"/>
                </a:solidFill>
                <a:latin typeface="Verdana"/>
                <a:cs typeface="Verdana"/>
              </a:rPr>
              <a:t> </a:t>
            </a:r>
            <a:r>
              <a:rPr sz="1500" spc="45" dirty="0">
                <a:solidFill>
                  <a:srgbClr val="1C1B1C"/>
                </a:solidFill>
                <a:latin typeface="Verdana"/>
                <a:cs typeface="Verdana"/>
              </a:rPr>
              <a:t>de</a:t>
            </a:r>
            <a:r>
              <a:rPr sz="1500" spc="-135" dirty="0">
                <a:solidFill>
                  <a:srgbClr val="1C1B1C"/>
                </a:solidFill>
                <a:latin typeface="Verdana"/>
                <a:cs typeface="Verdana"/>
              </a:rPr>
              <a:t> </a:t>
            </a:r>
            <a:r>
              <a:rPr sz="1500" spc="15" dirty="0">
                <a:solidFill>
                  <a:srgbClr val="1C1B1C"/>
                </a:solidFill>
                <a:latin typeface="Verdana"/>
                <a:cs typeface="Verdana"/>
              </a:rPr>
              <a:t>i</a:t>
            </a:r>
            <a:r>
              <a:rPr sz="1500" spc="20" dirty="0">
                <a:solidFill>
                  <a:srgbClr val="1C1B1C"/>
                </a:solidFill>
                <a:latin typeface="Verdana"/>
                <a:cs typeface="Verdana"/>
              </a:rPr>
              <a:t>n</a:t>
            </a:r>
            <a:r>
              <a:rPr sz="1500" spc="-100" dirty="0">
                <a:solidFill>
                  <a:srgbClr val="1C1B1C"/>
                </a:solidFill>
                <a:latin typeface="Verdana"/>
                <a:cs typeface="Verdana"/>
              </a:rPr>
              <a:t>v</a:t>
            </a:r>
            <a:r>
              <a:rPr sz="1500" spc="25" dirty="0">
                <a:solidFill>
                  <a:srgbClr val="1C1B1C"/>
                </a:solidFill>
                <a:latin typeface="Verdana"/>
                <a:cs typeface="Verdana"/>
              </a:rPr>
              <a:t>estimen</a:t>
            </a:r>
            <a:r>
              <a:rPr sz="1500" spc="-15" dirty="0">
                <a:solidFill>
                  <a:srgbClr val="1C1B1C"/>
                </a:solidFill>
                <a:latin typeface="Verdana"/>
                <a:cs typeface="Verdana"/>
              </a:rPr>
              <a:t>t</a:t>
            </a:r>
            <a:r>
              <a:rPr sz="1500" spc="30" dirty="0">
                <a:solidFill>
                  <a:srgbClr val="1C1B1C"/>
                </a:solidFill>
                <a:latin typeface="Verdana"/>
                <a:cs typeface="Verdana"/>
              </a:rPr>
              <a:t>o</a:t>
            </a:r>
            <a:r>
              <a:rPr sz="1500" spc="-135" dirty="0">
                <a:solidFill>
                  <a:srgbClr val="1C1B1C"/>
                </a:solidFill>
                <a:latin typeface="Verdana"/>
                <a:cs typeface="Verdana"/>
              </a:rPr>
              <a:t> </a:t>
            </a:r>
            <a:r>
              <a:rPr sz="1500" spc="5" dirty="0">
                <a:solidFill>
                  <a:srgbClr val="1C1B1C"/>
                </a:solidFill>
                <a:latin typeface="Verdana"/>
                <a:cs typeface="Verdana"/>
              </a:rPr>
              <a:t>caso</a:t>
            </a:r>
            <a:r>
              <a:rPr sz="1500" spc="-135" dirty="0">
                <a:solidFill>
                  <a:srgbClr val="1C1B1C"/>
                </a:solidFill>
                <a:latin typeface="Verdana"/>
                <a:cs typeface="Verdana"/>
              </a:rPr>
              <a:t> </a:t>
            </a:r>
            <a:r>
              <a:rPr sz="1500" spc="30" dirty="0">
                <a:solidFill>
                  <a:srgbClr val="1C1B1C"/>
                </a:solidFill>
                <a:latin typeface="Verdana"/>
                <a:cs typeface="Verdana"/>
              </a:rPr>
              <a:t>o</a:t>
            </a:r>
            <a:r>
              <a:rPr sz="1500" spc="-135" dirty="0">
                <a:solidFill>
                  <a:srgbClr val="1C1B1C"/>
                </a:solidFill>
                <a:latin typeface="Verdana"/>
                <a:cs typeface="Verdana"/>
              </a:rPr>
              <a:t> </a:t>
            </a:r>
            <a:r>
              <a:rPr sz="1500" spc="50" dirty="0">
                <a:solidFill>
                  <a:srgbClr val="1C1B1C"/>
                </a:solidFill>
                <a:latin typeface="Verdana"/>
                <a:cs typeface="Verdana"/>
              </a:rPr>
              <a:t>im</a:t>
            </a:r>
            <a:r>
              <a:rPr sz="1500" spc="25" dirty="0">
                <a:solidFill>
                  <a:srgbClr val="1C1B1C"/>
                </a:solidFill>
                <a:latin typeface="Verdana"/>
                <a:cs typeface="Verdana"/>
              </a:rPr>
              <a:t>ó</a:t>
            </a:r>
            <a:r>
              <a:rPr sz="1500" spc="-100" dirty="0">
                <a:solidFill>
                  <a:srgbClr val="1C1B1C"/>
                </a:solidFill>
                <a:latin typeface="Verdana"/>
                <a:cs typeface="Verdana"/>
              </a:rPr>
              <a:t>v</a:t>
            </a:r>
            <a:r>
              <a:rPr sz="1500" dirty="0">
                <a:solidFill>
                  <a:srgbClr val="1C1B1C"/>
                </a:solidFill>
                <a:latin typeface="Verdana"/>
                <a:cs typeface="Verdana"/>
              </a:rPr>
              <a:t>el  </a:t>
            </a:r>
            <a:r>
              <a:rPr sz="1500" spc="-40" dirty="0">
                <a:solidFill>
                  <a:srgbClr val="1C1B1C"/>
                </a:solidFill>
                <a:latin typeface="Verdana"/>
                <a:cs typeface="Verdana"/>
              </a:rPr>
              <a:t>seja</a:t>
            </a:r>
            <a:r>
              <a:rPr sz="1500" spc="-135" dirty="0">
                <a:solidFill>
                  <a:srgbClr val="1C1B1C"/>
                </a:solidFill>
                <a:latin typeface="Verdana"/>
                <a:cs typeface="Verdana"/>
              </a:rPr>
              <a:t> </a:t>
            </a:r>
            <a:r>
              <a:rPr sz="1500" spc="-100" dirty="0">
                <a:solidFill>
                  <a:srgbClr val="1C1B1C"/>
                </a:solidFill>
                <a:latin typeface="Verdana"/>
                <a:cs typeface="Verdana"/>
              </a:rPr>
              <a:t>v</a:t>
            </a:r>
            <a:r>
              <a:rPr sz="1500" spc="40" dirty="0">
                <a:solidFill>
                  <a:srgbClr val="1C1B1C"/>
                </a:solidFill>
                <a:latin typeface="Verdana"/>
                <a:cs typeface="Verdana"/>
              </a:rPr>
              <a:t>endido</a:t>
            </a:r>
            <a:r>
              <a:rPr sz="1500" spc="-135" dirty="0">
                <a:solidFill>
                  <a:srgbClr val="1C1B1C"/>
                </a:solidFill>
                <a:latin typeface="Verdana"/>
                <a:cs typeface="Verdana"/>
              </a:rPr>
              <a:t> </a:t>
            </a:r>
            <a:r>
              <a:rPr sz="1500" spc="10" dirty="0">
                <a:solidFill>
                  <a:srgbClr val="1C1B1C"/>
                </a:solidFill>
                <a:latin typeface="Verdana"/>
                <a:cs typeface="Verdana"/>
              </a:rPr>
              <a:t>mais</a:t>
            </a:r>
            <a:r>
              <a:rPr sz="1500" spc="-135" dirty="0">
                <a:solidFill>
                  <a:srgbClr val="1C1B1C"/>
                </a:solidFill>
                <a:latin typeface="Verdana"/>
                <a:cs typeface="Verdana"/>
              </a:rPr>
              <a:t> </a:t>
            </a:r>
            <a:r>
              <a:rPr sz="1500" spc="45" dirty="0">
                <a:solidFill>
                  <a:srgbClr val="1C1B1C"/>
                </a:solidFill>
                <a:latin typeface="Verdana"/>
                <a:cs typeface="Verdana"/>
              </a:rPr>
              <a:t>de</a:t>
            </a:r>
            <a:r>
              <a:rPr sz="1500" spc="-135" dirty="0">
                <a:solidFill>
                  <a:srgbClr val="1C1B1C"/>
                </a:solidFill>
                <a:latin typeface="Verdana"/>
                <a:cs typeface="Verdana"/>
              </a:rPr>
              <a:t> </a:t>
            </a:r>
            <a:r>
              <a:rPr sz="1500" spc="55" dirty="0">
                <a:solidFill>
                  <a:srgbClr val="1C1B1C"/>
                </a:solidFill>
                <a:latin typeface="Verdana"/>
                <a:cs typeface="Verdana"/>
              </a:rPr>
              <a:t>uma</a:t>
            </a:r>
            <a:r>
              <a:rPr sz="1500" spc="-135" dirty="0">
                <a:solidFill>
                  <a:srgbClr val="1C1B1C"/>
                </a:solidFill>
                <a:latin typeface="Verdana"/>
                <a:cs typeface="Verdana"/>
              </a:rPr>
              <a:t> </a:t>
            </a:r>
            <a:r>
              <a:rPr sz="1500" spc="-100" dirty="0">
                <a:solidFill>
                  <a:srgbClr val="1C1B1C"/>
                </a:solidFill>
                <a:latin typeface="Verdana"/>
                <a:cs typeface="Verdana"/>
              </a:rPr>
              <a:t>v</a:t>
            </a:r>
            <a:r>
              <a:rPr sz="1500" dirty="0">
                <a:solidFill>
                  <a:srgbClr val="1C1B1C"/>
                </a:solidFill>
                <a:latin typeface="Verdana"/>
                <a:cs typeface="Verdana"/>
              </a:rPr>
              <a:t>e</a:t>
            </a:r>
            <a:r>
              <a:rPr sz="1500" spc="-25" dirty="0">
                <a:solidFill>
                  <a:srgbClr val="1C1B1C"/>
                </a:solidFill>
                <a:latin typeface="Verdana"/>
                <a:cs typeface="Verdana"/>
              </a:rPr>
              <a:t>z</a:t>
            </a:r>
            <a:r>
              <a:rPr sz="1500" spc="-135" dirty="0">
                <a:solidFill>
                  <a:srgbClr val="1C1B1C"/>
                </a:solidFill>
                <a:latin typeface="Verdana"/>
                <a:cs typeface="Verdana"/>
              </a:rPr>
              <a:t> </a:t>
            </a:r>
            <a:r>
              <a:rPr sz="1500" spc="25" dirty="0">
                <a:solidFill>
                  <a:srgbClr val="1C1B1C"/>
                </a:solidFill>
                <a:latin typeface="Verdana"/>
                <a:cs typeface="Verdana"/>
              </a:rPr>
              <a:t>naquele</a:t>
            </a:r>
            <a:r>
              <a:rPr sz="1500" spc="-135" dirty="0">
                <a:solidFill>
                  <a:srgbClr val="1C1B1C"/>
                </a:solidFill>
                <a:latin typeface="Verdana"/>
                <a:cs typeface="Verdana"/>
              </a:rPr>
              <a:t> </a:t>
            </a:r>
            <a:r>
              <a:rPr sz="1500" spc="20" dirty="0">
                <a:solidFill>
                  <a:srgbClr val="1C1B1C"/>
                </a:solidFill>
                <a:latin typeface="Verdana"/>
                <a:cs typeface="Verdana"/>
              </a:rPr>
              <a:t>pe</a:t>
            </a:r>
            <a:r>
              <a:rPr sz="1500" spc="-5" dirty="0">
                <a:solidFill>
                  <a:srgbClr val="1C1B1C"/>
                </a:solidFill>
                <a:latin typeface="Verdana"/>
                <a:cs typeface="Verdana"/>
              </a:rPr>
              <a:t>r</a:t>
            </a:r>
            <a:r>
              <a:rPr sz="1500" spc="30" dirty="0">
                <a:solidFill>
                  <a:srgbClr val="1C1B1C"/>
                </a:solidFill>
                <a:latin typeface="Verdana"/>
                <a:cs typeface="Verdana"/>
              </a:rPr>
              <a:t>íod</a:t>
            </a:r>
            <a:r>
              <a:rPr sz="1500" spc="10" dirty="0">
                <a:solidFill>
                  <a:srgbClr val="1C1B1C"/>
                </a:solidFill>
                <a:latin typeface="Verdana"/>
                <a:cs typeface="Verdana"/>
              </a:rPr>
              <a:t>o</a:t>
            </a:r>
            <a:r>
              <a:rPr sz="1500" spc="-229" dirty="0">
                <a:solidFill>
                  <a:srgbClr val="1C1B1C"/>
                </a:solidFill>
                <a:latin typeface="Verdana"/>
                <a:cs typeface="Verdana"/>
              </a:rPr>
              <a:t>.</a:t>
            </a:r>
            <a:endParaRPr sz="1500">
              <a:latin typeface="Verdana"/>
              <a:cs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57750"/>
            <a:ext cx="9144000" cy="114300"/>
          </a:xfrm>
          <a:custGeom>
            <a:avLst/>
            <a:gdLst/>
            <a:ahLst/>
            <a:cxnLst/>
            <a:rect l="l" t="t" r="r" b="b"/>
            <a:pathLst>
              <a:path w="9144000" h="114300">
                <a:moveTo>
                  <a:pt x="9143999" y="114299"/>
                </a:moveTo>
                <a:lnTo>
                  <a:pt x="9143999" y="0"/>
                </a:lnTo>
                <a:lnTo>
                  <a:pt x="0" y="0"/>
                </a:lnTo>
                <a:lnTo>
                  <a:pt x="0" y="114299"/>
                </a:lnTo>
                <a:lnTo>
                  <a:pt x="9143999" y="114299"/>
                </a:lnTo>
                <a:close/>
              </a:path>
            </a:pathLst>
          </a:custGeom>
          <a:solidFill>
            <a:srgbClr val="F1DE06"/>
          </a:solidFill>
        </p:spPr>
        <p:txBody>
          <a:bodyPr wrap="square" lIns="0" tIns="0" rIns="0" bIns="0" rtlCol="0"/>
          <a:lstStyle/>
          <a:p/>
        </p:txBody>
      </p:sp>
      <p:grpSp>
        <p:nvGrpSpPr>
          <p:cNvPr id="3" name="object 3"/>
          <p:cNvGrpSpPr/>
          <p:nvPr/>
        </p:nvGrpSpPr>
        <p:grpSpPr>
          <a:xfrm>
            <a:off x="489124" y="470525"/>
            <a:ext cx="816610" cy="816610"/>
            <a:chOff x="489124" y="470525"/>
            <a:chExt cx="816610" cy="816610"/>
          </a:xfrm>
        </p:grpSpPr>
        <p:sp>
          <p:nvSpPr>
            <p:cNvPr id="4" name="object 4"/>
            <p:cNvSpPr/>
            <p:nvPr/>
          </p:nvSpPr>
          <p:spPr>
            <a:xfrm>
              <a:off x="489124" y="470525"/>
              <a:ext cx="816610" cy="816610"/>
            </a:xfrm>
            <a:custGeom>
              <a:avLst/>
              <a:gdLst/>
              <a:ahLst/>
              <a:cxnLst/>
              <a:rect l="l" t="t" r="r" b="b"/>
              <a:pathLst>
                <a:path w="816610" h="816610">
                  <a:moveTo>
                    <a:pt x="408149" y="816299"/>
                  </a:moveTo>
                  <a:lnTo>
                    <a:pt x="360551" y="813554"/>
                  </a:lnTo>
                  <a:lnTo>
                    <a:pt x="314564" y="805520"/>
                  </a:lnTo>
                  <a:lnTo>
                    <a:pt x="270497" y="792505"/>
                  </a:lnTo>
                  <a:lnTo>
                    <a:pt x="228655" y="774815"/>
                  </a:lnTo>
                  <a:lnTo>
                    <a:pt x="189345" y="752755"/>
                  </a:lnTo>
                  <a:lnTo>
                    <a:pt x="152872" y="726634"/>
                  </a:lnTo>
                  <a:lnTo>
                    <a:pt x="119544" y="696755"/>
                  </a:lnTo>
                  <a:lnTo>
                    <a:pt x="89665" y="663426"/>
                  </a:lnTo>
                  <a:lnTo>
                    <a:pt x="63544" y="626954"/>
                  </a:lnTo>
                  <a:lnTo>
                    <a:pt x="41484" y="587644"/>
                  </a:lnTo>
                  <a:lnTo>
                    <a:pt x="23794" y="545802"/>
                  </a:lnTo>
                  <a:lnTo>
                    <a:pt x="10779" y="501735"/>
                  </a:lnTo>
                  <a:lnTo>
                    <a:pt x="2745" y="455748"/>
                  </a:lnTo>
                  <a:lnTo>
                    <a:pt x="0" y="408149"/>
                  </a:lnTo>
                  <a:lnTo>
                    <a:pt x="2745" y="360551"/>
                  </a:lnTo>
                  <a:lnTo>
                    <a:pt x="10779" y="314564"/>
                  </a:lnTo>
                  <a:lnTo>
                    <a:pt x="23794" y="270497"/>
                  </a:lnTo>
                  <a:lnTo>
                    <a:pt x="41484" y="228655"/>
                  </a:lnTo>
                  <a:lnTo>
                    <a:pt x="63544" y="189345"/>
                  </a:lnTo>
                  <a:lnTo>
                    <a:pt x="89665" y="152872"/>
                  </a:lnTo>
                  <a:lnTo>
                    <a:pt x="119544" y="119544"/>
                  </a:lnTo>
                  <a:lnTo>
                    <a:pt x="152872" y="89665"/>
                  </a:lnTo>
                  <a:lnTo>
                    <a:pt x="189345" y="63544"/>
                  </a:lnTo>
                  <a:lnTo>
                    <a:pt x="228655" y="41484"/>
                  </a:lnTo>
                  <a:lnTo>
                    <a:pt x="270497" y="23794"/>
                  </a:lnTo>
                  <a:lnTo>
                    <a:pt x="314564" y="10779"/>
                  </a:lnTo>
                  <a:lnTo>
                    <a:pt x="360551" y="2745"/>
                  </a:lnTo>
                  <a:lnTo>
                    <a:pt x="408149" y="0"/>
                  </a:lnTo>
                  <a:lnTo>
                    <a:pt x="461798" y="3539"/>
                  </a:lnTo>
                  <a:lnTo>
                    <a:pt x="514074" y="13983"/>
                  </a:lnTo>
                  <a:lnTo>
                    <a:pt x="564342" y="31068"/>
                  </a:lnTo>
                  <a:lnTo>
                    <a:pt x="611968" y="54532"/>
                  </a:lnTo>
                  <a:lnTo>
                    <a:pt x="656317" y="84111"/>
                  </a:lnTo>
                  <a:lnTo>
                    <a:pt x="696755" y="119544"/>
                  </a:lnTo>
                  <a:lnTo>
                    <a:pt x="732188" y="159982"/>
                  </a:lnTo>
                  <a:lnTo>
                    <a:pt x="761767" y="204332"/>
                  </a:lnTo>
                  <a:lnTo>
                    <a:pt x="785231" y="251957"/>
                  </a:lnTo>
                  <a:lnTo>
                    <a:pt x="802316" y="302225"/>
                  </a:lnTo>
                  <a:lnTo>
                    <a:pt x="812760" y="354501"/>
                  </a:lnTo>
                  <a:lnTo>
                    <a:pt x="816299" y="408149"/>
                  </a:lnTo>
                  <a:lnTo>
                    <a:pt x="813554" y="455748"/>
                  </a:lnTo>
                  <a:lnTo>
                    <a:pt x="805520" y="501735"/>
                  </a:lnTo>
                  <a:lnTo>
                    <a:pt x="792505" y="545802"/>
                  </a:lnTo>
                  <a:lnTo>
                    <a:pt x="774815" y="587644"/>
                  </a:lnTo>
                  <a:lnTo>
                    <a:pt x="752755" y="626954"/>
                  </a:lnTo>
                  <a:lnTo>
                    <a:pt x="726634" y="663426"/>
                  </a:lnTo>
                  <a:lnTo>
                    <a:pt x="696755" y="696755"/>
                  </a:lnTo>
                  <a:lnTo>
                    <a:pt x="663426" y="726634"/>
                  </a:lnTo>
                  <a:lnTo>
                    <a:pt x="626954" y="752755"/>
                  </a:lnTo>
                  <a:lnTo>
                    <a:pt x="587644" y="774815"/>
                  </a:lnTo>
                  <a:lnTo>
                    <a:pt x="545802" y="792505"/>
                  </a:lnTo>
                  <a:lnTo>
                    <a:pt x="501735" y="805520"/>
                  </a:lnTo>
                  <a:lnTo>
                    <a:pt x="455748" y="813554"/>
                  </a:lnTo>
                  <a:lnTo>
                    <a:pt x="408149" y="816299"/>
                  </a:lnTo>
                  <a:close/>
                </a:path>
              </a:pathLst>
            </a:custGeom>
            <a:solidFill>
              <a:srgbClr val="F1DE06"/>
            </a:solidFill>
          </p:spPr>
          <p:txBody>
            <a:bodyPr wrap="square" lIns="0" tIns="0" rIns="0" bIns="0" rtlCol="0"/>
            <a:lstStyle/>
            <a:p/>
          </p:txBody>
        </p:sp>
        <p:sp>
          <p:nvSpPr>
            <p:cNvPr id="5" name="object 5"/>
            <p:cNvSpPr/>
            <p:nvPr/>
          </p:nvSpPr>
          <p:spPr>
            <a:xfrm>
              <a:off x="662709" y="628436"/>
              <a:ext cx="469265" cy="500380"/>
            </a:xfrm>
            <a:custGeom>
              <a:avLst/>
              <a:gdLst/>
              <a:ahLst/>
              <a:cxnLst/>
              <a:rect l="l" t="t" r="r" b="b"/>
              <a:pathLst>
                <a:path w="469265" h="500380">
                  <a:moveTo>
                    <a:pt x="96336" y="86359"/>
                  </a:moveTo>
                  <a:lnTo>
                    <a:pt x="40027" y="86359"/>
                  </a:lnTo>
                  <a:lnTo>
                    <a:pt x="24793" y="83819"/>
                  </a:lnTo>
                  <a:lnTo>
                    <a:pt x="12032" y="73659"/>
                  </a:lnTo>
                  <a:lnTo>
                    <a:pt x="3261" y="59689"/>
                  </a:lnTo>
                  <a:lnTo>
                    <a:pt x="0" y="41909"/>
                  </a:lnTo>
                  <a:lnTo>
                    <a:pt x="2909" y="26669"/>
                  </a:lnTo>
                  <a:lnTo>
                    <a:pt x="11093" y="12699"/>
                  </a:lnTo>
                  <a:lnTo>
                    <a:pt x="23738" y="2539"/>
                  </a:lnTo>
                  <a:lnTo>
                    <a:pt x="40027" y="0"/>
                  </a:lnTo>
                  <a:lnTo>
                    <a:pt x="96336" y="0"/>
                  </a:lnTo>
                  <a:lnTo>
                    <a:pt x="112281" y="2539"/>
                  </a:lnTo>
                  <a:lnTo>
                    <a:pt x="125409" y="11429"/>
                  </a:lnTo>
                  <a:lnTo>
                    <a:pt x="134314" y="25399"/>
                  </a:lnTo>
                  <a:lnTo>
                    <a:pt x="134566" y="26669"/>
                  </a:lnTo>
                  <a:lnTo>
                    <a:pt x="32522" y="26669"/>
                  </a:lnTo>
                  <a:lnTo>
                    <a:pt x="26287" y="33019"/>
                  </a:lnTo>
                  <a:lnTo>
                    <a:pt x="26287" y="49529"/>
                  </a:lnTo>
                  <a:lnTo>
                    <a:pt x="32522" y="55879"/>
                  </a:lnTo>
                  <a:lnTo>
                    <a:pt x="135153" y="55879"/>
                  </a:lnTo>
                  <a:lnTo>
                    <a:pt x="134487" y="59689"/>
                  </a:lnTo>
                  <a:lnTo>
                    <a:pt x="125870" y="73659"/>
                  </a:lnTo>
                  <a:lnTo>
                    <a:pt x="112801" y="83819"/>
                  </a:lnTo>
                  <a:lnTo>
                    <a:pt x="96336" y="86359"/>
                  </a:lnTo>
                  <a:close/>
                </a:path>
                <a:path w="469265" h="500380">
                  <a:moveTo>
                    <a:pt x="262721" y="86359"/>
                  </a:moveTo>
                  <a:lnTo>
                    <a:pt x="207683" y="86359"/>
                  </a:lnTo>
                  <a:lnTo>
                    <a:pt x="191731" y="83819"/>
                  </a:lnTo>
                  <a:lnTo>
                    <a:pt x="178590" y="73659"/>
                  </a:lnTo>
                  <a:lnTo>
                    <a:pt x="169671" y="59689"/>
                  </a:lnTo>
                  <a:lnTo>
                    <a:pt x="166384" y="41909"/>
                  </a:lnTo>
                  <a:lnTo>
                    <a:pt x="169492" y="26669"/>
                  </a:lnTo>
                  <a:lnTo>
                    <a:pt x="178114" y="12699"/>
                  </a:lnTo>
                  <a:lnTo>
                    <a:pt x="191195" y="2539"/>
                  </a:lnTo>
                  <a:lnTo>
                    <a:pt x="207683" y="0"/>
                  </a:lnTo>
                  <a:lnTo>
                    <a:pt x="262721" y="0"/>
                  </a:lnTo>
                  <a:lnTo>
                    <a:pt x="277954" y="2539"/>
                  </a:lnTo>
                  <a:lnTo>
                    <a:pt x="290716" y="11429"/>
                  </a:lnTo>
                  <a:lnTo>
                    <a:pt x="299487" y="25399"/>
                  </a:lnTo>
                  <a:lnTo>
                    <a:pt x="299738" y="26669"/>
                  </a:lnTo>
                  <a:lnTo>
                    <a:pt x="197676" y="26669"/>
                  </a:lnTo>
                  <a:lnTo>
                    <a:pt x="191402" y="33019"/>
                  </a:lnTo>
                  <a:lnTo>
                    <a:pt x="191402" y="49529"/>
                  </a:lnTo>
                  <a:lnTo>
                    <a:pt x="197676" y="55879"/>
                  </a:lnTo>
                  <a:lnTo>
                    <a:pt x="300322" y="55879"/>
                  </a:lnTo>
                  <a:lnTo>
                    <a:pt x="299660" y="59689"/>
                  </a:lnTo>
                  <a:lnTo>
                    <a:pt x="291178" y="73659"/>
                  </a:lnTo>
                  <a:lnTo>
                    <a:pt x="278474" y="83819"/>
                  </a:lnTo>
                  <a:lnTo>
                    <a:pt x="262721" y="86359"/>
                  </a:lnTo>
                  <a:close/>
                </a:path>
                <a:path w="469265" h="500380">
                  <a:moveTo>
                    <a:pt x="427874" y="86359"/>
                  </a:moveTo>
                  <a:lnTo>
                    <a:pt x="372797" y="86359"/>
                  </a:lnTo>
                  <a:lnTo>
                    <a:pt x="357580" y="83819"/>
                  </a:lnTo>
                  <a:lnTo>
                    <a:pt x="344816" y="73659"/>
                  </a:lnTo>
                  <a:lnTo>
                    <a:pt x="336036" y="59689"/>
                  </a:lnTo>
                  <a:lnTo>
                    <a:pt x="332769" y="41909"/>
                  </a:lnTo>
                  <a:lnTo>
                    <a:pt x="335857" y="26669"/>
                  </a:lnTo>
                  <a:lnTo>
                    <a:pt x="344340" y="12699"/>
                  </a:lnTo>
                  <a:lnTo>
                    <a:pt x="357044" y="2539"/>
                  </a:lnTo>
                  <a:lnTo>
                    <a:pt x="372797" y="0"/>
                  </a:lnTo>
                  <a:lnTo>
                    <a:pt x="427874" y="0"/>
                  </a:lnTo>
                  <a:lnTo>
                    <a:pt x="443820" y="2539"/>
                  </a:lnTo>
                  <a:lnTo>
                    <a:pt x="456947" y="11429"/>
                  </a:lnTo>
                  <a:lnTo>
                    <a:pt x="465853" y="25399"/>
                  </a:lnTo>
                  <a:lnTo>
                    <a:pt x="466105" y="26669"/>
                  </a:lnTo>
                  <a:lnTo>
                    <a:pt x="365292" y="26669"/>
                  </a:lnTo>
                  <a:lnTo>
                    <a:pt x="359057" y="33019"/>
                  </a:lnTo>
                  <a:lnTo>
                    <a:pt x="359057" y="49529"/>
                  </a:lnTo>
                  <a:lnTo>
                    <a:pt x="365292" y="55879"/>
                  </a:lnTo>
                  <a:lnTo>
                    <a:pt x="466692" y="55879"/>
                  </a:lnTo>
                  <a:lnTo>
                    <a:pt x="466026" y="59689"/>
                  </a:lnTo>
                  <a:lnTo>
                    <a:pt x="457409" y="73659"/>
                  </a:lnTo>
                  <a:lnTo>
                    <a:pt x="444339" y="83819"/>
                  </a:lnTo>
                  <a:lnTo>
                    <a:pt x="427874" y="86359"/>
                  </a:lnTo>
                  <a:close/>
                </a:path>
                <a:path w="469265" h="500380">
                  <a:moveTo>
                    <a:pt x="135153" y="55879"/>
                  </a:moveTo>
                  <a:lnTo>
                    <a:pt x="102570" y="55879"/>
                  </a:lnTo>
                  <a:lnTo>
                    <a:pt x="108845" y="49529"/>
                  </a:lnTo>
                  <a:lnTo>
                    <a:pt x="108845" y="33019"/>
                  </a:lnTo>
                  <a:lnTo>
                    <a:pt x="102570" y="26669"/>
                  </a:lnTo>
                  <a:lnTo>
                    <a:pt x="134566" y="26669"/>
                  </a:lnTo>
                  <a:lnTo>
                    <a:pt x="137595" y="41909"/>
                  </a:lnTo>
                  <a:lnTo>
                    <a:pt x="135153" y="55879"/>
                  </a:lnTo>
                  <a:close/>
                </a:path>
                <a:path w="469265" h="500380">
                  <a:moveTo>
                    <a:pt x="300322" y="55879"/>
                  </a:moveTo>
                  <a:lnTo>
                    <a:pt x="268955" y="55879"/>
                  </a:lnTo>
                  <a:lnTo>
                    <a:pt x="275229" y="49529"/>
                  </a:lnTo>
                  <a:lnTo>
                    <a:pt x="275229" y="33019"/>
                  </a:lnTo>
                  <a:lnTo>
                    <a:pt x="268955" y="26669"/>
                  </a:lnTo>
                  <a:lnTo>
                    <a:pt x="299738" y="26669"/>
                  </a:lnTo>
                  <a:lnTo>
                    <a:pt x="302748" y="41909"/>
                  </a:lnTo>
                  <a:lnTo>
                    <a:pt x="300322" y="55879"/>
                  </a:lnTo>
                  <a:close/>
                </a:path>
                <a:path w="469265" h="500380">
                  <a:moveTo>
                    <a:pt x="466692" y="55879"/>
                  </a:moveTo>
                  <a:lnTo>
                    <a:pt x="435380" y="55879"/>
                  </a:lnTo>
                  <a:lnTo>
                    <a:pt x="441614" y="49529"/>
                  </a:lnTo>
                  <a:lnTo>
                    <a:pt x="441614" y="33019"/>
                  </a:lnTo>
                  <a:lnTo>
                    <a:pt x="435380" y="26669"/>
                  </a:lnTo>
                  <a:lnTo>
                    <a:pt x="466105" y="26669"/>
                  </a:lnTo>
                  <a:lnTo>
                    <a:pt x="469133" y="41909"/>
                  </a:lnTo>
                  <a:lnTo>
                    <a:pt x="466692" y="55879"/>
                  </a:lnTo>
                  <a:close/>
                </a:path>
                <a:path w="469265" h="500380">
                  <a:moveTo>
                    <a:pt x="372797" y="144779"/>
                  </a:moveTo>
                  <a:lnTo>
                    <a:pt x="95065" y="144779"/>
                  </a:lnTo>
                  <a:lnTo>
                    <a:pt x="79120" y="140969"/>
                  </a:lnTo>
                  <a:lnTo>
                    <a:pt x="65992" y="133349"/>
                  </a:lnTo>
                  <a:lnTo>
                    <a:pt x="57087" y="119379"/>
                  </a:lnTo>
                  <a:lnTo>
                    <a:pt x="53806" y="101599"/>
                  </a:lnTo>
                  <a:lnTo>
                    <a:pt x="53806" y="86359"/>
                  </a:lnTo>
                  <a:lnTo>
                    <a:pt x="82557" y="86359"/>
                  </a:lnTo>
                  <a:lnTo>
                    <a:pt x="82557" y="109219"/>
                  </a:lnTo>
                  <a:lnTo>
                    <a:pt x="88831" y="116839"/>
                  </a:lnTo>
                  <a:lnTo>
                    <a:pt x="411226" y="116839"/>
                  </a:lnTo>
                  <a:lnTo>
                    <a:pt x="410987" y="118109"/>
                  </a:lnTo>
                  <a:lnTo>
                    <a:pt x="402366" y="132079"/>
                  </a:lnTo>
                  <a:lnTo>
                    <a:pt x="389284" y="140969"/>
                  </a:lnTo>
                  <a:lnTo>
                    <a:pt x="372797" y="144779"/>
                  </a:lnTo>
                  <a:close/>
                </a:path>
                <a:path w="469265" h="500380">
                  <a:moveTo>
                    <a:pt x="247710" y="116839"/>
                  </a:moveTo>
                  <a:lnTo>
                    <a:pt x="221422" y="116839"/>
                  </a:lnTo>
                  <a:lnTo>
                    <a:pt x="221422" y="86359"/>
                  </a:lnTo>
                  <a:lnTo>
                    <a:pt x="247710" y="86359"/>
                  </a:lnTo>
                  <a:lnTo>
                    <a:pt x="247710" y="116839"/>
                  </a:lnTo>
                  <a:close/>
                </a:path>
                <a:path w="469265" h="500380">
                  <a:moveTo>
                    <a:pt x="411226" y="116839"/>
                  </a:moveTo>
                  <a:lnTo>
                    <a:pt x="381573" y="116839"/>
                  </a:lnTo>
                  <a:lnTo>
                    <a:pt x="387807" y="109219"/>
                  </a:lnTo>
                  <a:lnTo>
                    <a:pt x="387807" y="86359"/>
                  </a:lnTo>
                  <a:lnTo>
                    <a:pt x="414095" y="86359"/>
                  </a:lnTo>
                  <a:lnTo>
                    <a:pt x="414095" y="101599"/>
                  </a:lnTo>
                  <a:lnTo>
                    <a:pt x="411226" y="116839"/>
                  </a:lnTo>
                  <a:close/>
                </a:path>
                <a:path w="469265" h="500380">
                  <a:moveTo>
                    <a:pt x="246440" y="175259"/>
                  </a:moveTo>
                  <a:lnTo>
                    <a:pt x="220191" y="175259"/>
                  </a:lnTo>
                  <a:lnTo>
                    <a:pt x="220191" y="144779"/>
                  </a:lnTo>
                  <a:lnTo>
                    <a:pt x="246440" y="144779"/>
                  </a:lnTo>
                  <a:lnTo>
                    <a:pt x="246440" y="175259"/>
                  </a:lnTo>
                  <a:close/>
                </a:path>
                <a:path w="469265" h="500380">
                  <a:moveTo>
                    <a:pt x="286507" y="323849"/>
                  </a:moveTo>
                  <a:lnTo>
                    <a:pt x="178893" y="323849"/>
                  </a:lnTo>
                  <a:lnTo>
                    <a:pt x="162941" y="320039"/>
                  </a:lnTo>
                  <a:lnTo>
                    <a:pt x="149800" y="311149"/>
                  </a:lnTo>
                  <a:lnTo>
                    <a:pt x="140881" y="297179"/>
                  </a:lnTo>
                  <a:lnTo>
                    <a:pt x="137595" y="279399"/>
                  </a:lnTo>
                  <a:lnTo>
                    <a:pt x="137595" y="218439"/>
                  </a:lnTo>
                  <a:lnTo>
                    <a:pt x="140881" y="201929"/>
                  </a:lnTo>
                  <a:lnTo>
                    <a:pt x="149800" y="187959"/>
                  </a:lnTo>
                  <a:lnTo>
                    <a:pt x="162941" y="179069"/>
                  </a:lnTo>
                  <a:lnTo>
                    <a:pt x="178893" y="175259"/>
                  </a:lnTo>
                  <a:lnTo>
                    <a:pt x="286507" y="175259"/>
                  </a:lnTo>
                  <a:lnTo>
                    <a:pt x="303170" y="179069"/>
                  </a:lnTo>
                  <a:lnTo>
                    <a:pt x="316677" y="187959"/>
                  </a:lnTo>
                  <a:lnTo>
                    <a:pt x="325730" y="201929"/>
                  </a:lnTo>
                  <a:lnTo>
                    <a:pt x="326239" y="204469"/>
                  </a:lnTo>
                  <a:lnTo>
                    <a:pt x="171388" y="204469"/>
                  </a:lnTo>
                  <a:lnTo>
                    <a:pt x="165153" y="210819"/>
                  </a:lnTo>
                  <a:lnTo>
                    <a:pt x="165153" y="288289"/>
                  </a:lnTo>
                  <a:lnTo>
                    <a:pt x="171388" y="295909"/>
                  </a:lnTo>
                  <a:lnTo>
                    <a:pt x="325730" y="295909"/>
                  </a:lnTo>
                  <a:lnTo>
                    <a:pt x="316677" y="309879"/>
                  </a:lnTo>
                  <a:lnTo>
                    <a:pt x="303170" y="320039"/>
                  </a:lnTo>
                  <a:lnTo>
                    <a:pt x="286507" y="323849"/>
                  </a:lnTo>
                  <a:close/>
                </a:path>
                <a:path w="469265" h="500380">
                  <a:moveTo>
                    <a:pt x="325730" y="295909"/>
                  </a:moveTo>
                  <a:lnTo>
                    <a:pt x="296514" y="295909"/>
                  </a:lnTo>
                  <a:lnTo>
                    <a:pt x="302748" y="288289"/>
                  </a:lnTo>
                  <a:lnTo>
                    <a:pt x="302748" y="210819"/>
                  </a:lnTo>
                  <a:lnTo>
                    <a:pt x="296514" y="204469"/>
                  </a:lnTo>
                  <a:lnTo>
                    <a:pt x="326239" y="204469"/>
                  </a:lnTo>
                  <a:lnTo>
                    <a:pt x="329036" y="218439"/>
                  </a:lnTo>
                  <a:lnTo>
                    <a:pt x="329036" y="279399"/>
                  </a:lnTo>
                  <a:lnTo>
                    <a:pt x="325730" y="295909"/>
                  </a:lnTo>
                  <a:close/>
                </a:path>
                <a:path w="469265" h="500380">
                  <a:moveTo>
                    <a:pt x="246440" y="353059"/>
                  </a:moveTo>
                  <a:lnTo>
                    <a:pt x="220191" y="353059"/>
                  </a:lnTo>
                  <a:lnTo>
                    <a:pt x="220191" y="323849"/>
                  </a:lnTo>
                  <a:lnTo>
                    <a:pt x="246440" y="323849"/>
                  </a:lnTo>
                  <a:lnTo>
                    <a:pt x="246440" y="353059"/>
                  </a:lnTo>
                  <a:close/>
                </a:path>
                <a:path w="469265" h="500380">
                  <a:moveTo>
                    <a:pt x="81326" y="412749"/>
                  </a:moveTo>
                  <a:lnTo>
                    <a:pt x="53806" y="412749"/>
                  </a:lnTo>
                  <a:lnTo>
                    <a:pt x="53806" y="397509"/>
                  </a:lnTo>
                  <a:lnTo>
                    <a:pt x="56914" y="380999"/>
                  </a:lnTo>
                  <a:lnTo>
                    <a:pt x="65531" y="365759"/>
                  </a:lnTo>
                  <a:lnTo>
                    <a:pt x="78600" y="356869"/>
                  </a:lnTo>
                  <a:lnTo>
                    <a:pt x="95065" y="353059"/>
                  </a:lnTo>
                  <a:lnTo>
                    <a:pt x="371566" y="353059"/>
                  </a:lnTo>
                  <a:lnTo>
                    <a:pt x="387319" y="356869"/>
                  </a:lnTo>
                  <a:lnTo>
                    <a:pt x="400023" y="365759"/>
                  </a:lnTo>
                  <a:lnTo>
                    <a:pt x="408505" y="379729"/>
                  </a:lnTo>
                  <a:lnTo>
                    <a:pt x="408946" y="382269"/>
                  </a:lnTo>
                  <a:lnTo>
                    <a:pt x="87560" y="382269"/>
                  </a:lnTo>
                  <a:lnTo>
                    <a:pt x="81326" y="389889"/>
                  </a:lnTo>
                  <a:lnTo>
                    <a:pt x="81326" y="412749"/>
                  </a:lnTo>
                  <a:close/>
                </a:path>
                <a:path w="469265" h="500380">
                  <a:moveTo>
                    <a:pt x="246440" y="412749"/>
                  </a:moveTo>
                  <a:lnTo>
                    <a:pt x="220191" y="412749"/>
                  </a:lnTo>
                  <a:lnTo>
                    <a:pt x="220191" y="382269"/>
                  </a:lnTo>
                  <a:lnTo>
                    <a:pt x="246440" y="382269"/>
                  </a:lnTo>
                  <a:lnTo>
                    <a:pt x="246440" y="412749"/>
                  </a:lnTo>
                  <a:close/>
                </a:path>
                <a:path w="469265" h="500380">
                  <a:moveTo>
                    <a:pt x="411593" y="412749"/>
                  </a:moveTo>
                  <a:lnTo>
                    <a:pt x="385305" y="412749"/>
                  </a:lnTo>
                  <a:lnTo>
                    <a:pt x="385305" y="389889"/>
                  </a:lnTo>
                  <a:lnTo>
                    <a:pt x="379071" y="382269"/>
                  </a:lnTo>
                  <a:lnTo>
                    <a:pt x="408946" y="382269"/>
                  </a:lnTo>
                  <a:lnTo>
                    <a:pt x="411593" y="397509"/>
                  </a:lnTo>
                  <a:lnTo>
                    <a:pt x="411593" y="412749"/>
                  </a:lnTo>
                  <a:close/>
                </a:path>
                <a:path w="469265" h="500380">
                  <a:moveTo>
                    <a:pt x="95065" y="500379"/>
                  </a:moveTo>
                  <a:lnTo>
                    <a:pt x="40027" y="500379"/>
                  </a:lnTo>
                  <a:lnTo>
                    <a:pt x="24793" y="496569"/>
                  </a:lnTo>
                  <a:lnTo>
                    <a:pt x="12032" y="487679"/>
                  </a:lnTo>
                  <a:lnTo>
                    <a:pt x="3261" y="473709"/>
                  </a:lnTo>
                  <a:lnTo>
                    <a:pt x="0" y="457199"/>
                  </a:lnTo>
                  <a:lnTo>
                    <a:pt x="2909" y="439419"/>
                  </a:lnTo>
                  <a:lnTo>
                    <a:pt x="11093" y="425449"/>
                  </a:lnTo>
                  <a:lnTo>
                    <a:pt x="23738" y="416559"/>
                  </a:lnTo>
                  <a:lnTo>
                    <a:pt x="40027" y="412749"/>
                  </a:lnTo>
                  <a:lnTo>
                    <a:pt x="95065" y="412749"/>
                  </a:lnTo>
                  <a:lnTo>
                    <a:pt x="110299" y="415289"/>
                  </a:lnTo>
                  <a:lnTo>
                    <a:pt x="123061" y="425449"/>
                  </a:lnTo>
                  <a:lnTo>
                    <a:pt x="131832" y="439419"/>
                  </a:lnTo>
                  <a:lnTo>
                    <a:pt x="132530" y="443229"/>
                  </a:lnTo>
                  <a:lnTo>
                    <a:pt x="32522" y="443229"/>
                  </a:lnTo>
                  <a:lnTo>
                    <a:pt x="26287" y="449579"/>
                  </a:lnTo>
                  <a:lnTo>
                    <a:pt x="26287" y="466089"/>
                  </a:lnTo>
                  <a:lnTo>
                    <a:pt x="32522" y="472439"/>
                  </a:lnTo>
                  <a:lnTo>
                    <a:pt x="132407" y="472439"/>
                  </a:lnTo>
                  <a:lnTo>
                    <a:pt x="132183" y="473709"/>
                  </a:lnTo>
                  <a:lnTo>
                    <a:pt x="123999" y="486409"/>
                  </a:lnTo>
                  <a:lnTo>
                    <a:pt x="111354" y="496569"/>
                  </a:lnTo>
                  <a:lnTo>
                    <a:pt x="95065" y="500379"/>
                  </a:lnTo>
                  <a:close/>
                </a:path>
                <a:path w="469265" h="500380">
                  <a:moveTo>
                    <a:pt x="260219" y="500379"/>
                  </a:moveTo>
                  <a:lnTo>
                    <a:pt x="206412" y="500379"/>
                  </a:lnTo>
                  <a:lnTo>
                    <a:pt x="190466" y="496569"/>
                  </a:lnTo>
                  <a:lnTo>
                    <a:pt x="177339" y="487679"/>
                  </a:lnTo>
                  <a:lnTo>
                    <a:pt x="168434" y="473709"/>
                  </a:lnTo>
                  <a:lnTo>
                    <a:pt x="165153" y="457199"/>
                  </a:lnTo>
                  <a:lnTo>
                    <a:pt x="168261" y="439419"/>
                  </a:lnTo>
                  <a:lnTo>
                    <a:pt x="176878" y="425449"/>
                  </a:lnTo>
                  <a:lnTo>
                    <a:pt x="189947" y="416559"/>
                  </a:lnTo>
                  <a:lnTo>
                    <a:pt x="206412" y="412749"/>
                  </a:lnTo>
                  <a:lnTo>
                    <a:pt x="260219" y="412749"/>
                  </a:lnTo>
                  <a:lnTo>
                    <a:pt x="276171" y="415289"/>
                  </a:lnTo>
                  <a:lnTo>
                    <a:pt x="289311" y="425449"/>
                  </a:lnTo>
                  <a:lnTo>
                    <a:pt x="298231" y="439419"/>
                  </a:lnTo>
                  <a:lnTo>
                    <a:pt x="298935" y="443229"/>
                  </a:lnTo>
                  <a:lnTo>
                    <a:pt x="198907" y="443229"/>
                  </a:lnTo>
                  <a:lnTo>
                    <a:pt x="192672" y="449579"/>
                  </a:lnTo>
                  <a:lnTo>
                    <a:pt x="192672" y="466089"/>
                  </a:lnTo>
                  <a:lnTo>
                    <a:pt x="198907" y="472439"/>
                  </a:lnTo>
                  <a:lnTo>
                    <a:pt x="298648" y="472439"/>
                  </a:lnTo>
                  <a:lnTo>
                    <a:pt x="298409" y="473709"/>
                  </a:lnTo>
                  <a:lnTo>
                    <a:pt x="289788" y="486409"/>
                  </a:lnTo>
                  <a:lnTo>
                    <a:pt x="276707" y="496569"/>
                  </a:lnTo>
                  <a:lnTo>
                    <a:pt x="260219" y="500379"/>
                  </a:lnTo>
                  <a:close/>
                </a:path>
                <a:path w="469265" h="500380">
                  <a:moveTo>
                    <a:pt x="426604" y="500379"/>
                  </a:moveTo>
                  <a:lnTo>
                    <a:pt x="371566" y="500379"/>
                  </a:lnTo>
                  <a:lnTo>
                    <a:pt x="355813" y="496569"/>
                  </a:lnTo>
                  <a:lnTo>
                    <a:pt x="343109" y="487679"/>
                  </a:lnTo>
                  <a:lnTo>
                    <a:pt x="334626" y="473709"/>
                  </a:lnTo>
                  <a:lnTo>
                    <a:pt x="331538" y="457199"/>
                  </a:lnTo>
                  <a:lnTo>
                    <a:pt x="334447" y="439419"/>
                  </a:lnTo>
                  <a:lnTo>
                    <a:pt x="342632" y="425449"/>
                  </a:lnTo>
                  <a:lnTo>
                    <a:pt x="355277" y="416559"/>
                  </a:lnTo>
                  <a:lnTo>
                    <a:pt x="371566" y="412749"/>
                  </a:lnTo>
                  <a:lnTo>
                    <a:pt x="426604" y="412749"/>
                  </a:lnTo>
                  <a:lnTo>
                    <a:pt x="441837" y="415289"/>
                  </a:lnTo>
                  <a:lnTo>
                    <a:pt x="454599" y="425449"/>
                  </a:lnTo>
                  <a:lnTo>
                    <a:pt x="463370" y="439419"/>
                  </a:lnTo>
                  <a:lnTo>
                    <a:pt x="464069" y="443229"/>
                  </a:lnTo>
                  <a:lnTo>
                    <a:pt x="365292" y="443229"/>
                  </a:lnTo>
                  <a:lnTo>
                    <a:pt x="359057" y="449579"/>
                  </a:lnTo>
                  <a:lnTo>
                    <a:pt x="359057" y="466089"/>
                  </a:lnTo>
                  <a:lnTo>
                    <a:pt x="365292" y="472439"/>
                  </a:lnTo>
                  <a:lnTo>
                    <a:pt x="463781" y="472439"/>
                  </a:lnTo>
                  <a:lnTo>
                    <a:pt x="463543" y="473709"/>
                  </a:lnTo>
                  <a:lnTo>
                    <a:pt x="455061" y="486409"/>
                  </a:lnTo>
                  <a:lnTo>
                    <a:pt x="442357" y="496569"/>
                  </a:lnTo>
                  <a:lnTo>
                    <a:pt x="426604" y="500379"/>
                  </a:lnTo>
                  <a:close/>
                </a:path>
                <a:path w="469265" h="500380">
                  <a:moveTo>
                    <a:pt x="132407" y="472439"/>
                  </a:moveTo>
                  <a:lnTo>
                    <a:pt x="102570" y="472439"/>
                  </a:lnTo>
                  <a:lnTo>
                    <a:pt x="108845" y="466089"/>
                  </a:lnTo>
                  <a:lnTo>
                    <a:pt x="108845" y="449579"/>
                  </a:lnTo>
                  <a:lnTo>
                    <a:pt x="102570" y="443229"/>
                  </a:lnTo>
                  <a:lnTo>
                    <a:pt x="132530" y="443229"/>
                  </a:lnTo>
                  <a:lnTo>
                    <a:pt x="135093" y="457199"/>
                  </a:lnTo>
                  <a:lnTo>
                    <a:pt x="132407" y="472439"/>
                  </a:lnTo>
                  <a:close/>
                </a:path>
                <a:path w="469265" h="500380">
                  <a:moveTo>
                    <a:pt x="298648" y="472439"/>
                  </a:moveTo>
                  <a:lnTo>
                    <a:pt x="270226" y="472439"/>
                  </a:lnTo>
                  <a:lnTo>
                    <a:pt x="276500" y="466089"/>
                  </a:lnTo>
                  <a:lnTo>
                    <a:pt x="276500" y="449579"/>
                  </a:lnTo>
                  <a:lnTo>
                    <a:pt x="270226" y="443229"/>
                  </a:lnTo>
                  <a:lnTo>
                    <a:pt x="298935" y="443229"/>
                  </a:lnTo>
                  <a:lnTo>
                    <a:pt x="301517" y="457199"/>
                  </a:lnTo>
                  <a:lnTo>
                    <a:pt x="298648" y="472439"/>
                  </a:lnTo>
                  <a:close/>
                </a:path>
                <a:path w="469265" h="500380">
                  <a:moveTo>
                    <a:pt x="463781" y="472439"/>
                  </a:moveTo>
                  <a:lnTo>
                    <a:pt x="435380" y="472439"/>
                  </a:lnTo>
                  <a:lnTo>
                    <a:pt x="441614" y="466089"/>
                  </a:lnTo>
                  <a:lnTo>
                    <a:pt x="441614" y="449579"/>
                  </a:lnTo>
                  <a:lnTo>
                    <a:pt x="435380" y="443229"/>
                  </a:lnTo>
                  <a:lnTo>
                    <a:pt x="464069" y="443229"/>
                  </a:lnTo>
                  <a:lnTo>
                    <a:pt x="466631" y="457199"/>
                  </a:lnTo>
                  <a:lnTo>
                    <a:pt x="463781" y="472439"/>
                  </a:lnTo>
                  <a:close/>
                </a:path>
              </a:pathLst>
            </a:custGeom>
            <a:solidFill>
              <a:srgbClr val="000000"/>
            </a:solidFill>
          </p:spPr>
          <p:txBody>
            <a:bodyPr wrap="square" lIns="0" tIns="0" rIns="0" bIns="0" rtlCol="0"/>
            <a:lstStyle/>
            <a:p/>
          </p:txBody>
        </p:sp>
      </p:grpSp>
      <p:sp>
        <p:nvSpPr>
          <p:cNvPr id="6" name="object 6"/>
          <p:cNvSpPr txBox="1">
            <a:spLocks noGrp="1"/>
          </p:cNvSpPr>
          <p:nvPr>
            <p:ph type="title"/>
          </p:nvPr>
        </p:nvSpPr>
        <p:spPr>
          <a:xfrm>
            <a:off x="1465625" y="608419"/>
            <a:ext cx="1978025" cy="482600"/>
          </a:xfrm>
          <a:prstGeom prst="rect">
            <a:avLst/>
          </a:prstGeom>
        </p:spPr>
        <p:txBody>
          <a:bodyPr vert="horz" wrap="square" lIns="0" tIns="12700" rIns="0" bIns="0" rtlCol="0">
            <a:spAutoFit/>
          </a:bodyPr>
          <a:lstStyle/>
          <a:p>
            <a:pPr marL="12700">
              <a:lnSpc>
                <a:spcPct val="100000"/>
              </a:lnSpc>
              <a:spcBef>
                <a:spcPts val="100"/>
              </a:spcBef>
            </a:pPr>
            <a:r>
              <a:rPr sz="3000" spc="-65" dirty="0">
                <a:solidFill>
                  <a:srgbClr val="000000"/>
                </a:solidFill>
              </a:rPr>
              <a:t>ENTREGA</a:t>
            </a:r>
            <a:endParaRPr sz="3000"/>
          </a:p>
        </p:txBody>
      </p:sp>
      <p:sp>
        <p:nvSpPr>
          <p:cNvPr id="7" name="object 7"/>
          <p:cNvSpPr txBox="1"/>
          <p:nvPr/>
        </p:nvSpPr>
        <p:spPr>
          <a:xfrm>
            <a:off x="1740424" y="1432530"/>
            <a:ext cx="5096510" cy="1854200"/>
          </a:xfrm>
          <a:prstGeom prst="rect">
            <a:avLst/>
          </a:prstGeom>
        </p:spPr>
        <p:txBody>
          <a:bodyPr vert="horz" wrap="square" lIns="0" tIns="12700" rIns="0" bIns="0" rtlCol="0">
            <a:spAutoFit/>
          </a:bodyPr>
          <a:lstStyle/>
          <a:p>
            <a:pPr marL="12700" marR="107315" indent="457200">
              <a:lnSpc>
                <a:spcPct val="100000"/>
              </a:lnSpc>
              <a:spcBef>
                <a:spcPts val="100"/>
              </a:spcBef>
            </a:pPr>
            <a:r>
              <a:rPr sz="1500" spc="75" dirty="0">
                <a:latin typeface="Verdana"/>
                <a:cs typeface="Verdana"/>
              </a:rPr>
              <a:t>O</a:t>
            </a:r>
            <a:r>
              <a:rPr sz="1500" spc="-130" dirty="0">
                <a:latin typeface="Verdana"/>
                <a:cs typeface="Verdana"/>
              </a:rPr>
              <a:t> </a:t>
            </a:r>
            <a:r>
              <a:rPr sz="1500" spc="50" dirty="0">
                <a:latin typeface="Verdana"/>
                <a:cs typeface="Verdana"/>
              </a:rPr>
              <a:t>Mini</a:t>
            </a:r>
            <a:r>
              <a:rPr sz="1500" spc="-130" dirty="0">
                <a:latin typeface="Verdana"/>
                <a:cs typeface="Verdana"/>
              </a:rPr>
              <a:t> </a:t>
            </a:r>
            <a:r>
              <a:rPr sz="1500" dirty="0">
                <a:latin typeface="Verdana"/>
                <a:cs typeface="Verdana"/>
              </a:rPr>
              <a:t>Projeto</a:t>
            </a:r>
            <a:r>
              <a:rPr sz="1500" spc="-125" dirty="0">
                <a:latin typeface="Verdana"/>
                <a:cs typeface="Verdana"/>
              </a:rPr>
              <a:t> </a:t>
            </a:r>
            <a:r>
              <a:rPr sz="1500" spc="-5" dirty="0">
                <a:latin typeface="Verdana"/>
                <a:cs typeface="Verdana"/>
              </a:rPr>
              <a:t>deve</a:t>
            </a:r>
            <a:r>
              <a:rPr sz="1500" spc="-130" dirty="0">
                <a:latin typeface="Verdana"/>
                <a:cs typeface="Verdana"/>
              </a:rPr>
              <a:t> </a:t>
            </a:r>
            <a:r>
              <a:rPr sz="1500" spc="-30" dirty="0">
                <a:latin typeface="Verdana"/>
                <a:cs typeface="Verdana"/>
              </a:rPr>
              <a:t>ser</a:t>
            </a:r>
            <a:r>
              <a:rPr sz="1500" spc="-125" dirty="0">
                <a:latin typeface="Verdana"/>
                <a:cs typeface="Verdana"/>
              </a:rPr>
              <a:t> </a:t>
            </a:r>
            <a:r>
              <a:rPr sz="1500" spc="35" dirty="0">
                <a:latin typeface="Verdana"/>
                <a:cs typeface="Verdana"/>
              </a:rPr>
              <a:t>submetido</a:t>
            </a:r>
            <a:r>
              <a:rPr sz="1500" spc="-130" dirty="0">
                <a:latin typeface="Verdana"/>
                <a:cs typeface="Verdana"/>
              </a:rPr>
              <a:t> </a:t>
            </a:r>
            <a:r>
              <a:rPr sz="1500" spc="45" dirty="0">
                <a:latin typeface="Verdana"/>
                <a:cs typeface="Verdana"/>
              </a:rPr>
              <a:t>no</a:t>
            </a:r>
            <a:r>
              <a:rPr sz="1500" spc="-125" dirty="0">
                <a:latin typeface="Verdana"/>
                <a:cs typeface="Verdana"/>
              </a:rPr>
              <a:t> </a:t>
            </a:r>
            <a:r>
              <a:rPr sz="1500" spc="10" dirty="0">
                <a:latin typeface="Verdana"/>
                <a:cs typeface="Verdana"/>
              </a:rPr>
              <a:t>portal</a:t>
            </a:r>
            <a:r>
              <a:rPr sz="1500" spc="-130" dirty="0">
                <a:latin typeface="Verdana"/>
                <a:cs typeface="Verdana"/>
              </a:rPr>
              <a:t> </a:t>
            </a:r>
            <a:r>
              <a:rPr sz="1500" spc="55" dirty="0">
                <a:latin typeface="Verdana"/>
                <a:cs typeface="Verdana"/>
              </a:rPr>
              <a:t>do </a:t>
            </a:r>
            <a:r>
              <a:rPr sz="1500" spc="-509" dirty="0">
                <a:latin typeface="Verdana"/>
                <a:cs typeface="Verdana"/>
              </a:rPr>
              <a:t> </a:t>
            </a:r>
            <a:r>
              <a:rPr sz="1500" dirty="0">
                <a:latin typeface="Verdana"/>
                <a:cs typeface="Verdana"/>
              </a:rPr>
              <a:t>deli</a:t>
            </a:r>
            <a:r>
              <a:rPr sz="1500" spc="-25" dirty="0">
                <a:latin typeface="Verdana"/>
                <a:cs typeface="Verdana"/>
              </a:rPr>
              <a:t>v</a:t>
            </a:r>
            <a:r>
              <a:rPr sz="1500" spc="-20" dirty="0">
                <a:latin typeface="Verdana"/>
                <a:cs typeface="Verdana"/>
              </a:rPr>
              <a:t>e</a:t>
            </a:r>
            <a:r>
              <a:rPr sz="1500" spc="-90" dirty="0">
                <a:latin typeface="Verdana"/>
                <a:cs typeface="Verdana"/>
              </a:rPr>
              <a:t>r</a:t>
            </a:r>
            <a:r>
              <a:rPr sz="1500" spc="15" dirty="0">
                <a:latin typeface="Verdana"/>
                <a:cs typeface="Verdana"/>
              </a:rPr>
              <a:t>able</a:t>
            </a:r>
            <a:r>
              <a:rPr sz="1500" spc="-135" dirty="0">
                <a:latin typeface="Verdana"/>
                <a:cs typeface="Verdana"/>
              </a:rPr>
              <a:t> </a:t>
            </a:r>
            <a:r>
              <a:rPr sz="1500" spc="45" dirty="0">
                <a:latin typeface="Verdana"/>
                <a:cs typeface="Verdana"/>
              </a:rPr>
              <a:t>c</a:t>
            </a:r>
            <a:r>
              <a:rPr sz="1500" spc="25" dirty="0">
                <a:latin typeface="Verdana"/>
                <a:cs typeface="Verdana"/>
              </a:rPr>
              <a:t>on</a:t>
            </a:r>
            <a:r>
              <a:rPr sz="1500" dirty="0">
                <a:latin typeface="Verdana"/>
                <a:cs typeface="Verdana"/>
              </a:rPr>
              <a:t>f</a:t>
            </a:r>
            <a:r>
              <a:rPr sz="1500" spc="-5" dirty="0">
                <a:latin typeface="Verdana"/>
                <a:cs typeface="Verdana"/>
              </a:rPr>
              <a:t>o</a:t>
            </a:r>
            <a:r>
              <a:rPr sz="1500" spc="-20" dirty="0">
                <a:latin typeface="Verdana"/>
                <a:cs typeface="Verdana"/>
              </a:rPr>
              <a:t>r</a:t>
            </a:r>
            <a:r>
              <a:rPr sz="1500" spc="70" dirty="0">
                <a:latin typeface="Verdana"/>
                <a:cs typeface="Verdana"/>
              </a:rPr>
              <a:t>me</a:t>
            </a:r>
            <a:r>
              <a:rPr sz="1500" spc="-135" dirty="0">
                <a:latin typeface="Verdana"/>
                <a:cs typeface="Verdana"/>
              </a:rPr>
              <a:t> </a:t>
            </a:r>
            <a:r>
              <a:rPr sz="1500" spc="35" dirty="0">
                <a:latin typeface="Verdana"/>
                <a:cs typeface="Verdana"/>
              </a:rPr>
              <a:t>indicado</a:t>
            </a:r>
            <a:r>
              <a:rPr sz="1500" spc="-135" dirty="0">
                <a:latin typeface="Verdana"/>
                <a:cs typeface="Verdana"/>
              </a:rPr>
              <a:t> </a:t>
            </a:r>
            <a:r>
              <a:rPr sz="1500" spc="45" dirty="0">
                <a:latin typeface="Verdana"/>
                <a:cs typeface="Verdana"/>
              </a:rPr>
              <a:t>no</a:t>
            </a:r>
            <a:r>
              <a:rPr sz="1500" spc="-135" dirty="0">
                <a:latin typeface="Verdana"/>
                <a:cs typeface="Verdana"/>
              </a:rPr>
              <a:t> </a:t>
            </a:r>
            <a:r>
              <a:rPr sz="1500" spc="50" dirty="0">
                <a:latin typeface="Verdana"/>
                <a:cs typeface="Verdana"/>
              </a:rPr>
              <a:t>módul</a:t>
            </a:r>
            <a:r>
              <a:rPr sz="1500" spc="25" dirty="0">
                <a:latin typeface="Verdana"/>
                <a:cs typeface="Verdana"/>
              </a:rPr>
              <a:t>o</a:t>
            </a:r>
            <a:r>
              <a:rPr sz="1500" spc="-229" dirty="0">
                <a:latin typeface="Verdana"/>
                <a:cs typeface="Verdana"/>
              </a:rPr>
              <a:t>.</a:t>
            </a:r>
            <a:endParaRPr sz="1500">
              <a:latin typeface="Verdana"/>
              <a:cs typeface="Verdana"/>
            </a:endParaRPr>
          </a:p>
          <a:p>
            <a:pPr>
              <a:lnSpc>
                <a:spcPct val="100000"/>
              </a:lnSpc>
              <a:spcBef>
                <a:spcPts val="35"/>
              </a:spcBef>
            </a:pPr>
            <a:endParaRPr sz="1450">
              <a:latin typeface="Verdana"/>
              <a:cs typeface="Verdana"/>
            </a:endParaRPr>
          </a:p>
          <a:p>
            <a:pPr marL="12700" marR="5080" indent="457200">
              <a:lnSpc>
                <a:spcPct val="100000"/>
              </a:lnSpc>
            </a:pPr>
            <a:r>
              <a:rPr sz="1500" spc="50" dirty="0">
                <a:latin typeface="Verdana"/>
                <a:cs typeface="Verdana"/>
              </a:rPr>
              <a:t>A</a:t>
            </a:r>
            <a:r>
              <a:rPr sz="1500" spc="-135" dirty="0">
                <a:latin typeface="Verdana"/>
                <a:cs typeface="Verdana"/>
              </a:rPr>
              <a:t> </a:t>
            </a:r>
            <a:r>
              <a:rPr sz="1500" spc="10" dirty="0">
                <a:latin typeface="Verdana"/>
                <a:cs typeface="Verdana"/>
              </a:rPr>
              <a:t>submissão</a:t>
            </a:r>
            <a:r>
              <a:rPr sz="1500" spc="-135" dirty="0">
                <a:latin typeface="Verdana"/>
                <a:cs typeface="Verdana"/>
              </a:rPr>
              <a:t> </a:t>
            </a:r>
            <a:r>
              <a:rPr sz="1500" spc="45" dirty="0">
                <a:latin typeface="Verdana"/>
                <a:cs typeface="Verdana"/>
              </a:rPr>
              <a:t>d</a:t>
            </a:r>
            <a:r>
              <a:rPr sz="1500" spc="30" dirty="0">
                <a:latin typeface="Verdana"/>
                <a:cs typeface="Verdana"/>
              </a:rPr>
              <a:t>e</a:t>
            </a:r>
            <a:r>
              <a:rPr sz="1500" spc="-100" dirty="0">
                <a:latin typeface="Verdana"/>
                <a:cs typeface="Verdana"/>
              </a:rPr>
              <a:t>v</a:t>
            </a:r>
            <a:r>
              <a:rPr sz="1500" spc="10" dirty="0">
                <a:latin typeface="Verdana"/>
                <a:cs typeface="Verdana"/>
              </a:rPr>
              <a:t>e</a:t>
            </a:r>
            <a:r>
              <a:rPr sz="1500" spc="-135" dirty="0">
                <a:latin typeface="Verdana"/>
                <a:cs typeface="Verdana"/>
              </a:rPr>
              <a:t> </a:t>
            </a:r>
            <a:r>
              <a:rPr sz="1500" spc="45" dirty="0">
                <a:latin typeface="Verdana"/>
                <a:cs typeface="Verdana"/>
              </a:rPr>
              <a:t>c</a:t>
            </a:r>
            <a:r>
              <a:rPr sz="1500" spc="40" dirty="0">
                <a:latin typeface="Verdana"/>
                <a:cs typeface="Verdana"/>
              </a:rPr>
              <a:t>on</a:t>
            </a:r>
            <a:r>
              <a:rPr sz="1500" spc="-5" dirty="0">
                <a:latin typeface="Verdana"/>
                <a:cs typeface="Verdana"/>
              </a:rPr>
              <a:t>t</a:t>
            </a:r>
            <a:r>
              <a:rPr sz="1500" spc="-20" dirty="0">
                <a:latin typeface="Verdana"/>
                <a:cs typeface="Verdana"/>
              </a:rPr>
              <a:t>e</a:t>
            </a:r>
            <a:r>
              <a:rPr sz="1500" spc="-30" dirty="0">
                <a:latin typeface="Verdana"/>
                <a:cs typeface="Verdana"/>
              </a:rPr>
              <a:t>r</a:t>
            </a:r>
            <a:r>
              <a:rPr sz="1500" spc="-229" dirty="0">
                <a:latin typeface="Verdana"/>
                <a:cs typeface="Verdana"/>
              </a:rPr>
              <a:t>,</a:t>
            </a:r>
            <a:r>
              <a:rPr sz="1500" spc="-135" dirty="0">
                <a:latin typeface="Verdana"/>
                <a:cs typeface="Verdana"/>
              </a:rPr>
              <a:t> </a:t>
            </a:r>
            <a:r>
              <a:rPr sz="1500" spc="30" dirty="0">
                <a:latin typeface="Verdana"/>
                <a:cs typeface="Verdana"/>
              </a:rPr>
              <a:t>o</a:t>
            </a:r>
            <a:r>
              <a:rPr sz="1500" spc="-135" dirty="0">
                <a:latin typeface="Verdana"/>
                <a:cs typeface="Verdana"/>
              </a:rPr>
              <a:t> </a:t>
            </a:r>
            <a:r>
              <a:rPr sz="1500" spc="45" dirty="0">
                <a:latin typeface="Verdana"/>
                <a:cs typeface="Verdana"/>
              </a:rPr>
              <a:t>c</a:t>
            </a:r>
            <a:r>
              <a:rPr sz="1500" spc="20" dirty="0">
                <a:latin typeface="Verdana"/>
                <a:cs typeface="Verdana"/>
              </a:rPr>
              <a:t>olab</a:t>
            </a:r>
            <a:r>
              <a:rPr sz="1500" spc="-135" dirty="0">
                <a:latin typeface="Verdana"/>
                <a:cs typeface="Verdana"/>
              </a:rPr>
              <a:t> </a:t>
            </a:r>
            <a:r>
              <a:rPr sz="1500" spc="45" dirty="0">
                <a:latin typeface="Verdana"/>
                <a:cs typeface="Verdana"/>
              </a:rPr>
              <a:t>c</a:t>
            </a:r>
            <a:r>
              <a:rPr sz="1500" spc="80" dirty="0">
                <a:latin typeface="Verdana"/>
                <a:cs typeface="Verdana"/>
              </a:rPr>
              <a:t>om</a:t>
            </a:r>
            <a:r>
              <a:rPr sz="1500" spc="-135" dirty="0">
                <a:latin typeface="Verdana"/>
                <a:cs typeface="Verdana"/>
              </a:rPr>
              <a:t> </a:t>
            </a:r>
            <a:r>
              <a:rPr sz="1500" spc="-15" dirty="0">
                <a:latin typeface="Verdana"/>
                <a:cs typeface="Verdana"/>
              </a:rPr>
              <a:t>t</a:t>
            </a:r>
            <a:r>
              <a:rPr sz="1500" spc="20" dirty="0">
                <a:latin typeface="Verdana"/>
                <a:cs typeface="Verdana"/>
              </a:rPr>
              <a:t>odos</a:t>
            </a:r>
            <a:r>
              <a:rPr sz="1500" spc="-135" dirty="0">
                <a:latin typeface="Verdana"/>
                <a:cs typeface="Verdana"/>
              </a:rPr>
              <a:t> </a:t>
            </a:r>
            <a:r>
              <a:rPr sz="1500" spc="-10" dirty="0">
                <a:latin typeface="Verdana"/>
                <a:cs typeface="Verdana"/>
              </a:rPr>
              <a:t>os  </a:t>
            </a:r>
            <a:r>
              <a:rPr sz="1500" spc="10" dirty="0">
                <a:latin typeface="Verdana"/>
                <a:cs typeface="Verdana"/>
              </a:rPr>
              <a:t>detalhes</a:t>
            </a:r>
            <a:r>
              <a:rPr sz="1500" spc="-135" dirty="0">
                <a:latin typeface="Verdana"/>
                <a:cs typeface="Verdana"/>
              </a:rPr>
              <a:t> </a:t>
            </a:r>
            <a:r>
              <a:rPr sz="1500" spc="55" dirty="0">
                <a:latin typeface="Verdana"/>
                <a:cs typeface="Verdana"/>
              </a:rPr>
              <a:t>do</a:t>
            </a:r>
            <a:r>
              <a:rPr sz="1500" spc="-135" dirty="0">
                <a:latin typeface="Verdana"/>
                <a:cs typeface="Verdana"/>
              </a:rPr>
              <a:t> </a:t>
            </a:r>
            <a:r>
              <a:rPr sz="1500" spc="20" dirty="0">
                <a:latin typeface="Verdana"/>
                <a:cs typeface="Verdana"/>
              </a:rPr>
              <a:t>dese</a:t>
            </a:r>
            <a:r>
              <a:rPr sz="1500" spc="10" dirty="0">
                <a:latin typeface="Verdana"/>
                <a:cs typeface="Verdana"/>
              </a:rPr>
              <a:t>n</a:t>
            </a:r>
            <a:r>
              <a:rPr sz="1500" spc="-100" dirty="0">
                <a:latin typeface="Verdana"/>
                <a:cs typeface="Verdana"/>
              </a:rPr>
              <a:t>v</a:t>
            </a:r>
            <a:r>
              <a:rPr sz="1500" spc="20" dirty="0">
                <a:latin typeface="Verdana"/>
                <a:cs typeface="Verdana"/>
              </a:rPr>
              <a:t>olvimen</a:t>
            </a:r>
            <a:r>
              <a:rPr sz="1500" spc="-15" dirty="0">
                <a:latin typeface="Verdana"/>
                <a:cs typeface="Verdana"/>
              </a:rPr>
              <a:t>t</a:t>
            </a:r>
            <a:r>
              <a:rPr sz="1500" spc="30" dirty="0">
                <a:latin typeface="Verdana"/>
                <a:cs typeface="Verdana"/>
              </a:rPr>
              <a:t>o</a:t>
            </a:r>
            <a:r>
              <a:rPr sz="1500" spc="-135" dirty="0">
                <a:latin typeface="Verdana"/>
                <a:cs typeface="Verdana"/>
              </a:rPr>
              <a:t> </a:t>
            </a:r>
            <a:r>
              <a:rPr sz="1500" spc="55" dirty="0">
                <a:latin typeface="Verdana"/>
                <a:cs typeface="Verdana"/>
              </a:rPr>
              <a:t>do</a:t>
            </a:r>
            <a:r>
              <a:rPr sz="1500" spc="-135" dirty="0">
                <a:latin typeface="Verdana"/>
                <a:cs typeface="Verdana"/>
              </a:rPr>
              <a:t> </a:t>
            </a:r>
            <a:r>
              <a:rPr sz="1500" spc="45" dirty="0">
                <a:latin typeface="Verdana"/>
                <a:cs typeface="Verdana"/>
              </a:rPr>
              <a:t>mini</a:t>
            </a:r>
            <a:r>
              <a:rPr sz="1500" spc="-135" dirty="0">
                <a:latin typeface="Verdana"/>
                <a:cs typeface="Verdana"/>
              </a:rPr>
              <a:t> </a:t>
            </a:r>
            <a:r>
              <a:rPr sz="1500" spc="25" dirty="0">
                <a:latin typeface="Verdana"/>
                <a:cs typeface="Verdana"/>
              </a:rPr>
              <a:t>p</a:t>
            </a:r>
            <a:r>
              <a:rPr sz="1500" spc="-5" dirty="0">
                <a:latin typeface="Verdana"/>
                <a:cs typeface="Verdana"/>
              </a:rPr>
              <a:t>r</a:t>
            </a:r>
            <a:r>
              <a:rPr sz="1500" spc="-15" dirty="0">
                <a:latin typeface="Verdana"/>
                <a:cs typeface="Verdana"/>
              </a:rPr>
              <a:t>oje</a:t>
            </a:r>
            <a:r>
              <a:rPr sz="1500" spc="-40" dirty="0">
                <a:latin typeface="Verdana"/>
                <a:cs typeface="Verdana"/>
              </a:rPr>
              <a:t>t</a:t>
            </a:r>
            <a:r>
              <a:rPr sz="1500" spc="30" dirty="0">
                <a:latin typeface="Verdana"/>
                <a:cs typeface="Verdana"/>
              </a:rPr>
              <a:t>o</a:t>
            </a:r>
            <a:r>
              <a:rPr sz="1500" spc="-135" dirty="0">
                <a:latin typeface="Verdana"/>
                <a:cs typeface="Verdana"/>
              </a:rPr>
              <a:t> </a:t>
            </a:r>
            <a:r>
              <a:rPr sz="1500" spc="-365" dirty="0">
                <a:latin typeface="Verdana"/>
                <a:cs typeface="Verdana"/>
              </a:rPr>
              <a:t>+</a:t>
            </a:r>
            <a:r>
              <a:rPr sz="1500" spc="-135" dirty="0">
                <a:latin typeface="Verdana"/>
                <a:cs typeface="Verdana"/>
              </a:rPr>
              <a:t> </a:t>
            </a:r>
            <a:r>
              <a:rPr sz="1500" spc="25" dirty="0">
                <a:latin typeface="Verdana"/>
                <a:cs typeface="Verdana"/>
              </a:rPr>
              <a:t>b</a:t>
            </a:r>
            <a:r>
              <a:rPr sz="1500" spc="-5" dirty="0">
                <a:latin typeface="Verdana"/>
                <a:cs typeface="Verdana"/>
              </a:rPr>
              <a:t>r</a:t>
            </a:r>
            <a:r>
              <a:rPr sz="1500" spc="-5" dirty="0">
                <a:latin typeface="Verdana"/>
                <a:cs typeface="Verdana"/>
              </a:rPr>
              <a:t>e</a:t>
            </a:r>
            <a:r>
              <a:rPr sz="1500" spc="-100" dirty="0">
                <a:latin typeface="Verdana"/>
                <a:cs typeface="Verdana"/>
              </a:rPr>
              <a:t>v</a:t>
            </a:r>
            <a:r>
              <a:rPr sz="1500" spc="5" dirty="0">
                <a:latin typeface="Verdana"/>
                <a:cs typeface="Verdana"/>
              </a:rPr>
              <a:t>e  </a:t>
            </a:r>
            <a:r>
              <a:rPr sz="1500" spc="10" dirty="0">
                <a:latin typeface="Verdana"/>
                <a:cs typeface="Verdana"/>
              </a:rPr>
              <a:t>ap</a:t>
            </a:r>
            <a:r>
              <a:rPr sz="1500" spc="-15" dirty="0">
                <a:latin typeface="Verdana"/>
                <a:cs typeface="Verdana"/>
              </a:rPr>
              <a:t>r</a:t>
            </a:r>
            <a:r>
              <a:rPr sz="1500" spc="10" dirty="0">
                <a:latin typeface="Verdana"/>
                <a:cs typeface="Verdana"/>
              </a:rPr>
              <a:t>esentação</a:t>
            </a:r>
            <a:r>
              <a:rPr sz="1500" spc="-135" dirty="0">
                <a:latin typeface="Verdana"/>
                <a:cs typeface="Verdana"/>
              </a:rPr>
              <a:t> </a:t>
            </a:r>
            <a:r>
              <a:rPr sz="1500" spc="55" dirty="0">
                <a:latin typeface="Verdana"/>
                <a:cs typeface="Verdana"/>
              </a:rPr>
              <a:t>do</a:t>
            </a:r>
            <a:r>
              <a:rPr sz="1500" spc="-135" dirty="0">
                <a:latin typeface="Verdana"/>
                <a:cs typeface="Verdana"/>
              </a:rPr>
              <a:t> </a:t>
            </a:r>
            <a:r>
              <a:rPr sz="1500" spc="50" dirty="0">
                <a:latin typeface="Verdana"/>
                <a:cs typeface="Verdana"/>
              </a:rPr>
              <a:t>que</a:t>
            </a:r>
            <a:r>
              <a:rPr sz="1500" spc="-135" dirty="0">
                <a:latin typeface="Verdana"/>
                <a:cs typeface="Verdana"/>
              </a:rPr>
              <a:t> </a:t>
            </a:r>
            <a:r>
              <a:rPr sz="1500" spc="-35" dirty="0">
                <a:latin typeface="Verdana"/>
                <a:cs typeface="Verdana"/>
              </a:rPr>
              <a:t>f</a:t>
            </a:r>
            <a:r>
              <a:rPr sz="1500" spc="10" dirty="0">
                <a:latin typeface="Verdana"/>
                <a:cs typeface="Verdana"/>
              </a:rPr>
              <a:t>oi</a:t>
            </a:r>
            <a:r>
              <a:rPr sz="1500" spc="-135" dirty="0">
                <a:latin typeface="Verdana"/>
                <a:cs typeface="Verdana"/>
              </a:rPr>
              <a:t> </a:t>
            </a:r>
            <a:r>
              <a:rPr sz="1500" spc="-35" dirty="0">
                <a:latin typeface="Verdana"/>
                <a:cs typeface="Verdana"/>
              </a:rPr>
              <a:t>f</a:t>
            </a:r>
            <a:r>
              <a:rPr sz="1500" spc="5" dirty="0">
                <a:latin typeface="Verdana"/>
                <a:cs typeface="Verdana"/>
              </a:rPr>
              <a:t>ei</a:t>
            </a:r>
            <a:r>
              <a:rPr sz="1500" spc="-25" dirty="0">
                <a:latin typeface="Verdana"/>
                <a:cs typeface="Verdana"/>
              </a:rPr>
              <a:t>t</a:t>
            </a:r>
            <a:r>
              <a:rPr sz="1500" spc="30" dirty="0">
                <a:latin typeface="Verdana"/>
                <a:cs typeface="Verdana"/>
              </a:rPr>
              <a:t>o</a:t>
            </a:r>
            <a:r>
              <a:rPr sz="1500" spc="-135" dirty="0">
                <a:latin typeface="Verdana"/>
                <a:cs typeface="Verdana"/>
              </a:rPr>
              <a:t> </a:t>
            </a:r>
            <a:r>
              <a:rPr sz="1500" spc="70" dirty="0">
                <a:latin typeface="Verdana"/>
                <a:cs typeface="Verdana"/>
              </a:rPr>
              <a:t>em</a:t>
            </a:r>
            <a:r>
              <a:rPr sz="1500" spc="-135" dirty="0">
                <a:latin typeface="Verdana"/>
                <a:cs typeface="Verdana"/>
              </a:rPr>
              <a:t> </a:t>
            </a:r>
            <a:r>
              <a:rPr sz="1500" spc="-35" dirty="0">
                <a:latin typeface="Verdana"/>
                <a:cs typeface="Verdana"/>
              </a:rPr>
              <a:t>f</a:t>
            </a:r>
            <a:r>
              <a:rPr sz="1500" spc="-5" dirty="0">
                <a:latin typeface="Verdana"/>
                <a:cs typeface="Verdana"/>
              </a:rPr>
              <a:t>o</a:t>
            </a:r>
            <a:r>
              <a:rPr sz="1500" spc="-20" dirty="0">
                <a:latin typeface="Verdana"/>
                <a:cs typeface="Verdana"/>
              </a:rPr>
              <a:t>r</a:t>
            </a:r>
            <a:r>
              <a:rPr sz="1500" spc="55" dirty="0">
                <a:latin typeface="Verdana"/>
                <a:cs typeface="Verdana"/>
              </a:rPr>
              <a:t>ma</a:t>
            </a:r>
            <a:r>
              <a:rPr sz="1500" spc="-135" dirty="0">
                <a:latin typeface="Verdana"/>
                <a:cs typeface="Verdana"/>
              </a:rPr>
              <a:t> </a:t>
            </a:r>
            <a:r>
              <a:rPr sz="1500" spc="45" dirty="0">
                <a:latin typeface="Verdana"/>
                <a:cs typeface="Verdana"/>
              </a:rPr>
              <a:t>de</a:t>
            </a:r>
            <a:r>
              <a:rPr sz="1500" spc="-135" dirty="0">
                <a:latin typeface="Verdana"/>
                <a:cs typeface="Verdana"/>
              </a:rPr>
              <a:t> </a:t>
            </a:r>
            <a:r>
              <a:rPr sz="1500" spc="-60" dirty="0">
                <a:latin typeface="Verdana"/>
                <a:cs typeface="Verdana"/>
              </a:rPr>
              <a:t>r</a:t>
            </a:r>
            <a:r>
              <a:rPr sz="1500" dirty="0">
                <a:latin typeface="Verdana"/>
                <a:cs typeface="Verdana"/>
              </a:rPr>
              <a:t>ela</a:t>
            </a:r>
            <a:r>
              <a:rPr sz="1500" spc="-30" dirty="0">
                <a:latin typeface="Verdana"/>
                <a:cs typeface="Verdana"/>
              </a:rPr>
              <a:t>t</a:t>
            </a:r>
            <a:r>
              <a:rPr sz="1500" spc="-5" dirty="0">
                <a:latin typeface="Verdana"/>
                <a:cs typeface="Verdana"/>
              </a:rPr>
              <a:t>ó</a:t>
            </a:r>
            <a:r>
              <a:rPr sz="1500" spc="-20" dirty="0">
                <a:latin typeface="Verdana"/>
                <a:cs typeface="Verdana"/>
              </a:rPr>
              <a:t>r</a:t>
            </a:r>
            <a:r>
              <a:rPr sz="1500" spc="5" dirty="0">
                <a:latin typeface="Verdana"/>
                <a:cs typeface="Verdana"/>
              </a:rPr>
              <a:t>i</a:t>
            </a:r>
            <a:r>
              <a:rPr sz="1500" spc="-10" dirty="0">
                <a:latin typeface="Verdana"/>
                <a:cs typeface="Verdana"/>
              </a:rPr>
              <a:t>o</a:t>
            </a:r>
            <a:r>
              <a:rPr sz="1500" spc="-229" dirty="0">
                <a:latin typeface="Verdana"/>
                <a:cs typeface="Verdana"/>
              </a:rPr>
              <a:t>.</a:t>
            </a:r>
            <a:endParaRPr sz="1500">
              <a:latin typeface="Verdana"/>
              <a:cs typeface="Verdana"/>
            </a:endParaRPr>
          </a:p>
          <a:p>
            <a:pPr>
              <a:lnSpc>
                <a:spcPct val="100000"/>
              </a:lnSpc>
              <a:spcBef>
                <a:spcPts val="40"/>
              </a:spcBef>
            </a:pPr>
            <a:endParaRPr sz="1450">
              <a:latin typeface="Verdana"/>
              <a:cs typeface="Verdana"/>
            </a:endParaRPr>
          </a:p>
          <a:p>
            <a:pPr marL="469900">
              <a:lnSpc>
                <a:spcPct val="100000"/>
              </a:lnSpc>
            </a:pPr>
            <a:r>
              <a:rPr sz="1500" spc="55" dirty="0">
                <a:latin typeface="Verdana"/>
                <a:cs typeface="Verdana"/>
              </a:rPr>
              <a:t>É</a:t>
            </a:r>
            <a:r>
              <a:rPr sz="1500" spc="-135" dirty="0">
                <a:latin typeface="Verdana"/>
                <a:cs typeface="Verdana"/>
              </a:rPr>
              <a:t> </a:t>
            </a:r>
            <a:r>
              <a:rPr sz="1500" spc="55" dirty="0">
                <a:latin typeface="Verdana"/>
                <a:cs typeface="Verdana"/>
              </a:rPr>
              <a:t>uma</a:t>
            </a:r>
            <a:r>
              <a:rPr sz="1500" spc="-135" dirty="0">
                <a:latin typeface="Verdana"/>
                <a:cs typeface="Verdana"/>
              </a:rPr>
              <a:t> </a:t>
            </a:r>
            <a:r>
              <a:rPr sz="1500" spc="10" dirty="0">
                <a:latin typeface="Verdana"/>
                <a:cs typeface="Verdana"/>
              </a:rPr>
              <a:t>ent</a:t>
            </a:r>
            <a:r>
              <a:rPr sz="1500" spc="-10" dirty="0">
                <a:latin typeface="Verdana"/>
                <a:cs typeface="Verdana"/>
              </a:rPr>
              <a:t>r</a:t>
            </a:r>
            <a:r>
              <a:rPr sz="1500" spc="25" dirty="0">
                <a:latin typeface="Verdana"/>
                <a:cs typeface="Verdana"/>
              </a:rPr>
              <a:t>ega</a:t>
            </a:r>
            <a:r>
              <a:rPr sz="1500" spc="-135" dirty="0">
                <a:latin typeface="Verdana"/>
                <a:cs typeface="Verdana"/>
              </a:rPr>
              <a:t> </a:t>
            </a:r>
            <a:r>
              <a:rPr sz="1500" spc="15" dirty="0">
                <a:latin typeface="Verdana"/>
                <a:cs typeface="Verdana"/>
              </a:rPr>
              <a:t>individual</a:t>
            </a:r>
            <a:endParaRPr sz="1500">
              <a:latin typeface="Verdana"/>
              <a:cs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35D7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6480</Words>
  <Application>WPS Presentation</Application>
  <PresentationFormat>On-screen Show (4:3)</PresentationFormat>
  <Paragraphs>210</Paragraphs>
  <Slides>17</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17</vt:i4>
      </vt:variant>
    </vt:vector>
  </HeadingPairs>
  <TitlesOfParts>
    <vt:vector size="36" baseType="lpstr">
      <vt:lpstr>Arial</vt:lpstr>
      <vt:lpstr>SimSun</vt:lpstr>
      <vt:lpstr>Wingdings</vt:lpstr>
      <vt:lpstr>Verdana</vt:lpstr>
      <vt:lpstr>Gubbi</vt:lpstr>
      <vt:lpstr>Roboto</vt:lpstr>
      <vt:lpstr>Times New Roman</vt:lpstr>
      <vt:lpstr>Calibri</vt:lpstr>
      <vt:lpstr>DejaVu Sans</vt:lpstr>
      <vt:lpstr>Nimbus Roman No9 L</vt:lpstr>
      <vt:lpstr>Microsoft YaHei</vt:lpstr>
      <vt:lpstr>Droid Sans Fallback</vt:lpstr>
      <vt:lpstr>Arial Unicode MS</vt:lpstr>
      <vt:lpstr>Arial MT</vt:lpstr>
      <vt:lpstr>Arial</vt:lpstr>
      <vt:lpstr>Verdana</vt:lpstr>
      <vt:lpstr>Noto Sans CJK HK</vt:lpstr>
      <vt:lpstr>OpenSymbol</vt:lpstr>
      <vt:lpstr>Office Theme</vt:lpstr>
      <vt:lpstr>Mini Projeto - Roof Imóveis</vt:lpstr>
      <vt:lpstr>Contextualização</vt:lpstr>
      <vt:lpstr>King County - Condado de King - Washington</vt:lpstr>
      <vt:lpstr>O Que Devo Fazer?</vt:lpstr>
      <vt:lpstr>Sobre os Dados</vt:lpstr>
      <vt:lpstr>Descrição do Projeto</vt:lpstr>
      <vt:lpstr>PowerPoint 演示文稿</vt:lpstr>
      <vt:lpstr>Dicas de Insights</vt:lpstr>
      <vt:lpstr>ENTREGA</vt:lpstr>
      <vt:lpstr>Regras do Jogo</vt:lpstr>
      <vt:lpstr>A Questão de Negócio:</vt:lpstr>
      <vt:lpstr>O Entendimento do Negócio:</vt:lpstr>
      <vt:lpstr>A Coleta de Dados:</vt:lpstr>
      <vt:lpstr>A Limpeza de Dados:</vt:lpstr>
      <vt:lpstr>A Exploração de Dados:</vt:lpstr>
      <vt:lpstr>Análise ﬁnal + Sugestão de imóveis</vt:lpstr>
      <vt:lpstr>OBRIGADO!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Projeto - Roof Imóveis</dc:title>
  <dc:creator/>
  <cp:lastModifiedBy>valdir</cp:lastModifiedBy>
  <cp:revision>5</cp:revision>
  <dcterms:created xsi:type="dcterms:W3CDTF">2023-02-27T18:51:21Z</dcterms:created>
  <dcterms:modified xsi:type="dcterms:W3CDTF">2023-02-27T18:51:21Z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
  </property>
  <property fmtid="{D5CDD505-2E9C-101B-9397-08002B2CF9AE}" pid="4" name="KSOProductBuildVer">
    <vt:lpwstr>1033-11.1.0.11664</vt:lpwstr>
  </property>
</Properties>
</file>