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5324" y="248849"/>
            <a:ext cx="1990075" cy="94575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441149" y="0"/>
            <a:ext cx="1214120" cy="1492885"/>
          </a:xfrm>
          <a:custGeom>
            <a:avLst/>
            <a:gdLst/>
            <a:ahLst/>
            <a:cxnLst/>
            <a:rect l="l" t="t" r="r" b="b"/>
            <a:pathLst>
              <a:path w="1214120" h="1492885">
                <a:moveTo>
                  <a:pt x="1213499" y="1492499"/>
                </a:moveTo>
                <a:lnTo>
                  <a:pt x="0" y="1492499"/>
                </a:lnTo>
                <a:lnTo>
                  <a:pt x="0" y="0"/>
                </a:lnTo>
                <a:lnTo>
                  <a:pt x="1213499" y="0"/>
                </a:lnTo>
                <a:lnTo>
                  <a:pt x="1213499" y="1492499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441149" y="0"/>
            <a:ext cx="1214120" cy="1492885"/>
          </a:xfrm>
          <a:custGeom>
            <a:avLst/>
            <a:gdLst/>
            <a:ahLst/>
            <a:cxnLst/>
            <a:rect l="l" t="t" r="r" b="b"/>
            <a:pathLst>
              <a:path w="1214120" h="1492885">
                <a:moveTo>
                  <a:pt x="0" y="0"/>
                </a:moveTo>
                <a:lnTo>
                  <a:pt x="1213499" y="0"/>
                </a:lnTo>
                <a:lnTo>
                  <a:pt x="1213499" y="1492499"/>
                </a:lnTo>
                <a:lnTo>
                  <a:pt x="0" y="1492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1DE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9224" y="535695"/>
            <a:ext cx="737349" cy="4211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73495" y="2376192"/>
            <a:ext cx="4197009" cy="42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76274" y="0"/>
            <a:ext cx="1367790" cy="1917064"/>
          </a:xfrm>
          <a:custGeom>
            <a:avLst/>
            <a:gdLst/>
            <a:ahLst/>
            <a:cxnLst/>
            <a:rect l="l" t="t" r="r" b="b"/>
            <a:pathLst>
              <a:path w="1367790" h="1917064">
                <a:moveTo>
                  <a:pt x="1367724" y="1916824"/>
                </a:moveTo>
                <a:lnTo>
                  <a:pt x="0" y="0"/>
                </a:lnTo>
                <a:lnTo>
                  <a:pt x="412493" y="0"/>
                </a:lnTo>
                <a:lnTo>
                  <a:pt x="1367724" y="1338727"/>
                </a:lnTo>
                <a:lnTo>
                  <a:pt x="1367724" y="1916824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88160" y="0"/>
            <a:ext cx="655955" cy="877569"/>
          </a:xfrm>
          <a:custGeom>
            <a:avLst/>
            <a:gdLst/>
            <a:ahLst/>
            <a:cxnLst/>
            <a:rect l="l" t="t" r="r" b="b"/>
            <a:pathLst>
              <a:path w="655954" h="877569">
                <a:moveTo>
                  <a:pt x="0" y="0"/>
                </a:moveTo>
                <a:lnTo>
                  <a:pt x="655839" y="87707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862713"/>
            <a:ext cx="914400" cy="1280795"/>
          </a:xfrm>
          <a:custGeom>
            <a:avLst/>
            <a:gdLst/>
            <a:ahLst/>
            <a:cxnLst/>
            <a:rect l="l" t="t" r="r" b="b"/>
            <a:pathLst>
              <a:path w="914400" h="1280795">
                <a:moveTo>
                  <a:pt x="913888" y="1280786"/>
                </a:moveTo>
                <a:lnTo>
                  <a:pt x="501394" y="1280786"/>
                </a:lnTo>
                <a:lnTo>
                  <a:pt x="0" y="578097"/>
                </a:lnTo>
                <a:lnTo>
                  <a:pt x="0" y="0"/>
                </a:lnTo>
                <a:lnTo>
                  <a:pt x="913888" y="1280786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890109"/>
            <a:ext cx="189865" cy="254000"/>
          </a:xfrm>
          <a:custGeom>
            <a:avLst/>
            <a:gdLst/>
            <a:ahLst/>
            <a:cxnLst/>
            <a:rect l="l" t="t" r="r" b="b"/>
            <a:pathLst>
              <a:path w="189865" h="254000">
                <a:moveTo>
                  <a:pt x="189474" y="25339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F0776C2-D711-C55F-6825-C7C1B9920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D6E9B041-F325-27DF-711D-BFEA5FE7D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49" y="1834303"/>
            <a:ext cx="3962400" cy="147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38F9CFAD-52E5-A360-0C48-CB3E80CF2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840166"/>
            <a:ext cx="11192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FFFFFF"/>
                </a:solidFill>
                <a:latin typeface="Istok Web"/>
              </a:rPr>
              <a:t>apresenta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11AE378D-0B0C-121E-915B-DF3AF5891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0"/>
            <a:ext cx="1813407" cy="95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A44E9C2-09FE-0D18-839D-D18019C3034C}"/>
              </a:ext>
            </a:extLst>
          </p:cNvPr>
          <p:cNvSpPr txBox="1"/>
          <p:nvPr/>
        </p:nvSpPr>
        <p:spPr>
          <a:xfrm>
            <a:off x="2487147" y="4629150"/>
            <a:ext cx="3849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200" b="1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©</a:t>
            </a:r>
            <a:r>
              <a:rPr lang="pt-BR" sz="1200" b="1" i="0" u="none" strike="noStrike" dirty="0" err="1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escoladnc</a:t>
            </a:r>
            <a:r>
              <a:rPr lang="pt-BR" sz="1200" b="1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. Todos os direitos reservados.</a:t>
            </a:r>
            <a:endParaRPr lang="pt-BR" sz="12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85750"/>
            <a:ext cx="6477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800" spc="-10" dirty="0">
                <a:solidFill>
                  <a:srgbClr val="000000"/>
                </a:solidFill>
              </a:rPr>
              <a:t>COLABS – Estatística descritiva</a:t>
            </a:r>
            <a:endParaRPr sz="2800" dirty="0"/>
          </a:p>
        </p:txBody>
      </p:sp>
      <p:sp>
        <p:nvSpPr>
          <p:cNvPr id="4" name="Seta: Divisa 3">
            <a:extLst>
              <a:ext uri="{FF2B5EF4-FFF2-40B4-BE49-F238E27FC236}">
                <a16:creationId xmlns:a16="http://schemas.microsoft.com/office/drawing/2014/main" id="{2966A9D1-71D6-0018-B0E0-5E7135B94A5B}"/>
              </a:ext>
            </a:extLst>
          </p:cNvPr>
          <p:cNvSpPr/>
          <p:nvPr/>
        </p:nvSpPr>
        <p:spPr>
          <a:xfrm>
            <a:off x="228600" y="1352550"/>
            <a:ext cx="152400" cy="152400"/>
          </a:xfrm>
          <a:prstGeom prst="chevr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419B0C-FFEB-7AB4-E1BA-9F9BA98D1DAD}"/>
              </a:ext>
            </a:extLst>
          </p:cNvPr>
          <p:cNvSpPr txBox="1"/>
          <p:nvPr/>
        </p:nvSpPr>
        <p:spPr>
          <a:xfrm>
            <a:off x="364067" y="1273373"/>
            <a:ext cx="862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Aulas - https://colab.research.google.com/drive/1flQEQIycr8ren7Si223rlYX4w3Pk5Duv?usp=sharing</a:t>
            </a:r>
          </a:p>
        </p:txBody>
      </p:sp>
      <p:sp>
        <p:nvSpPr>
          <p:cNvPr id="6" name="Seta: Divisa 5">
            <a:extLst>
              <a:ext uri="{FF2B5EF4-FFF2-40B4-BE49-F238E27FC236}">
                <a16:creationId xmlns:a16="http://schemas.microsoft.com/office/drawing/2014/main" id="{F0227A61-A6DE-682C-71F2-D68DEBC26E59}"/>
              </a:ext>
            </a:extLst>
          </p:cNvPr>
          <p:cNvSpPr/>
          <p:nvPr/>
        </p:nvSpPr>
        <p:spPr>
          <a:xfrm>
            <a:off x="228600" y="1711987"/>
            <a:ext cx="152400" cy="152400"/>
          </a:xfrm>
          <a:prstGeom prst="chevr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B90CFD5-D2E7-F87D-CE14-BBF20AA96B3C}"/>
              </a:ext>
            </a:extLst>
          </p:cNvPr>
          <p:cNvSpPr txBox="1"/>
          <p:nvPr/>
        </p:nvSpPr>
        <p:spPr>
          <a:xfrm>
            <a:off x="364067" y="1632810"/>
            <a:ext cx="862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Case  - https://colab.research.google.com/drive/1Fe8ftQyvlq4lFndSvNQm1pTMtRX5se4t?usp=sharing</a:t>
            </a:r>
          </a:p>
        </p:txBody>
      </p:sp>
      <p:sp>
        <p:nvSpPr>
          <p:cNvPr id="8" name="Seta: Divisa 7">
            <a:extLst>
              <a:ext uri="{FF2B5EF4-FFF2-40B4-BE49-F238E27FC236}">
                <a16:creationId xmlns:a16="http://schemas.microsoft.com/office/drawing/2014/main" id="{17A295C7-0D53-01BA-36CD-34731F7A174D}"/>
              </a:ext>
            </a:extLst>
          </p:cNvPr>
          <p:cNvSpPr/>
          <p:nvPr/>
        </p:nvSpPr>
        <p:spPr>
          <a:xfrm>
            <a:off x="228600" y="2072912"/>
            <a:ext cx="152400" cy="152400"/>
          </a:xfrm>
          <a:prstGeom prst="chevr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476354-0C43-A899-DEA8-25FA59EB6622}"/>
              </a:ext>
            </a:extLst>
          </p:cNvPr>
          <p:cNvSpPr txBox="1"/>
          <p:nvPr/>
        </p:nvSpPr>
        <p:spPr>
          <a:xfrm>
            <a:off x="364067" y="1993735"/>
            <a:ext cx="862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Aulas Gabarito - https://colab.research.google.com/drive/1Fe8ftQyvlq4lFndSvNQm1pTMtRX5se4t?usp=sharing</a:t>
            </a:r>
          </a:p>
        </p:txBody>
      </p:sp>
      <p:sp>
        <p:nvSpPr>
          <p:cNvPr id="10" name="Seta: Divisa 9">
            <a:extLst>
              <a:ext uri="{FF2B5EF4-FFF2-40B4-BE49-F238E27FC236}">
                <a16:creationId xmlns:a16="http://schemas.microsoft.com/office/drawing/2014/main" id="{0003A123-660B-FA2A-B6B3-7B9C96E2A695}"/>
              </a:ext>
            </a:extLst>
          </p:cNvPr>
          <p:cNvSpPr/>
          <p:nvPr/>
        </p:nvSpPr>
        <p:spPr>
          <a:xfrm>
            <a:off x="228600" y="2459866"/>
            <a:ext cx="152400" cy="152400"/>
          </a:xfrm>
          <a:prstGeom prst="chevr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6D30C2-4EA8-C570-9EE5-DF0F23DFAD93}"/>
              </a:ext>
            </a:extLst>
          </p:cNvPr>
          <p:cNvSpPr txBox="1"/>
          <p:nvPr/>
        </p:nvSpPr>
        <p:spPr>
          <a:xfrm>
            <a:off x="364067" y="2380689"/>
            <a:ext cx="862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Case Gabarito- https://colab.research.google.com/drive/1orSHh2h5lFI47YYznvZ7ln6ug7oNJq1m?usp=sharing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90</Words>
  <Application>Microsoft Office PowerPoint</Application>
  <PresentationFormat>Apresentação na tela (16:9)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Istok Web</vt:lpstr>
      <vt:lpstr>Montserrat</vt:lpstr>
      <vt:lpstr>Verdana</vt:lpstr>
      <vt:lpstr>Office Theme</vt:lpstr>
      <vt:lpstr>Apresentação do PowerPoint</vt:lpstr>
      <vt:lpstr>COLABS – Estatística descritiva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Instruções_Deliverable</dc:title>
  <dc:creator>DNC-PC-138</dc:creator>
  <cp:lastModifiedBy>Jian Vinicius</cp:lastModifiedBy>
  <cp:revision>6</cp:revision>
  <dcterms:created xsi:type="dcterms:W3CDTF">2022-08-08T17:39:16Z</dcterms:created>
  <dcterms:modified xsi:type="dcterms:W3CDTF">2022-10-29T17:43:14Z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2022-09-18T13:39:56Z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5c80ecf6-4c67-404b-bf8a-5bac3d66a304</vt:lpwstr>
  </property>
  <property fmtid="{D5CDD505-2E9C-101B-9397-08002B2CF9AE}" pid="8" name="MSIP_Label_defa4170-0d19-0005-0004-bc88714345d2_ActionId">
    <vt:lpwstr>b8ecfadc-96ba-433d-8dfb-d6cda592104e</vt:lpwstr>
  </property>
  <property fmtid="{D5CDD505-2E9C-101B-9397-08002B2CF9AE}" pid="9" name="MSIP_Label_defa4170-0d19-0005-0004-bc88714345d2_ContentBits">
    <vt:lpwstr>0</vt:lpwstr>
  </property>
</Properties>
</file>