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51" r:id="rId2"/>
    <p:sldId id="452" r:id="rId3"/>
    <p:sldId id="458" r:id="rId4"/>
    <p:sldId id="459" r:id="rId5"/>
    <p:sldId id="460" r:id="rId6"/>
    <p:sldId id="457" r:id="rId7"/>
    <p:sldId id="461" r:id="rId8"/>
    <p:sldId id="462" r:id="rId9"/>
    <p:sldId id="463" r:id="rId10"/>
    <p:sldId id="469" r:id="rId11"/>
    <p:sldId id="464" r:id="rId12"/>
    <p:sldId id="465" r:id="rId13"/>
    <p:sldId id="466" r:id="rId14"/>
    <p:sldId id="470" r:id="rId15"/>
    <p:sldId id="468" r:id="rId16"/>
    <p:sldId id="467" r:id="rId17"/>
    <p:sldId id="44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3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8428" autoAdjust="0"/>
  </p:normalViewPr>
  <p:slideViewPr>
    <p:cSldViewPr snapToGrid="0" snapToObjects="1">
      <p:cViewPr varScale="1">
        <p:scale>
          <a:sx n="47" d="100"/>
          <a:sy n="47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B84D5F-B11E-4A43-BE49-161AC3126A1D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C2C024-8A2A-4045-8558-2AA8755A813E}">
      <dgm:prSet phldrT="[Text]"/>
      <dgm:spPr/>
      <dgm:t>
        <a:bodyPr/>
        <a:lstStyle/>
        <a:p>
          <a:r>
            <a:rPr lang="en-US" dirty="0" smtClean="0"/>
            <a:t>Add</a:t>
          </a:r>
          <a:endParaRPr lang="en-US" dirty="0"/>
        </a:p>
      </dgm:t>
    </dgm:pt>
    <dgm:pt modelId="{2C122AFF-A9AE-4D72-91D4-330643A7ED31}" type="parTrans" cxnId="{38B9CA11-242C-4516-9437-19BDDFED5FC2}">
      <dgm:prSet/>
      <dgm:spPr/>
      <dgm:t>
        <a:bodyPr/>
        <a:lstStyle/>
        <a:p>
          <a:endParaRPr lang="en-US"/>
        </a:p>
      </dgm:t>
    </dgm:pt>
    <dgm:pt modelId="{75D331EC-CDB0-4E33-8D94-6DC3172DE2B5}" type="sibTrans" cxnId="{38B9CA11-242C-4516-9437-19BDDFED5FC2}">
      <dgm:prSet/>
      <dgm:spPr/>
      <dgm:t>
        <a:bodyPr/>
        <a:lstStyle/>
        <a:p>
          <a:endParaRPr lang="en-US"/>
        </a:p>
      </dgm:t>
    </dgm:pt>
    <dgm:pt modelId="{C5EED326-718E-40BE-B180-B0A4FF91BE2B}">
      <dgm:prSet phldrT="[Text]"/>
      <dgm:spPr/>
      <dgm:t>
        <a:bodyPr/>
        <a:lstStyle/>
        <a:p>
          <a:r>
            <a:rPr lang="en-US" dirty="0" smtClean="0"/>
            <a:t>Multiply</a:t>
          </a:r>
          <a:endParaRPr lang="en-US" dirty="0"/>
        </a:p>
      </dgm:t>
    </dgm:pt>
    <dgm:pt modelId="{0756CD64-09C3-402D-B4FD-7265EE57457C}" type="parTrans" cxnId="{1D469689-B0DE-43D5-863B-FEAD31EA41AE}">
      <dgm:prSet/>
      <dgm:spPr/>
      <dgm:t>
        <a:bodyPr/>
        <a:lstStyle/>
        <a:p>
          <a:endParaRPr lang="en-US"/>
        </a:p>
      </dgm:t>
    </dgm:pt>
    <dgm:pt modelId="{621BB6F4-FEFB-4108-8767-004FA70DA781}" type="sibTrans" cxnId="{1D469689-B0DE-43D5-863B-FEAD31EA41AE}">
      <dgm:prSet/>
      <dgm:spPr/>
      <dgm:t>
        <a:bodyPr/>
        <a:lstStyle/>
        <a:p>
          <a:endParaRPr lang="en-US"/>
        </a:p>
      </dgm:t>
    </dgm:pt>
    <dgm:pt modelId="{7E0C9FEF-1F0F-4670-950F-2B8EA7D8B974}">
      <dgm:prSet phldrT="[Text]"/>
      <dgm:spPr/>
      <dgm:t>
        <a:bodyPr/>
        <a:lstStyle/>
        <a:p>
          <a:r>
            <a:rPr lang="en-US" dirty="0" smtClean="0"/>
            <a:t>Variable</a:t>
          </a:r>
          <a:endParaRPr lang="en-US" dirty="0"/>
        </a:p>
      </dgm:t>
    </dgm:pt>
    <dgm:pt modelId="{AC9D86A2-402E-466C-AFF5-00C6206F8CA9}" type="parTrans" cxnId="{0FA49AB8-7A83-4738-A178-84B72078BC91}">
      <dgm:prSet/>
      <dgm:spPr/>
      <dgm:t>
        <a:bodyPr/>
        <a:lstStyle/>
        <a:p>
          <a:endParaRPr lang="en-US"/>
        </a:p>
      </dgm:t>
    </dgm:pt>
    <dgm:pt modelId="{E75F6956-2EBC-481A-85D5-9229A571655A}" type="sibTrans" cxnId="{0FA49AB8-7A83-4738-A178-84B72078BC91}">
      <dgm:prSet/>
      <dgm:spPr/>
      <dgm:t>
        <a:bodyPr/>
        <a:lstStyle/>
        <a:p>
          <a:endParaRPr lang="en-US"/>
        </a:p>
      </dgm:t>
    </dgm:pt>
    <dgm:pt modelId="{92DBC19A-1C8D-4BA9-BC32-3AD020ACCD61}">
      <dgm:prSet phldrT="[Text]"/>
      <dgm:spPr/>
      <dgm:t>
        <a:bodyPr/>
        <a:lstStyle/>
        <a:p>
          <a:r>
            <a:rPr lang="en-US" dirty="0" smtClean="0"/>
            <a:t>Variable</a:t>
          </a:r>
          <a:endParaRPr lang="en-US" dirty="0"/>
        </a:p>
      </dgm:t>
    </dgm:pt>
    <dgm:pt modelId="{527074F7-8E46-4208-8C71-92F466BE5082}" type="parTrans" cxnId="{E8A6088B-088F-433B-9B6A-3ED22F074700}">
      <dgm:prSet/>
      <dgm:spPr/>
      <dgm:t>
        <a:bodyPr/>
        <a:lstStyle/>
        <a:p>
          <a:endParaRPr lang="en-US"/>
        </a:p>
      </dgm:t>
    </dgm:pt>
    <dgm:pt modelId="{1C0AFE6C-B6DA-436F-A24E-A7FF5D1840AE}" type="sibTrans" cxnId="{E8A6088B-088F-433B-9B6A-3ED22F074700}">
      <dgm:prSet/>
      <dgm:spPr/>
      <dgm:t>
        <a:bodyPr/>
        <a:lstStyle/>
        <a:p>
          <a:endParaRPr lang="en-US"/>
        </a:p>
      </dgm:t>
    </dgm:pt>
    <dgm:pt modelId="{C84F9199-C69F-4D88-B9B8-631019294617}">
      <dgm:prSet phldrT="[Text]"/>
      <dgm:spPr/>
      <dgm:t>
        <a:bodyPr/>
        <a:lstStyle/>
        <a:p>
          <a:r>
            <a:rPr lang="en-US" dirty="0" err="1" smtClean="0"/>
            <a:t>FunctionCall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Name = f</a:t>
          </a:r>
          <a:endParaRPr lang="en-US" dirty="0"/>
        </a:p>
      </dgm:t>
    </dgm:pt>
    <dgm:pt modelId="{EA90DCD4-FB49-41BD-ADF7-CF5C1BB96849}" type="parTrans" cxnId="{FE2B06AF-57AE-4C05-93C0-97A43BD14F52}">
      <dgm:prSet/>
      <dgm:spPr/>
      <dgm:t>
        <a:bodyPr/>
        <a:lstStyle/>
        <a:p>
          <a:endParaRPr lang="en-US"/>
        </a:p>
      </dgm:t>
    </dgm:pt>
    <dgm:pt modelId="{470E9FD3-273F-4921-865A-EA84A0D3B414}" type="sibTrans" cxnId="{FE2B06AF-57AE-4C05-93C0-97A43BD14F52}">
      <dgm:prSet/>
      <dgm:spPr/>
      <dgm:t>
        <a:bodyPr/>
        <a:lstStyle/>
        <a:p>
          <a:endParaRPr lang="en-US"/>
        </a:p>
      </dgm:t>
    </dgm:pt>
    <dgm:pt modelId="{6EE995B3-C41A-47FD-8AE6-1767138AF7CF}">
      <dgm:prSet phldrT="[Text]"/>
      <dgm:spPr/>
      <dgm:t>
        <a:bodyPr/>
        <a:lstStyle/>
        <a:p>
          <a:r>
            <a:rPr lang="en-US" dirty="0" smtClean="0"/>
            <a:t>Variable</a:t>
          </a:r>
          <a:endParaRPr lang="en-US" dirty="0"/>
        </a:p>
      </dgm:t>
    </dgm:pt>
    <dgm:pt modelId="{F3CC88BF-D013-45F1-9434-CBAD4BA07AB2}" type="parTrans" cxnId="{F8DBF8E7-0A82-44F2-BE11-88A720564F4B}">
      <dgm:prSet/>
      <dgm:spPr/>
      <dgm:t>
        <a:bodyPr/>
        <a:lstStyle/>
        <a:p>
          <a:endParaRPr lang="en-US"/>
        </a:p>
      </dgm:t>
    </dgm:pt>
    <dgm:pt modelId="{3498D35E-2A75-4A4B-8335-6149096B750B}" type="sibTrans" cxnId="{F8DBF8E7-0A82-44F2-BE11-88A720564F4B}">
      <dgm:prSet/>
      <dgm:spPr/>
      <dgm:t>
        <a:bodyPr/>
        <a:lstStyle/>
        <a:p>
          <a:endParaRPr lang="en-US"/>
        </a:p>
      </dgm:t>
    </dgm:pt>
    <dgm:pt modelId="{0534918F-FE7A-412B-940E-068E4B88FBEA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65F529C5-EF36-4B9A-B7FA-AF63DCA32B48}" type="parTrans" cxnId="{AD63F6A0-F4FA-4392-A96F-E157EAD30640}">
      <dgm:prSet/>
      <dgm:spPr/>
      <dgm:t>
        <a:bodyPr/>
        <a:lstStyle/>
        <a:p>
          <a:endParaRPr lang="en-US"/>
        </a:p>
      </dgm:t>
    </dgm:pt>
    <dgm:pt modelId="{802292A2-5133-44F3-A50D-E210C80D028A}" type="sibTrans" cxnId="{AD63F6A0-F4FA-4392-A96F-E157EAD30640}">
      <dgm:prSet/>
      <dgm:spPr/>
      <dgm:t>
        <a:bodyPr/>
        <a:lstStyle/>
        <a:p>
          <a:endParaRPr lang="en-US"/>
        </a:p>
      </dgm:t>
    </dgm:pt>
    <dgm:pt modelId="{18F83ACC-1EB3-475B-A410-333D0E0563EC}">
      <dgm:prSet phldrT="[Text]"/>
      <dgm:spPr/>
      <dgm:t>
        <a:bodyPr/>
        <a:lstStyle/>
        <a:p>
          <a:r>
            <a:rPr lang="en-US" dirty="0" smtClean="0"/>
            <a:t>y</a:t>
          </a:r>
          <a:endParaRPr lang="en-US" dirty="0"/>
        </a:p>
      </dgm:t>
    </dgm:pt>
    <dgm:pt modelId="{7BB02E03-045E-4092-A4AA-6BD1B75C027D}" type="parTrans" cxnId="{B89D6B6D-430B-44FE-AEF8-2EBB91A1F07C}">
      <dgm:prSet/>
      <dgm:spPr/>
      <dgm:t>
        <a:bodyPr/>
        <a:lstStyle/>
        <a:p>
          <a:endParaRPr lang="en-US"/>
        </a:p>
      </dgm:t>
    </dgm:pt>
    <dgm:pt modelId="{E37A3180-F6B7-434A-B4F2-EE4CD4FAEC35}" type="sibTrans" cxnId="{B89D6B6D-430B-44FE-AEF8-2EBB91A1F07C}">
      <dgm:prSet/>
      <dgm:spPr/>
      <dgm:t>
        <a:bodyPr/>
        <a:lstStyle/>
        <a:p>
          <a:endParaRPr lang="en-US"/>
        </a:p>
      </dgm:t>
    </dgm:pt>
    <dgm:pt modelId="{79B6658F-78DE-4766-B7FE-589F77060815}">
      <dgm:prSet phldrT="[Text]"/>
      <dgm:spPr/>
      <dgm:t>
        <a:bodyPr/>
        <a:lstStyle/>
        <a:p>
          <a:r>
            <a:rPr lang="en-US" dirty="0" smtClean="0"/>
            <a:t>z</a:t>
          </a:r>
          <a:endParaRPr lang="en-US" dirty="0"/>
        </a:p>
      </dgm:t>
    </dgm:pt>
    <dgm:pt modelId="{1D49D49A-DC25-4260-A7C1-AE88ED45AA01}" type="parTrans" cxnId="{6B0C985D-7866-428D-9174-D838ECC71829}">
      <dgm:prSet/>
      <dgm:spPr/>
      <dgm:t>
        <a:bodyPr/>
        <a:lstStyle/>
        <a:p>
          <a:endParaRPr lang="en-US"/>
        </a:p>
      </dgm:t>
    </dgm:pt>
    <dgm:pt modelId="{B3E5AAB2-FF6B-437D-B5E1-7424D4D86F7C}" type="sibTrans" cxnId="{6B0C985D-7866-428D-9174-D838ECC71829}">
      <dgm:prSet/>
      <dgm:spPr/>
      <dgm:t>
        <a:bodyPr/>
        <a:lstStyle/>
        <a:p>
          <a:endParaRPr lang="en-US"/>
        </a:p>
      </dgm:t>
    </dgm:pt>
    <dgm:pt modelId="{0936996A-B019-435A-854E-B52026EB4742}" type="pres">
      <dgm:prSet presAssocID="{17B84D5F-B11E-4A43-BE49-161AC3126A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E9EFB82-1040-471E-83E6-9FDBC12F0CF0}" type="pres">
      <dgm:prSet presAssocID="{65C2C024-8A2A-4045-8558-2AA8755A813E}" presName="hierRoot1" presStyleCnt="0"/>
      <dgm:spPr/>
    </dgm:pt>
    <dgm:pt modelId="{E895F108-1CB1-45E2-A786-6EE5415E3E09}" type="pres">
      <dgm:prSet presAssocID="{65C2C024-8A2A-4045-8558-2AA8755A813E}" presName="composite" presStyleCnt="0"/>
      <dgm:spPr/>
    </dgm:pt>
    <dgm:pt modelId="{8E7858A1-ECA0-4684-8794-630B24DDDBCF}" type="pres">
      <dgm:prSet presAssocID="{65C2C024-8A2A-4045-8558-2AA8755A813E}" presName="image" presStyleLbl="node0" presStyleIdx="0" presStyleCnt="1"/>
      <dgm:spPr/>
    </dgm:pt>
    <dgm:pt modelId="{8506CC71-9ABD-430B-810D-3750F9EAB630}" type="pres">
      <dgm:prSet presAssocID="{65C2C024-8A2A-4045-8558-2AA8755A813E}" presName="text" presStyleLbl="revTx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AF8020-AF10-4C97-B099-BD453A6D1ECC}" type="pres">
      <dgm:prSet presAssocID="{65C2C024-8A2A-4045-8558-2AA8755A813E}" presName="hierChild2" presStyleCnt="0"/>
      <dgm:spPr/>
    </dgm:pt>
    <dgm:pt modelId="{8CA90676-D68B-4342-8190-DEF7F1874D34}" type="pres">
      <dgm:prSet presAssocID="{0756CD64-09C3-402D-B4FD-7265EE57457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2171316-EB43-4AB6-91C3-5E77E3A8F9F5}" type="pres">
      <dgm:prSet presAssocID="{C5EED326-718E-40BE-B180-B0A4FF91BE2B}" presName="hierRoot2" presStyleCnt="0"/>
      <dgm:spPr/>
    </dgm:pt>
    <dgm:pt modelId="{6A6F87DC-4F7A-4880-BEFE-14FD9B8B2502}" type="pres">
      <dgm:prSet presAssocID="{C5EED326-718E-40BE-B180-B0A4FF91BE2B}" presName="composite2" presStyleCnt="0"/>
      <dgm:spPr/>
    </dgm:pt>
    <dgm:pt modelId="{40B052DC-028B-4773-994C-304747F57113}" type="pres">
      <dgm:prSet presAssocID="{C5EED326-718E-40BE-B180-B0A4FF91BE2B}" presName="image2" presStyleLbl="node2" presStyleIdx="0" presStyleCnt="2"/>
      <dgm:spPr/>
    </dgm:pt>
    <dgm:pt modelId="{84927DFC-D05E-4221-9ECF-E33760046DF3}" type="pres">
      <dgm:prSet presAssocID="{C5EED326-718E-40BE-B180-B0A4FF91BE2B}" presName="text2" presStyleLbl="revTx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81F643-9750-4827-9496-2ACB3C0B2EF8}" type="pres">
      <dgm:prSet presAssocID="{C5EED326-718E-40BE-B180-B0A4FF91BE2B}" presName="hierChild3" presStyleCnt="0"/>
      <dgm:spPr/>
    </dgm:pt>
    <dgm:pt modelId="{99572A04-A68C-4477-AB9A-39BE5DD7032F}" type="pres">
      <dgm:prSet presAssocID="{AC9D86A2-402E-466C-AFF5-00C6206F8CA9}" presName="Name17" presStyleLbl="parChTrans1D3" presStyleIdx="0" presStyleCnt="3"/>
      <dgm:spPr/>
      <dgm:t>
        <a:bodyPr/>
        <a:lstStyle/>
        <a:p>
          <a:endParaRPr lang="en-US"/>
        </a:p>
      </dgm:t>
    </dgm:pt>
    <dgm:pt modelId="{0649E865-B4C0-4933-B904-8F9F9F930527}" type="pres">
      <dgm:prSet presAssocID="{7E0C9FEF-1F0F-4670-950F-2B8EA7D8B974}" presName="hierRoot3" presStyleCnt="0"/>
      <dgm:spPr/>
    </dgm:pt>
    <dgm:pt modelId="{DCFA4867-D003-4A10-BDAB-CE776ACB1695}" type="pres">
      <dgm:prSet presAssocID="{7E0C9FEF-1F0F-4670-950F-2B8EA7D8B974}" presName="composite3" presStyleCnt="0"/>
      <dgm:spPr/>
    </dgm:pt>
    <dgm:pt modelId="{E5B02E66-296C-47B7-A60C-47B650C300DC}" type="pres">
      <dgm:prSet presAssocID="{7E0C9FEF-1F0F-4670-950F-2B8EA7D8B974}" presName="image3" presStyleLbl="node3" presStyleIdx="0" presStyleCnt="3"/>
      <dgm:spPr/>
    </dgm:pt>
    <dgm:pt modelId="{956BC080-07FE-41F3-926B-9E5CC8DF3F71}" type="pres">
      <dgm:prSet presAssocID="{7E0C9FEF-1F0F-4670-950F-2B8EA7D8B974}" presName="text3" presStyleLbl="revTx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6443F5-BD31-4867-B600-E16FB2784150}" type="pres">
      <dgm:prSet presAssocID="{7E0C9FEF-1F0F-4670-950F-2B8EA7D8B974}" presName="hierChild4" presStyleCnt="0"/>
      <dgm:spPr/>
    </dgm:pt>
    <dgm:pt modelId="{C8F13515-CED2-4DD5-837F-81398537D7FC}" type="pres">
      <dgm:prSet presAssocID="{65F529C5-EF36-4B9A-B7FA-AF63DCA32B48}" presName="Name23" presStyleLbl="parChTrans1D4" presStyleIdx="0" presStyleCnt="3"/>
      <dgm:spPr/>
      <dgm:t>
        <a:bodyPr/>
        <a:lstStyle/>
        <a:p>
          <a:endParaRPr lang="en-US"/>
        </a:p>
      </dgm:t>
    </dgm:pt>
    <dgm:pt modelId="{9FB9C577-D777-44A9-96A8-9851DF5A944D}" type="pres">
      <dgm:prSet presAssocID="{0534918F-FE7A-412B-940E-068E4B88FBEA}" presName="hierRoot4" presStyleCnt="0"/>
      <dgm:spPr/>
    </dgm:pt>
    <dgm:pt modelId="{7F42FEBA-4F2C-4A9D-B628-BCBBCB197161}" type="pres">
      <dgm:prSet presAssocID="{0534918F-FE7A-412B-940E-068E4B88FBEA}" presName="composite4" presStyleCnt="0"/>
      <dgm:spPr/>
    </dgm:pt>
    <dgm:pt modelId="{09E42C94-8C0E-41B3-B2F6-10531C76026E}" type="pres">
      <dgm:prSet presAssocID="{0534918F-FE7A-412B-940E-068E4B88FBEA}" presName="image4" presStyleLbl="node4" presStyleIdx="0" presStyleCnt="3"/>
      <dgm:spPr/>
    </dgm:pt>
    <dgm:pt modelId="{7F2C45EE-9850-4714-B6C1-43EBF7B16000}" type="pres">
      <dgm:prSet presAssocID="{0534918F-FE7A-412B-940E-068E4B88FBEA}" presName="text4" presStyleLbl="revTx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70009-153C-4CEF-9370-6D1AAB33CC48}" type="pres">
      <dgm:prSet presAssocID="{0534918F-FE7A-412B-940E-068E4B88FBEA}" presName="hierChild5" presStyleCnt="0"/>
      <dgm:spPr/>
    </dgm:pt>
    <dgm:pt modelId="{4F6C3248-7148-4A60-8E96-04EACE9BE555}" type="pres">
      <dgm:prSet presAssocID="{527074F7-8E46-4208-8C71-92F466BE5082}" presName="Name17" presStyleLbl="parChTrans1D3" presStyleIdx="1" presStyleCnt="3"/>
      <dgm:spPr/>
      <dgm:t>
        <a:bodyPr/>
        <a:lstStyle/>
        <a:p>
          <a:endParaRPr lang="en-US"/>
        </a:p>
      </dgm:t>
    </dgm:pt>
    <dgm:pt modelId="{48842124-E350-4A06-8746-83A5C624858C}" type="pres">
      <dgm:prSet presAssocID="{92DBC19A-1C8D-4BA9-BC32-3AD020ACCD61}" presName="hierRoot3" presStyleCnt="0"/>
      <dgm:spPr/>
    </dgm:pt>
    <dgm:pt modelId="{E6A49742-A798-4437-AA47-81A9BD85E341}" type="pres">
      <dgm:prSet presAssocID="{92DBC19A-1C8D-4BA9-BC32-3AD020ACCD61}" presName="composite3" presStyleCnt="0"/>
      <dgm:spPr/>
    </dgm:pt>
    <dgm:pt modelId="{B26CB642-4E95-4F4E-A9C7-04750B0C4542}" type="pres">
      <dgm:prSet presAssocID="{92DBC19A-1C8D-4BA9-BC32-3AD020ACCD61}" presName="image3" presStyleLbl="node3" presStyleIdx="1" presStyleCnt="3"/>
      <dgm:spPr/>
    </dgm:pt>
    <dgm:pt modelId="{5B969B1A-7C6C-4B95-B38D-8A4A50CD3F7C}" type="pres">
      <dgm:prSet presAssocID="{92DBC19A-1C8D-4BA9-BC32-3AD020ACCD61}" presName="text3" presStyleLbl="revTx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EAA225-5F62-4574-916E-EAC697280C50}" type="pres">
      <dgm:prSet presAssocID="{92DBC19A-1C8D-4BA9-BC32-3AD020ACCD61}" presName="hierChild4" presStyleCnt="0"/>
      <dgm:spPr/>
    </dgm:pt>
    <dgm:pt modelId="{C1C0AC17-B8F0-4830-AD2D-E4D79BC8B9CB}" type="pres">
      <dgm:prSet presAssocID="{7BB02E03-045E-4092-A4AA-6BD1B75C027D}" presName="Name23" presStyleLbl="parChTrans1D4" presStyleIdx="1" presStyleCnt="3"/>
      <dgm:spPr/>
      <dgm:t>
        <a:bodyPr/>
        <a:lstStyle/>
        <a:p>
          <a:endParaRPr lang="en-US"/>
        </a:p>
      </dgm:t>
    </dgm:pt>
    <dgm:pt modelId="{397ACB2A-A4AA-4BB4-BE3F-748A0CC23400}" type="pres">
      <dgm:prSet presAssocID="{18F83ACC-1EB3-475B-A410-333D0E0563EC}" presName="hierRoot4" presStyleCnt="0"/>
      <dgm:spPr/>
    </dgm:pt>
    <dgm:pt modelId="{8AE33524-E5F7-4F30-9406-DE0B906010EB}" type="pres">
      <dgm:prSet presAssocID="{18F83ACC-1EB3-475B-A410-333D0E0563EC}" presName="composite4" presStyleCnt="0"/>
      <dgm:spPr/>
    </dgm:pt>
    <dgm:pt modelId="{0C845480-68D2-45ED-9E22-C3E0BBAA985B}" type="pres">
      <dgm:prSet presAssocID="{18F83ACC-1EB3-475B-A410-333D0E0563EC}" presName="image4" presStyleLbl="node4" presStyleIdx="1" presStyleCnt="3"/>
      <dgm:spPr/>
    </dgm:pt>
    <dgm:pt modelId="{229EED3D-E476-4CFC-B817-728AB058D74A}" type="pres">
      <dgm:prSet presAssocID="{18F83ACC-1EB3-475B-A410-333D0E0563EC}" presName="text4" presStyleLbl="revTx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8CB050-CA65-4F5F-BF8C-F64589EC8FFF}" type="pres">
      <dgm:prSet presAssocID="{18F83ACC-1EB3-475B-A410-333D0E0563EC}" presName="hierChild5" presStyleCnt="0"/>
      <dgm:spPr/>
    </dgm:pt>
    <dgm:pt modelId="{81BD3236-BC0F-4A86-B8BE-F8256503C0F0}" type="pres">
      <dgm:prSet presAssocID="{EA90DCD4-FB49-41BD-ADF7-CF5C1BB96849}" presName="Name10" presStyleLbl="parChTrans1D2" presStyleIdx="1" presStyleCnt="2"/>
      <dgm:spPr/>
      <dgm:t>
        <a:bodyPr/>
        <a:lstStyle/>
        <a:p>
          <a:endParaRPr lang="en-US"/>
        </a:p>
      </dgm:t>
    </dgm:pt>
    <dgm:pt modelId="{73CC2DC4-A153-4EC3-8707-2BB49AA8E89A}" type="pres">
      <dgm:prSet presAssocID="{C84F9199-C69F-4D88-B9B8-631019294617}" presName="hierRoot2" presStyleCnt="0"/>
      <dgm:spPr/>
    </dgm:pt>
    <dgm:pt modelId="{2CCD301F-49AB-40A6-B03F-9186CB54DCCD}" type="pres">
      <dgm:prSet presAssocID="{C84F9199-C69F-4D88-B9B8-631019294617}" presName="composite2" presStyleCnt="0"/>
      <dgm:spPr/>
    </dgm:pt>
    <dgm:pt modelId="{6A8502DC-6044-46E3-A86A-9BDE7DBB8334}" type="pres">
      <dgm:prSet presAssocID="{C84F9199-C69F-4D88-B9B8-631019294617}" presName="image2" presStyleLbl="node2" presStyleIdx="1" presStyleCnt="2"/>
      <dgm:spPr/>
    </dgm:pt>
    <dgm:pt modelId="{3E30A41C-9450-45C7-BA3A-78ADC24B09DC}" type="pres">
      <dgm:prSet presAssocID="{C84F9199-C69F-4D88-B9B8-631019294617}" presName="text2" presStyleLbl="revTx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BCE9A-08AC-480F-B937-5DCC66717F7B}" type="pres">
      <dgm:prSet presAssocID="{C84F9199-C69F-4D88-B9B8-631019294617}" presName="hierChild3" presStyleCnt="0"/>
      <dgm:spPr/>
    </dgm:pt>
    <dgm:pt modelId="{BEBCCCB4-9FCD-465F-81A4-AEC83E7EDA7C}" type="pres">
      <dgm:prSet presAssocID="{F3CC88BF-D013-45F1-9434-CBAD4BA07AB2}" presName="Name17" presStyleLbl="parChTrans1D3" presStyleIdx="2" presStyleCnt="3"/>
      <dgm:spPr/>
      <dgm:t>
        <a:bodyPr/>
        <a:lstStyle/>
        <a:p>
          <a:endParaRPr lang="en-US"/>
        </a:p>
      </dgm:t>
    </dgm:pt>
    <dgm:pt modelId="{5D222968-6287-4D77-B6DE-7B4F2DB93410}" type="pres">
      <dgm:prSet presAssocID="{6EE995B3-C41A-47FD-8AE6-1767138AF7CF}" presName="hierRoot3" presStyleCnt="0"/>
      <dgm:spPr/>
    </dgm:pt>
    <dgm:pt modelId="{82171A99-53F5-40CE-B874-1B14988543F9}" type="pres">
      <dgm:prSet presAssocID="{6EE995B3-C41A-47FD-8AE6-1767138AF7CF}" presName="composite3" presStyleCnt="0"/>
      <dgm:spPr/>
    </dgm:pt>
    <dgm:pt modelId="{0D40DC6E-9760-4658-8B88-3F444366657E}" type="pres">
      <dgm:prSet presAssocID="{6EE995B3-C41A-47FD-8AE6-1767138AF7CF}" presName="image3" presStyleLbl="node3" presStyleIdx="2" presStyleCnt="3"/>
      <dgm:spPr/>
    </dgm:pt>
    <dgm:pt modelId="{4435E2B9-EFB1-415C-8689-BDF7C2416C55}" type="pres">
      <dgm:prSet presAssocID="{6EE995B3-C41A-47FD-8AE6-1767138AF7CF}" presName="text3" presStyleLbl="revTx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0BD25C-0277-41BB-838C-E7326CE6DB9F}" type="pres">
      <dgm:prSet presAssocID="{6EE995B3-C41A-47FD-8AE6-1767138AF7CF}" presName="hierChild4" presStyleCnt="0"/>
      <dgm:spPr/>
    </dgm:pt>
    <dgm:pt modelId="{4E943D05-71E6-4904-B2E4-EE17CE0ECDDC}" type="pres">
      <dgm:prSet presAssocID="{1D49D49A-DC25-4260-A7C1-AE88ED45AA01}" presName="Name23" presStyleLbl="parChTrans1D4" presStyleIdx="2" presStyleCnt="3"/>
      <dgm:spPr/>
      <dgm:t>
        <a:bodyPr/>
        <a:lstStyle/>
        <a:p>
          <a:endParaRPr lang="en-US"/>
        </a:p>
      </dgm:t>
    </dgm:pt>
    <dgm:pt modelId="{F44B8962-E4D2-490D-A079-B9E6F44CCE42}" type="pres">
      <dgm:prSet presAssocID="{79B6658F-78DE-4766-B7FE-589F77060815}" presName="hierRoot4" presStyleCnt="0"/>
      <dgm:spPr/>
    </dgm:pt>
    <dgm:pt modelId="{38497E75-D1B2-4752-9973-B9F77C9A2DDD}" type="pres">
      <dgm:prSet presAssocID="{79B6658F-78DE-4766-B7FE-589F77060815}" presName="composite4" presStyleCnt="0"/>
      <dgm:spPr/>
    </dgm:pt>
    <dgm:pt modelId="{A37BEE24-6E14-414D-A5BD-6689E3E59759}" type="pres">
      <dgm:prSet presAssocID="{79B6658F-78DE-4766-B7FE-589F77060815}" presName="image4" presStyleLbl="node4" presStyleIdx="2" presStyleCnt="3"/>
      <dgm:spPr/>
    </dgm:pt>
    <dgm:pt modelId="{D7AE1163-F55C-4A98-878F-94EF554679B4}" type="pres">
      <dgm:prSet presAssocID="{79B6658F-78DE-4766-B7FE-589F77060815}" presName="text4" presStyleLbl="revTx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78EEC4-4DD1-46D6-85A2-B8950AB46996}" type="pres">
      <dgm:prSet presAssocID="{79B6658F-78DE-4766-B7FE-589F77060815}" presName="hierChild5" presStyleCnt="0"/>
      <dgm:spPr/>
    </dgm:pt>
  </dgm:ptLst>
  <dgm:cxnLst>
    <dgm:cxn modelId="{0FA49AB8-7A83-4738-A178-84B72078BC91}" srcId="{C5EED326-718E-40BE-B180-B0A4FF91BE2B}" destId="{7E0C9FEF-1F0F-4670-950F-2B8EA7D8B974}" srcOrd="0" destOrd="0" parTransId="{AC9D86A2-402E-466C-AFF5-00C6206F8CA9}" sibTransId="{E75F6956-2EBC-481A-85D5-9229A571655A}"/>
    <dgm:cxn modelId="{0737796A-1DE3-46BF-94BC-C503C82971B3}" type="presOf" srcId="{7E0C9FEF-1F0F-4670-950F-2B8EA7D8B974}" destId="{956BC080-07FE-41F3-926B-9E5CC8DF3F71}" srcOrd="0" destOrd="0" presId="urn:microsoft.com/office/officeart/2009/layout/CirclePictureHierarchy"/>
    <dgm:cxn modelId="{1D469689-B0DE-43D5-863B-FEAD31EA41AE}" srcId="{65C2C024-8A2A-4045-8558-2AA8755A813E}" destId="{C5EED326-718E-40BE-B180-B0A4FF91BE2B}" srcOrd="0" destOrd="0" parTransId="{0756CD64-09C3-402D-B4FD-7265EE57457C}" sibTransId="{621BB6F4-FEFB-4108-8767-004FA70DA781}"/>
    <dgm:cxn modelId="{E04880C3-751A-44B9-AAD6-2C9109B3009C}" type="presOf" srcId="{17B84D5F-B11E-4A43-BE49-161AC3126A1D}" destId="{0936996A-B019-435A-854E-B52026EB4742}" srcOrd="0" destOrd="0" presId="urn:microsoft.com/office/officeart/2009/layout/CirclePictureHierarchy"/>
    <dgm:cxn modelId="{67D22C39-90E2-461E-A5D1-99A3E303975D}" type="presOf" srcId="{92DBC19A-1C8D-4BA9-BC32-3AD020ACCD61}" destId="{5B969B1A-7C6C-4B95-B38D-8A4A50CD3F7C}" srcOrd="0" destOrd="0" presId="urn:microsoft.com/office/officeart/2009/layout/CirclePictureHierarchy"/>
    <dgm:cxn modelId="{91B064C6-EF5E-4DB6-BBA7-86F1A841CF9B}" type="presOf" srcId="{7BB02E03-045E-4092-A4AA-6BD1B75C027D}" destId="{C1C0AC17-B8F0-4830-AD2D-E4D79BC8B9CB}" srcOrd="0" destOrd="0" presId="urn:microsoft.com/office/officeart/2009/layout/CirclePictureHierarchy"/>
    <dgm:cxn modelId="{C6B8DE22-9941-4B99-B974-31190E00F151}" type="presOf" srcId="{C5EED326-718E-40BE-B180-B0A4FF91BE2B}" destId="{84927DFC-D05E-4221-9ECF-E33760046DF3}" srcOrd="0" destOrd="0" presId="urn:microsoft.com/office/officeart/2009/layout/CirclePictureHierarchy"/>
    <dgm:cxn modelId="{AD63F6A0-F4FA-4392-A96F-E157EAD30640}" srcId="{7E0C9FEF-1F0F-4670-950F-2B8EA7D8B974}" destId="{0534918F-FE7A-412B-940E-068E4B88FBEA}" srcOrd="0" destOrd="0" parTransId="{65F529C5-EF36-4B9A-B7FA-AF63DCA32B48}" sibTransId="{802292A2-5133-44F3-A50D-E210C80D028A}"/>
    <dgm:cxn modelId="{FE2B06AF-57AE-4C05-93C0-97A43BD14F52}" srcId="{65C2C024-8A2A-4045-8558-2AA8755A813E}" destId="{C84F9199-C69F-4D88-B9B8-631019294617}" srcOrd="1" destOrd="0" parTransId="{EA90DCD4-FB49-41BD-ADF7-CF5C1BB96849}" sibTransId="{470E9FD3-273F-4921-865A-EA84A0D3B414}"/>
    <dgm:cxn modelId="{C87AE850-92DD-4669-A1F4-46AB14AA9DF5}" type="presOf" srcId="{6EE995B3-C41A-47FD-8AE6-1767138AF7CF}" destId="{4435E2B9-EFB1-415C-8689-BDF7C2416C55}" srcOrd="0" destOrd="0" presId="urn:microsoft.com/office/officeart/2009/layout/CirclePictureHierarchy"/>
    <dgm:cxn modelId="{6B0C985D-7866-428D-9174-D838ECC71829}" srcId="{6EE995B3-C41A-47FD-8AE6-1767138AF7CF}" destId="{79B6658F-78DE-4766-B7FE-589F77060815}" srcOrd="0" destOrd="0" parTransId="{1D49D49A-DC25-4260-A7C1-AE88ED45AA01}" sibTransId="{B3E5AAB2-FF6B-437D-B5E1-7424D4D86F7C}"/>
    <dgm:cxn modelId="{7C53CFC0-AB73-4043-8DC2-46ACE150E7F6}" type="presOf" srcId="{65C2C024-8A2A-4045-8558-2AA8755A813E}" destId="{8506CC71-9ABD-430B-810D-3750F9EAB630}" srcOrd="0" destOrd="0" presId="urn:microsoft.com/office/officeart/2009/layout/CirclePictureHierarchy"/>
    <dgm:cxn modelId="{38B9CA11-242C-4516-9437-19BDDFED5FC2}" srcId="{17B84D5F-B11E-4A43-BE49-161AC3126A1D}" destId="{65C2C024-8A2A-4045-8558-2AA8755A813E}" srcOrd="0" destOrd="0" parTransId="{2C122AFF-A9AE-4D72-91D4-330643A7ED31}" sibTransId="{75D331EC-CDB0-4E33-8D94-6DC3172DE2B5}"/>
    <dgm:cxn modelId="{24F85A51-1842-49B9-B94A-7A0F35EF2A3E}" type="presOf" srcId="{18F83ACC-1EB3-475B-A410-333D0E0563EC}" destId="{229EED3D-E476-4CFC-B817-728AB058D74A}" srcOrd="0" destOrd="0" presId="urn:microsoft.com/office/officeart/2009/layout/CirclePictureHierarchy"/>
    <dgm:cxn modelId="{F773CBF8-CEEA-4F1C-8FD7-61551C2C014A}" type="presOf" srcId="{79B6658F-78DE-4766-B7FE-589F77060815}" destId="{D7AE1163-F55C-4A98-878F-94EF554679B4}" srcOrd="0" destOrd="0" presId="urn:microsoft.com/office/officeart/2009/layout/CirclePictureHierarchy"/>
    <dgm:cxn modelId="{18AE8200-6DBA-45AB-9731-BADF1D0FB439}" type="presOf" srcId="{527074F7-8E46-4208-8C71-92F466BE5082}" destId="{4F6C3248-7148-4A60-8E96-04EACE9BE555}" srcOrd="0" destOrd="0" presId="urn:microsoft.com/office/officeart/2009/layout/CirclePictureHierarchy"/>
    <dgm:cxn modelId="{E8A6088B-088F-433B-9B6A-3ED22F074700}" srcId="{C5EED326-718E-40BE-B180-B0A4FF91BE2B}" destId="{92DBC19A-1C8D-4BA9-BC32-3AD020ACCD61}" srcOrd="1" destOrd="0" parTransId="{527074F7-8E46-4208-8C71-92F466BE5082}" sibTransId="{1C0AFE6C-B6DA-436F-A24E-A7FF5D1840AE}"/>
    <dgm:cxn modelId="{0400042F-4277-46F3-B92C-F2F857EE4691}" type="presOf" srcId="{1D49D49A-DC25-4260-A7C1-AE88ED45AA01}" destId="{4E943D05-71E6-4904-B2E4-EE17CE0ECDDC}" srcOrd="0" destOrd="0" presId="urn:microsoft.com/office/officeart/2009/layout/CirclePictureHierarchy"/>
    <dgm:cxn modelId="{67586131-FED3-4AE3-9A86-F27B1DBD7918}" type="presOf" srcId="{65F529C5-EF36-4B9A-B7FA-AF63DCA32B48}" destId="{C8F13515-CED2-4DD5-837F-81398537D7FC}" srcOrd="0" destOrd="0" presId="urn:microsoft.com/office/officeart/2009/layout/CirclePictureHierarchy"/>
    <dgm:cxn modelId="{F0076BAE-6A77-459B-952F-5595324388E9}" type="presOf" srcId="{0756CD64-09C3-402D-B4FD-7265EE57457C}" destId="{8CA90676-D68B-4342-8190-DEF7F1874D34}" srcOrd="0" destOrd="0" presId="urn:microsoft.com/office/officeart/2009/layout/CirclePictureHierarchy"/>
    <dgm:cxn modelId="{F8616E2D-4D36-472F-AB88-08119FCBB0FD}" type="presOf" srcId="{AC9D86A2-402E-466C-AFF5-00C6206F8CA9}" destId="{99572A04-A68C-4477-AB9A-39BE5DD7032F}" srcOrd="0" destOrd="0" presId="urn:microsoft.com/office/officeart/2009/layout/CirclePictureHierarchy"/>
    <dgm:cxn modelId="{A59356BB-85BE-4405-B346-A961CF36FB2C}" type="presOf" srcId="{EA90DCD4-FB49-41BD-ADF7-CF5C1BB96849}" destId="{81BD3236-BC0F-4A86-B8BE-F8256503C0F0}" srcOrd="0" destOrd="0" presId="urn:microsoft.com/office/officeart/2009/layout/CirclePictureHierarchy"/>
    <dgm:cxn modelId="{49208722-902D-48A7-964E-16021868984F}" type="presOf" srcId="{0534918F-FE7A-412B-940E-068E4B88FBEA}" destId="{7F2C45EE-9850-4714-B6C1-43EBF7B16000}" srcOrd="0" destOrd="0" presId="urn:microsoft.com/office/officeart/2009/layout/CirclePictureHierarchy"/>
    <dgm:cxn modelId="{CAB4C99C-9D17-4C34-AB6B-8105DE3B1941}" type="presOf" srcId="{F3CC88BF-D013-45F1-9434-CBAD4BA07AB2}" destId="{BEBCCCB4-9FCD-465F-81A4-AEC83E7EDA7C}" srcOrd="0" destOrd="0" presId="urn:microsoft.com/office/officeart/2009/layout/CirclePictureHierarchy"/>
    <dgm:cxn modelId="{F8DBF8E7-0A82-44F2-BE11-88A720564F4B}" srcId="{C84F9199-C69F-4D88-B9B8-631019294617}" destId="{6EE995B3-C41A-47FD-8AE6-1767138AF7CF}" srcOrd="0" destOrd="0" parTransId="{F3CC88BF-D013-45F1-9434-CBAD4BA07AB2}" sibTransId="{3498D35E-2A75-4A4B-8335-6149096B750B}"/>
    <dgm:cxn modelId="{418E464F-A5F2-4B5B-9B01-404B2C44D63B}" type="presOf" srcId="{C84F9199-C69F-4D88-B9B8-631019294617}" destId="{3E30A41C-9450-45C7-BA3A-78ADC24B09DC}" srcOrd="0" destOrd="0" presId="urn:microsoft.com/office/officeart/2009/layout/CirclePictureHierarchy"/>
    <dgm:cxn modelId="{B89D6B6D-430B-44FE-AEF8-2EBB91A1F07C}" srcId="{92DBC19A-1C8D-4BA9-BC32-3AD020ACCD61}" destId="{18F83ACC-1EB3-475B-A410-333D0E0563EC}" srcOrd="0" destOrd="0" parTransId="{7BB02E03-045E-4092-A4AA-6BD1B75C027D}" sibTransId="{E37A3180-F6B7-434A-B4F2-EE4CD4FAEC35}"/>
    <dgm:cxn modelId="{373D711A-FB51-4DE6-A9DB-ED1EF682D9C6}" type="presParOf" srcId="{0936996A-B019-435A-854E-B52026EB4742}" destId="{5E9EFB82-1040-471E-83E6-9FDBC12F0CF0}" srcOrd="0" destOrd="0" presId="urn:microsoft.com/office/officeart/2009/layout/CirclePictureHierarchy"/>
    <dgm:cxn modelId="{66373049-E19B-4ADC-B0F2-F9EBA54E1C3D}" type="presParOf" srcId="{5E9EFB82-1040-471E-83E6-9FDBC12F0CF0}" destId="{E895F108-1CB1-45E2-A786-6EE5415E3E09}" srcOrd="0" destOrd="0" presId="urn:microsoft.com/office/officeart/2009/layout/CirclePictureHierarchy"/>
    <dgm:cxn modelId="{5B9F98A1-F20D-4A2A-998A-F09C41F2D565}" type="presParOf" srcId="{E895F108-1CB1-45E2-A786-6EE5415E3E09}" destId="{8E7858A1-ECA0-4684-8794-630B24DDDBCF}" srcOrd="0" destOrd="0" presId="urn:microsoft.com/office/officeart/2009/layout/CirclePictureHierarchy"/>
    <dgm:cxn modelId="{A142A768-1420-4318-BFDE-CDCE4C50DD60}" type="presParOf" srcId="{E895F108-1CB1-45E2-A786-6EE5415E3E09}" destId="{8506CC71-9ABD-430B-810D-3750F9EAB630}" srcOrd="1" destOrd="0" presId="urn:microsoft.com/office/officeart/2009/layout/CirclePictureHierarchy"/>
    <dgm:cxn modelId="{AC3BB171-55E6-4CBB-AC7A-8AC473D16AEE}" type="presParOf" srcId="{5E9EFB82-1040-471E-83E6-9FDBC12F0CF0}" destId="{41AF8020-AF10-4C97-B099-BD453A6D1ECC}" srcOrd="1" destOrd="0" presId="urn:microsoft.com/office/officeart/2009/layout/CirclePictureHierarchy"/>
    <dgm:cxn modelId="{5A27DDE2-D594-4C79-9F34-A116ED7F41B5}" type="presParOf" srcId="{41AF8020-AF10-4C97-B099-BD453A6D1ECC}" destId="{8CA90676-D68B-4342-8190-DEF7F1874D34}" srcOrd="0" destOrd="0" presId="urn:microsoft.com/office/officeart/2009/layout/CirclePictureHierarchy"/>
    <dgm:cxn modelId="{270454FC-6D17-4DBC-A440-0445AD67B846}" type="presParOf" srcId="{41AF8020-AF10-4C97-B099-BD453A6D1ECC}" destId="{E2171316-EB43-4AB6-91C3-5E77E3A8F9F5}" srcOrd="1" destOrd="0" presId="urn:microsoft.com/office/officeart/2009/layout/CirclePictureHierarchy"/>
    <dgm:cxn modelId="{A04ABA73-6D4C-4F2A-9DD9-9D85F8E669E7}" type="presParOf" srcId="{E2171316-EB43-4AB6-91C3-5E77E3A8F9F5}" destId="{6A6F87DC-4F7A-4880-BEFE-14FD9B8B2502}" srcOrd="0" destOrd="0" presId="urn:microsoft.com/office/officeart/2009/layout/CirclePictureHierarchy"/>
    <dgm:cxn modelId="{5D551412-D12C-46BB-939E-9BFA69E0FC82}" type="presParOf" srcId="{6A6F87DC-4F7A-4880-BEFE-14FD9B8B2502}" destId="{40B052DC-028B-4773-994C-304747F57113}" srcOrd="0" destOrd="0" presId="urn:microsoft.com/office/officeart/2009/layout/CirclePictureHierarchy"/>
    <dgm:cxn modelId="{1BFB8665-C6C3-4811-B8D1-D4909EB6C0DD}" type="presParOf" srcId="{6A6F87DC-4F7A-4880-BEFE-14FD9B8B2502}" destId="{84927DFC-D05E-4221-9ECF-E33760046DF3}" srcOrd="1" destOrd="0" presId="urn:microsoft.com/office/officeart/2009/layout/CirclePictureHierarchy"/>
    <dgm:cxn modelId="{67E31D85-2B7D-4B0C-AA4F-D9D33FFC7FAD}" type="presParOf" srcId="{E2171316-EB43-4AB6-91C3-5E77E3A8F9F5}" destId="{F381F643-9750-4827-9496-2ACB3C0B2EF8}" srcOrd="1" destOrd="0" presId="urn:microsoft.com/office/officeart/2009/layout/CirclePictureHierarchy"/>
    <dgm:cxn modelId="{DC804B3C-A0F2-4B84-AC7E-615DC39F4C74}" type="presParOf" srcId="{F381F643-9750-4827-9496-2ACB3C0B2EF8}" destId="{99572A04-A68C-4477-AB9A-39BE5DD7032F}" srcOrd="0" destOrd="0" presId="urn:microsoft.com/office/officeart/2009/layout/CirclePictureHierarchy"/>
    <dgm:cxn modelId="{AB93E264-4FCD-4FFC-AD28-E324BC5F4405}" type="presParOf" srcId="{F381F643-9750-4827-9496-2ACB3C0B2EF8}" destId="{0649E865-B4C0-4933-B904-8F9F9F930527}" srcOrd="1" destOrd="0" presId="urn:microsoft.com/office/officeart/2009/layout/CirclePictureHierarchy"/>
    <dgm:cxn modelId="{FFC615AC-2E3B-4E0A-B95C-AAC212AEAAAF}" type="presParOf" srcId="{0649E865-B4C0-4933-B904-8F9F9F930527}" destId="{DCFA4867-D003-4A10-BDAB-CE776ACB1695}" srcOrd="0" destOrd="0" presId="urn:microsoft.com/office/officeart/2009/layout/CirclePictureHierarchy"/>
    <dgm:cxn modelId="{2263AE4C-7C13-4B71-BF0E-1D20BAFDCEF8}" type="presParOf" srcId="{DCFA4867-D003-4A10-BDAB-CE776ACB1695}" destId="{E5B02E66-296C-47B7-A60C-47B650C300DC}" srcOrd="0" destOrd="0" presId="urn:microsoft.com/office/officeart/2009/layout/CirclePictureHierarchy"/>
    <dgm:cxn modelId="{0E389407-05C3-4650-B26F-4A3650B749C3}" type="presParOf" srcId="{DCFA4867-D003-4A10-BDAB-CE776ACB1695}" destId="{956BC080-07FE-41F3-926B-9E5CC8DF3F71}" srcOrd="1" destOrd="0" presId="urn:microsoft.com/office/officeart/2009/layout/CirclePictureHierarchy"/>
    <dgm:cxn modelId="{C9BA1185-28D9-4203-9B1A-8CAEEDDE6582}" type="presParOf" srcId="{0649E865-B4C0-4933-B904-8F9F9F930527}" destId="{8A6443F5-BD31-4867-B600-E16FB2784150}" srcOrd="1" destOrd="0" presId="urn:microsoft.com/office/officeart/2009/layout/CirclePictureHierarchy"/>
    <dgm:cxn modelId="{D5A0D6BB-8E2B-4C67-B4B9-E69D2DD1F8FF}" type="presParOf" srcId="{8A6443F5-BD31-4867-B600-E16FB2784150}" destId="{C8F13515-CED2-4DD5-837F-81398537D7FC}" srcOrd="0" destOrd="0" presId="urn:microsoft.com/office/officeart/2009/layout/CirclePictureHierarchy"/>
    <dgm:cxn modelId="{51B3A708-70D1-45B5-A798-E346DCDB54B1}" type="presParOf" srcId="{8A6443F5-BD31-4867-B600-E16FB2784150}" destId="{9FB9C577-D777-44A9-96A8-9851DF5A944D}" srcOrd="1" destOrd="0" presId="urn:microsoft.com/office/officeart/2009/layout/CirclePictureHierarchy"/>
    <dgm:cxn modelId="{9DE1AA58-9755-4B3F-97FA-5372AB7AD782}" type="presParOf" srcId="{9FB9C577-D777-44A9-96A8-9851DF5A944D}" destId="{7F42FEBA-4F2C-4A9D-B628-BCBBCB197161}" srcOrd="0" destOrd="0" presId="urn:microsoft.com/office/officeart/2009/layout/CirclePictureHierarchy"/>
    <dgm:cxn modelId="{887334FE-4E17-41EB-BEA1-386B60725388}" type="presParOf" srcId="{7F42FEBA-4F2C-4A9D-B628-BCBBCB197161}" destId="{09E42C94-8C0E-41B3-B2F6-10531C76026E}" srcOrd="0" destOrd="0" presId="urn:microsoft.com/office/officeart/2009/layout/CirclePictureHierarchy"/>
    <dgm:cxn modelId="{9A126D31-11FD-463C-B8BA-FFFCFDFF9565}" type="presParOf" srcId="{7F42FEBA-4F2C-4A9D-B628-BCBBCB197161}" destId="{7F2C45EE-9850-4714-B6C1-43EBF7B16000}" srcOrd="1" destOrd="0" presId="urn:microsoft.com/office/officeart/2009/layout/CirclePictureHierarchy"/>
    <dgm:cxn modelId="{8E0C42E5-0041-4FAC-9873-D4D0F3D5CC57}" type="presParOf" srcId="{9FB9C577-D777-44A9-96A8-9851DF5A944D}" destId="{5C370009-153C-4CEF-9370-6D1AAB33CC48}" srcOrd="1" destOrd="0" presId="urn:microsoft.com/office/officeart/2009/layout/CirclePictureHierarchy"/>
    <dgm:cxn modelId="{294AA2C6-5473-4413-8D56-0FD892C1642E}" type="presParOf" srcId="{F381F643-9750-4827-9496-2ACB3C0B2EF8}" destId="{4F6C3248-7148-4A60-8E96-04EACE9BE555}" srcOrd="2" destOrd="0" presId="urn:microsoft.com/office/officeart/2009/layout/CirclePictureHierarchy"/>
    <dgm:cxn modelId="{55BEF713-AD72-4B96-A4FC-A14E28AF4BB7}" type="presParOf" srcId="{F381F643-9750-4827-9496-2ACB3C0B2EF8}" destId="{48842124-E350-4A06-8746-83A5C624858C}" srcOrd="3" destOrd="0" presId="urn:microsoft.com/office/officeart/2009/layout/CirclePictureHierarchy"/>
    <dgm:cxn modelId="{5214DF81-D534-4FAB-9CE0-274EC8FBD9D6}" type="presParOf" srcId="{48842124-E350-4A06-8746-83A5C624858C}" destId="{E6A49742-A798-4437-AA47-81A9BD85E341}" srcOrd="0" destOrd="0" presId="urn:microsoft.com/office/officeart/2009/layout/CirclePictureHierarchy"/>
    <dgm:cxn modelId="{861F560B-12B8-45A5-BA93-8A550B36C665}" type="presParOf" srcId="{E6A49742-A798-4437-AA47-81A9BD85E341}" destId="{B26CB642-4E95-4F4E-A9C7-04750B0C4542}" srcOrd="0" destOrd="0" presId="urn:microsoft.com/office/officeart/2009/layout/CirclePictureHierarchy"/>
    <dgm:cxn modelId="{A2CA5D7E-010F-46C1-A299-3A2A462D4C43}" type="presParOf" srcId="{E6A49742-A798-4437-AA47-81A9BD85E341}" destId="{5B969B1A-7C6C-4B95-B38D-8A4A50CD3F7C}" srcOrd="1" destOrd="0" presId="urn:microsoft.com/office/officeart/2009/layout/CirclePictureHierarchy"/>
    <dgm:cxn modelId="{7DAB848F-D275-4939-B473-E66174BF97E2}" type="presParOf" srcId="{48842124-E350-4A06-8746-83A5C624858C}" destId="{2AEAA225-5F62-4574-916E-EAC697280C50}" srcOrd="1" destOrd="0" presId="urn:microsoft.com/office/officeart/2009/layout/CirclePictureHierarchy"/>
    <dgm:cxn modelId="{D1F81BF6-8839-4CCA-BD72-791EA8FC46C9}" type="presParOf" srcId="{2AEAA225-5F62-4574-916E-EAC697280C50}" destId="{C1C0AC17-B8F0-4830-AD2D-E4D79BC8B9CB}" srcOrd="0" destOrd="0" presId="urn:microsoft.com/office/officeart/2009/layout/CirclePictureHierarchy"/>
    <dgm:cxn modelId="{1A692D2E-827F-4E83-A328-7791240F1E8D}" type="presParOf" srcId="{2AEAA225-5F62-4574-916E-EAC697280C50}" destId="{397ACB2A-A4AA-4BB4-BE3F-748A0CC23400}" srcOrd="1" destOrd="0" presId="urn:microsoft.com/office/officeart/2009/layout/CirclePictureHierarchy"/>
    <dgm:cxn modelId="{3C33830F-C97D-4965-9F9A-6E2D734D753E}" type="presParOf" srcId="{397ACB2A-A4AA-4BB4-BE3F-748A0CC23400}" destId="{8AE33524-E5F7-4F30-9406-DE0B906010EB}" srcOrd="0" destOrd="0" presId="urn:microsoft.com/office/officeart/2009/layout/CirclePictureHierarchy"/>
    <dgm:cxn modelId="{3F96FF90-E760-4CDF-9430-D6660D4E0DAE}" type="presParOf" srcId="{8AE33524-E5F7-4F30-9406-DE0B906010EB}" destId="{0C845480-68D2-45ED-9E22-C3E0BBAA985B}" srcOrd="0" destOrd="0" presId="urn:microsoft.com/office/officeart/2009/layout/CirclePictureHierarchy"/>
    <dgm:cxn modelId="{73051A86-F9A0-4AE4-9C93-8FBD58E66E3F}" type="presParOf" srcId="{8AE33524-E5F7-4F30-9406-DE0B906010EB}" destId="{229EED3D-E476-4CFC-B817-728AB058D74A}" srcOrd="1" destOrd="0" presId="urn:microsoft.com/office/officeart/2009/layout/CirclePictureHierarchy"/>
    <dgm:cxn modelId="{A10A6E87-A6BD-47CC-85FD-296B9F7062CD}" type="presParOf" srcId="{397ACB2A-A4AA-4BB4-BE3F-748A0CC23400}" destId="{498CB050-CA65-4F5F-BF8C-F64589EC8FFF}" srcOrd="1" destOrd="0" presId="urn:microsoft.com/office/officeart/2009/layout/CirclePictureHierarchy"/>
    <dgm:cxn modelId="{BF60EFA1-30EC-4FC3-8994-594D6ECE1E2A}" type="presParOf" srcId="{41AF8020-AF10-4C97-B099-BD453A6D1ECC}" destId="{81BD3236-BC0F-4A86-B8BE-F8256503C0F0}" srcOrd="2" destOrd="0" presId="urn:microsoft.com/office/officeart/2009/layout/CirclePictureHierarchy"/>
    <dgm:cxn modelId="{65F012FD-5DC4-46E5-A682-4B8A57266770}" type="presParOf" srcId="{41AF8020-AF10-4C97-B099-BD453A6D1ECC}" destId="{73CC2DC4-A153-4EC3-8707-2BB49AA8E89A}" srcOrd="3" destOrd="0" presId="urn:microsoft.com/office/officeart/2009/layout/CirclePictureHierarchy"/>
    <dgm:cxn modelId="{CE7409A5-F518-4942-B9C4-2A24DB77D8FB}" type="presParOf" srcId="{73CC2DC4-A153-4EC3-8707-2BB49AA8E89A}" destId="{2CCD301F-49AB-40A6-B03F-9186CB54DCCD}" srcOrd="0" destOrd="0" presId="urn:microsoft.com/office/officeart/2009/layout/CirclePictureHierarchy"/>
    <dgm:cxn modelId="{1BD1A68E-B337-40E7-BD69-28B237611B55}" type="presParOf" srcId="{2CCD301F-49AB-40A6-B03F-9186CB54DCCD}" destId="{6A8502DC-6044-46E3-A86A-9BDE7DBB8334}" srcOrd="0" destOrd="0" presId="urn:microsoft.com/office/officeart/2009/layout/CirclePictureHierarchy"/>
    <dgm:cxn modelId="{29E28AE1-DAD4-44F9-BB0B-4CABAE803746}" type="presParOf" srcId="{2CCD301F-49AB-40A6-B03F-9186CB54DCCD}" destId="{3E30A41C-9450-45C7-BA3A-78ADC24B09DC}" srcOrd="1" destOrd="0" presId="urn:microsoft.com/office/officeart/2009/layout/CirclePictureHierarchy"/>
    <dgm:cxn modelId="{0A230415-A0B3-4C38-A45B-7B4802FB57BB}" type="presParOf" srcId="{73CC2DC4-A153-4EC3-8707-2BB49AA8E89A}" destId="{BE0BCE9A-08AC-480F-B937-5DCC66717F7B}" srcOrd="1" destOrd="0" presId="urn:microsoft.com/office/officeart/2009/layout/CirclePictureHierarchy"/>
    <dgm:cxn modelId="{8089E4E6-F72F-49DE-963F-B667A9DEC21C}" type="presParOf" srcId="{BE0BCE9A-08AC-480F-B937-5DCC66717F7B}" destId="{BEBCCCB4-9FCD-465F-81A4-AEC83E7EDA7C}" srcOrd="0" destOrd="0" presId="urn:microsoft.com/office/officeart/2009/layout/CirclePictureHierarchy"/>
    <dgm:cxn modelId="{BECF67DB-54A5-4991-AA47-584D62B1548E}" type="presParOf" srcId="{BE0BCE9A-08AC-480F-B937-5DCC66717F7B}" destId="{5D222968-6287-4D77-B6DE-7B4F2DB93410}" srcOrd="1" destOrd="0" presId="urn:microsoft.com/office/officeart/2009/layout/CirclePictureHierarchy"/>
    <dgm:cxn modelId="{F0DACFA8-8352-4DE3-8A37-D5A87343AF64}" type="presParOf" srcId="{5D222968-6287-4D77-B6DE-7B4F2DB93410}" destId="{82171A99-53F5-40CE-B874-1B14988543F9}" srcOrd="0" destOrd="0" presId="urn:microsoft.com/office/officeart/2009/layout/CirclePictureHierarchy"/>
    <dgm:cxn modelId="{0D97541B-A3F3-4359-BB51-1A6448EA2383}" type="presParOf" srcId="{82171A99-53F5-40CE-B874-1B14988543F9}" destId="{0D40DC6E-9760-4658-8B88-3F444366657E}" srcOrd="0" destOrd="0" presId="urn:microsoft.com/office/officeart/2009/layout/CirclePictureHierarchy"/>
    <dgm:cxn modelId="{052A5C92-E5B1-4B2E-930A-EA3D2634C78E}" type="presParOf" srcId="{82171A99-53F5-40CE-B874-1B14988543F9}" destId="{4435E2B9-EFB1-415C-8689-BDF7C2416C55}" srcOrd="1" destOrd="0" presId="urn:microsoft.com/office/officeart/2009/layout/CirclePictureHierarchy"/>
    <dgm:cxn modelId="{20F37AD2-D44F-4EFF-B065-2462D29C5F44}" type="presParOf" srcId="{5D222968-6287-4D77-B6DE-7B4F2DB93410}" destId="{660BD25C-0277-41BB-838C-E7326CE6DB9F}" srcOrd="1" destOrd="0" presId="urn:microsoft.com/office/officeart/2009/layout/CirclePictureHierarchy"/>
    <dgm:cxn modelId="{02203DEC-4082-463A-AB04-BAD9F53F6610}" type="presParOf" srcId="{660BD25C-0277-41BB-838C-E7326CE6DB9F}" destId="{4E943D05-71E6-4904-B2E4-EE17CE0ECDDC}" srcOrd="0" destOrd="0" presId="urn:microsoft.com/office/officeart/2009/layout/CirclePictureHierarchy"/>
    <dgm:cxn modelId="{11107745-3EEC-4C94-9B00-8A68794BEAD9}" type="presParOf" srcId="{660BD25C-0277-41BB-838C-E7326CE6DB9F}" destId="{F44B8962-E4D2-490D-A079-B9E6F44CCE42}" srcOrd="1" destOrd="0" presId="urn:microsoft.com/office/officeart/2009/layout/CirclePictureHierarchy"/>
    <dgm:cxn modelId="{89B2B04F-92BF-4F06-A5D5-5E8196BC8C95}" type="presParOf" srcId="{F44B8962-E4D2-490D-A079-B9E6F44CCE42}" destId="{38497E75-D1B2-4752-9973-B9F77C9A2DDD}" srcOrd="0" destOrd="0" presId="urn:microsoft.com/office/officeart/2009/layout/CirclePictureHierarchy"/>
    <dgm:cxn modelId="{0BE94CFB-75EE-47BA-98D4-F2ACC6C38843}" type="presParOf" srcId="{38497E75-D1B2-4752-9973-B9F77C9A2DDD}" destId="{A37BEE24-6E14-414D-A5BD-6689E3E59759}" srcOrd="0" destOrd="0" presId="urn:microsoft.com/office/officeart/2009/layout/CirclePictureHierarchy"/>
    <dgm:cxn modelId="{BFC8C8DD-394A-4517-BC65-BA1CFB55CBFA}" type="presParOf" srcId="{38497E75-D1B2-4752-9973-B9F77C9A2DDD}" destId="{D7AE1163-F55C-4A98-878F-94EF554679B4}" srcOrd="1" destOrd="0" presId="urn:microsoft.com/office/officeart/2009/layout/CirclePictureHierarchy"/>
    <dgm:cxn modelId="{4CD9B2FA-A30E-483F-88AD-2D52FB9CDD93}" type="presParOf" srcId="{F44B8962-E4D2-490D-A079-B9E6F44CCE42}" destId="{DA78EEC4-4DD1-46D6-85A2-B8950AB4699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43D05-71E6-4904-B2E4-EE17CE0ECDDC}">
      <dsp:nvSpPr>
        <dsp:cNvPr id="0" name=""/>
        <dsp:cNvSpPr/>
      </dsp:nvSpPr>
      <dsp:spPr>
        <a:xfrm>
          <a:off x="4653057" y="2671476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CCCB4-9FCD-465F-81A4-AEC83E7EDA7C}">
      <dsp:nvSpPr>
        <dsp:cNvPr id="0" name=""/>
        <dsp:cNvSpPr/>
      </dsp:nvSpPr>
      <dsp:spPr>
        <a:xfrm>
          <a:off x="4653057" y="1717285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D3236-BC0F-4A86-B8BE-F8256503C0F0}">
      <dsp:nvSpPr>
        <dsp:cNvPr id="0" name=""/>
        <dsp:cNvSpPr/>
      </dsp:nvSpPr>
      <dsp:spPr>
        <a:xfrm>
          <a:off x="3202183" y="763093"/>
          <a:ext cx="1496593" cy="228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192"/>
              </a:lnTo>
              <a:lnTo>
                <a:pt x="1496593" y="115192"/>
              </a:lnTo>
              <a:lnTo>
                <a:pt x="1496593" y="2285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0AC17-B8F0-4830-AD2D-E4D79BC8B9CB}">
      <dsp:nvSpPr>
        <dsp:cNvPr id="0" name=""/>
        <dsp:cNvSpPr/>
      </dsp:nvSpPr>
      <dsp:spPr>
        <a:xfrm>
          <a:off x="2657599" y="2671476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C3248-7148-4A60-8E96-04EACE9BE555}">
      <dsp:nvSpPr>
        <dsp:cNvPr id="0" name=""/>
        <dsp:cNvSpPr/>
      </dsp:nvSpPr>
      <dsp:spPr>
        <a:xfrm>
          <a:off x="1705590" y="1717285"/>
          <a:ext cx="997729" cy="228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192"/>
              </a:lnTo>
              <a:lnTo>
                <a:pt x="997729" y="115192"/>
              </a:lnTo>
              <a:lnTo>
                <a:pt x="997729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13515-CED2-4DD5-837F-81398537D7FC}">
      <dsp:nvSpPr>
        <dsp:cNvPr id="0" name=""/>
        <dsp:cNvSpPr/>
      </dsp:nvSpPr>
      <dsp:spPr>
        <a:xfrm>
          <a:off x="662141" y="2671476"/>
          <a:ext cx="91440" cy="2285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72A04-A68C-4477-AB9A-39BE5DD7032F}">
      <dsp:nvSpPr>
        <dsp:cNvPr id="0" name=""/>
        <dsp:cNvSpPr/>
      </dsp:nvSpPr>
      <dsp:spPr>
        <a:xfrm>
          <a:off x="707861" y="1717285"/>
          <a:ext cx="997729" cy="228570"/>
        </a:xfrm>
        <a:custGeom>
          <a:avLst/>
          <a:gdLst/>
          <a:ahLst/>
          <a:cxnLst/>
          <a:rect l="0" t="0" r="0" b="0"/>
          <a:pathLst>
            <a:path>
              <a:moveTo>
                <a:pt x="997729" y="0"/>
              </a:moveTo>
              <a:lnTo>
                <a:pt x="997729" y="115192"/>
              </a:lnTo>
              <a:lnTo>
                <a:pt x="0" y="115192"/>
              </a:lnTo>
              <a:lnTo>
                <a:pt x="0" y="2285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90676-D68B-4342-8190-DEF7F1874D34}">
      <dsp:nvSpPr>
        <dsp:cNvPr id="0" name=""/>
        <dsp:cNvSpPr/>
      </dsp:nvSpPr>
      <dsp:spPr>
        <a:xfrm>
          <a:off x="1705590" y="763093"/>
          <a:ext cx="1496593" cy="228570"/>
        </a:xfrm>
        <a:custGeom>
          <a:avLst/>
          <a:gdLst/>
          <a:ahLst/>
          <a:cxnLst/>
          <a:rect l="0" t="0" r="0" b="0"/>
          <a:pathLst>
            <a:path>
              <a:moveTo>
                <a:pt x="1496593" y="0"/>
              </a:moveTo>
              <a:lnTo>
                <a:pt x="1496593" y="115192"/>
              </a:lnTo>
              <a:lnTo>
                <a:pt x="0" y="115192"/>
              </a:lnTo>
              <a:lnTo>
                <a:pt x="0" y="2285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858A1-ECA0-4684-8794-630B24DDDBCF}">
      <dsp:nvSpPr>
        <dsp:cNvPr id="0" name=""/>
        <dsp:cNvSpPr/>
      </dsp:nvSpPr>
      <dsp:spPr>
        <a:xfrm>
          <a:off x="2839373" y="37472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6CC71-9ABD-430B-810D-3750F9EAB630}">
      <dsp:nvSpPr>
        <dsp:cNvPr id="0" name=""/>
        <dsp:cNvSpPr/>
      </dsp:nvSpPr>
      <dsp:spPr>
        <a:xfrm>
          <a:off x="3564994" y="35658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Add</a:t>
          </a:r>
          <a:endParaRPr lang="en-US" sz="1500" kern="1200" dirty="0"/>
        </a:p>
      </dsp:txBody>
      <dsp:txXfrm>
        <a:off x="3564994" y="35658"/>
        <a:ext cx="1088431" cy="725621"/>
      </dsp:txXfrm>
    </dsp:sp>
    <dsp:sp modelId="{40B052DC-028B-4773-994C-304747F57113}">
      <dsp:nvSpPr>
        <dsp:cNvPr id="0" name=""/>
        <dsp:cNvSpPr/>
      </dsp:nvSpPr>
      <dsp:spPr>
        <a:xfrm>
          <a:off x="1342779" y="991664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27DFC-D05E-4221-9ECF-E33760046DF3}">
      <dsp:nvSpPr>
        <dsp:cNvPr id="0" name=""/>
        <dsp:cNvSpPr/>
      </dsp:nvSpPr>
      <dsp:spPr>
        <a:xfrm>
          <a:off x="2068400" y="989850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Multiply</a:t>
          </a:r>
          <a:endParaRPr lang="en-US" sz="1500" kern="1200" dirty="0"/>
        </a:p>
      </dsp:txBody>
      <dsp:txXfrm>
        <a:off x="2068400" y="989850"/>
        <a:ext cx="1088431" cy="725621"/>
      </dsp:txXfrm>
    </dsp:sp>
    <dsp:sp modelId="{E5B02E66-296C-47B7-A60C-47B650C300DC}">
      <dsp:nvSpPr>
        <dsp:cNvPr id="0" name=""/>
        <dsp:cNvSpPr/>
      </dsp:nvSpPr>
      <dsp:spPr>
        <a:xfrm>
          <a:off x="345050" y="1945855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BC080-07FE-41F3-926B-9E5CC8DF3F71}">
      <dsp:nvSpPr>
        <dsp:cNvPr id="0" name=""/>
        <dsp:cNvSpPr/>
      </dsp:nvSpPr>
      <dsp:spPr>
        <a:xfrm>
          <a:off x="1070671" y="1944041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Variable</a:t>
          </a:r>
          <a:endParaRPr lang="en-US" sz="1500" kern="1200" dirty="0"/>
        </a:p>
      </dsp:txBody>
      <dsp:txXfrm>
        <a:off x="1070671" y="1944041"/>
        <a:ext cx="1088431" cy="725621"/>
      </dsp:txXfrm>
    </dsp:sp>
    <dsp:sp modelId="{09E42C94-8C0E-41B3-B2F6-10531C76026E}">
      <dsp:nvSpPr>
        <dsp:cNvPr id="0" name=""/>
        <dsp:cNvSpPr/>
      </dsp:nvSpPr>
      <dsp:spPr>
        <a:xfrm>
          <a:off x="345050" y="2900047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C45EE-9850-4714-B6C1-43EBF7B16000}">
      <dsp:nvSpPr>
        <dsp:cNvPr id="0" name=""/>
        <dsp:cNvSpPr/>
      </dsp:nvSpPr>
      <dsp:spPr>
        <a:xfrm>
          <a:off x="1070671" y="2898233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x</a:t>
          </a:r>
          <a:endParaRPr lang="en-US" sz="1500" kern="1200" dirty="0"/>
        </a:p>
      </dsp:txBody>
      <dsp:txXfrm>
        <a:off x="1070671" y="2898233"/>
        <a:ext cx="1088431" cy="725621"/>
      </dsp:txXfrm>
    </dsp:sp>
    <dsp:sp modelId="{B26CB642-4E95-4F4E-A9C7-04750B0C4542}">
      <dsp:nvSpPr>
        <dsp:cNvPr id="0" name=""/>
        <dsp:cNvSpPr/>
      </dsp:nvSpPr>
      <dsp:spPr>
        <a:xfrm>
          <a:off x="2340508" y="1945855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69B1A-7C6C-4B95-B38D-8A4A50CD3F7C}">
      <dsp:nvSpPr>
        <dsp:cNvPr id="0" name=""/>
        <dsp:cNvSpPr/>
      </dsp:nvSpPr>
      <dsp:spPr>
        <a:xfrm>
          <a:off x="3066129" y="1944041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Variable</a:t>
          </a:r>
          <a:endParaRPr lang="en-US" sz="1500" kern="1200" dirty="0"/>
        </a:p>
      </dsp:txBody>
      <dsp:txXfrm>
        <a:off x="3066129" y="1944041"/>
        <a:ext cx="1088431" cy="725621"/>
      </dsp:txXfrm>
    </dsp:sp>
    <dsp:sp modelId="{0C845480-68D2-45ED-9E22-C3E0BBAA985B}">
      <dsp:nvSpPr>
        <dsp:cNvPr id="0" name=""/>
        <dsp:cNvSpPr/>
      </dsp:nvSpPr>
      <dsp:spPr>
        <a:xfrm>
          <a:off x="2340508" y="2900047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EED3D-E476-4CFC-B817-728AB058D74A}">
      <dsp:nvSpPr>
        <dsp:cNvPr id="0" name=""/>
        <dsp:cNvSpPr/>
      </dsp:nvSpPr>
      <dsp:spPr>
        <a:xfrm>
          <a:off x="3066129" y="2898233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y</a:t>
          </a:r>
          <a:endParaRPr lang="en-US" sz="1500" kern="1200" dirty="0"/>
        </a:p>
      </dsp:txBody>
      <dsp:txXfrm>
        <a:off x="3066129" y="2898233"/>
        <a:ext cx="1088431" cy="725621"/>
      </dsp:txXfrm>
    </dsp:sp>
    <dsp:sp modelId="{6A8502DC-6044-46E3-A86A-9BDE7DBB8334}">
      <dsp:nvSpPr>
        <dsp:cNvPr id="0" name=""/>
        <dsp:cNvSpPr/>
      </dsp:nvSpPr>
      <dsp:spPr>
        <a:xfrm>
          <a:off x="4335966" y="991664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0A41C-9450-45C7-BA3A-78ADC24B09DC}">
      <dsp:nvSpPr>
        <dsp:cNvPr id="0" name=""/>
        <dsp:cNvSpPr/>
      </dsp:nvSpPr>
      <dsp:spPr>
        <a:xfrm>
          <a:off x="5061587" y="989850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FunctionCall</a:t>
          </a:r>
          <a:r>
            <a:rPr lang="en-US" sz="1500" kern="1200" dirty="0" smtClean="0"/>
            <a:t/>
          </a:r>
          <a:br>
            <a:rPr lang="en-US" sz="1500" kern="1200" dirty="0" smtClean="0"/>
          </a:br>
          <a:r>
            <a:rPr lang="en-US" sz="1500" kern="1200" dirty="0" smtClean="0"/>
            <a:t>Name = f</a:t>
          </a:r>
          <a:endParaRPr lang="en-US" sz="1500" kern="1200" dirty="0"/>
        </a:p>
      </dsp:txBody>
      <dsp:txXfrm>
        <a:off x="5061587" y="989850"/>
        <a:ext cx="1088431" cy="725621"/>
      </dsp:txXfrm>
    </dsp:sp>
    <dsp:sp modelId="{0D40DC6E-9760-4658-8B88-3F444366657E}">
      <dsp:nvSpPr>
        <dsp:cNvPr id="0" name=""/>
        <dsp:cNvSpPr/>
      </dsp:nvSpPr>
      <dsp:spPr>
        <a:xfrm>
          <a:off x="4335966" y="1945855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5E2B9-EFB1-415C-8689-BDF7C2416C55}">
      <dsp:nvSpPr>
        <dsp:cNvPr id="0" name=""/>
        <dsp:cNvSpPr/>
      </dsp:nvSpPr>
      <dsp:spPr>
        <a:xfrm>
          <a:off x="5061587" y="1944041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Variable</a:t>
          </a:r>
          <a:endParaRPr lang="en-US" sz="1500" kern="1200" dirty="0"/>
        </a:p>
      </dsp:txBody>
      <dsp:txXfrm>
        <a:off x="5061587" y="1944041"/>
        <a:ext cx="1088431" cy="725621"/>
      </dsp:txXfrm>
    </dsp:sp>
    <dsp:sp modelId="{A37BEE24-6E14-414D-A5BD-6689E3E59759}">
      <dsp:nvSpPr>
        <dsp:cNvPr id="0" name=""/>
        <dsp:cNvSpPr/>
      </dsp:nvSpPr>
      <dsp:spPr>
        <a:xfrm>
          <a:off x="4335966" y="2900047"/>
          <a:ext cx="725621" cy="7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E1163-F55C-4A98-878F-94EF554679B4}">
      <dsp:nvSpPr>
        <dsp:cNvPr id="0" name=""/>
        <dsp:cNvSpPr/>
      </dsp:nvSpPr>
      <dsp:spPr>
        <a:xfrm>
          <a:off x="5061587" y="2898233"/>
          <a:ext cx="1088431" cy="725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z</a:t>
          </a:r>
          <a:endParaRPr lang="en-US" sz="1500" kern="1200" dirty="0"/>
        </a:p>
      </dsp:txBody>
      <dsp:txXfrm>
        <a:off x="5061587" y="2898233"/>
        <a:ext cx="1088431" cy="725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803CE-B60F-43EB-9075-5B30E94D311F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F6181-CDDE-4207-B87F-50F4B0080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8A6C-B969-4849-A48A-2FD437CE6A36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disxp1/scala-metaprograming-fu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cala-lang.org/overviews/quasiquotes/intro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cala-lang.org/overviews/macros/annotations" TargetMode="External"/><Relationship Id="rId2" Type="http://schemas.openxmlformats.org/officeDocument/2006/relationships/hyperlink" Target="https://github.com/scalamacros/sbt-example-paradi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lianpeeters/avro-scala-macro-annot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2839526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Metaprogramming in</a:t>
            </a:r>
            <a:r>
              <a:rPr lang="lv-LV" sz="3600" i="1" dirty="0" smtClean="0"/>
              <a:t> </a:t>
            </a:r>
            <a:r>
              <a:rPr lang="en-GB" sz="3600" i="1" dirty="0" smtClean="0"/>
              <a:t>Scala:</a:t>
            </a:r>
            <a:endParaRPr lang="en-GB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273530" y="439342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>
                <a:latin typeface="Comic Sans MS" panose="030F0702030302020204" pitchFamily="66" charset="0"/>
                <a:cs typeface="Consolas" panose="020B0609020204030204" pitchFamily="49" charset="0"/>
              </a:rPr>
              <a:t>Valdis Ādamsons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6471" y="3383814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i="1" dirty="0" smtClean="0"/>
              <a:t>macros and beyond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8706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What macros can actually do?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You have the FULL POWER of Scala within the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Got any crazy ideas yet?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" y="2278856"/>
            <a:ext cx="6026172" cy="4579144"/>
            <a:chOff x="457200" y="2278856"/>
            <a:chExt cx="6026172" cy="457914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2616" y="2278856"/>
              <a:ext cx="4900756" cy="457914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081541"/>
              <a:ext cx="1767620" cy="1920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715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Metaprogramming beyond macros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Reflection</a:t>
            </a:r>
            <a:endParaRPr lang="en-US" sz="4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Compiler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Fork the Scala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Comic Sans MS" panose="030F0702030302020204" pitchFamily="66" charset="0"/>
                <a:cs typeface="Consolas" panose="020B0609020204030204" pitchFamily="49" charset="0"/>
              </a:rPr>
              <a:t>Scala.meta</a:t>
            </a:r>
            <a:r>
              <a:rPr lang="en-US" sz="4000" dirty="0">
                <a:latin typeface="Comic Sans MS" panose="030F0702030302020204" pitchFamily="66" charset="0"/>
                <a:cs typeface="Consolas" panose="020B0609020204030204" pitchFamily="49" charset="0"/>
              </a:rPr>
              <a:t> (currently in beta)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mic Sans MS" panose="030F0702030302020204" pitchFamily="66" charset="0"/>
                <a:cs typeface="Consolas" panose="020B0609020204030204" pitchFamily="49" charset="0"/>
              </a:rPr>
              <a:t>SBT plugins … sort </a:t>
            </a: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of</a:t>
            </a:r>
            <a:endParaRPr lang="en-US" sz="40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Reflection in Scala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Enabled by</a:t>
            </a:r>
          </a:p>
          <a:p>
            <a:pPr lvl="1"/>
            <a:r>
              <a:rPr lang="en-US" sz="2400" dirty="0">
                <a:latin typeface="Comic Sans MS" panose="030F0702030302020204" pitchFamily="66" charset="0"/>
                <a:cs typeface="Consolas" panose="020B0609020204030204" pitchFamily="49" charset="0"/>
              </a:rPr>
              <a:t>import </a:t>
            </a:r>
            <a:r>
              <a:rPr lang="en-US" sz="2400" dirty="0" err="1">
                <a:latin typeface="Comic Sans MS" panose="030F0702030302020204" pitchFamily="66" charset="0"/>
                <a:cs typeface="Consolas" panose="020B0609020204030204" pitchFamily="49" charset="0"/>
              </a:rPr>
              <a:t>scala.reflect.runtime.universe</a:t>
            </a: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._</a:t>
            </a:r>
            <a:endParaRPr lang="en-US" sz="24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generate code like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</a:t>
            </a:r>
            <a:r>
              <a:rPr lang="en-US" sz="2400" dirty="0">
                <a:latin typeface="Comic Sans MS" panose="030F0702030302020204" pitchFamily="66" charset="0"/>
                <a:cs typeface="Consolas" panose="020B0609020204030204" pitchFamily="49" charset="0"/>
              </a:rPr>
              <a:t>use </a:t>
            </a:r>
            <a:r>
              <a:rPr lang="en-US" sz="24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quasiquotes</a:t>
            </a:r>
            <a:endParaRPr lang="en-US" sz="24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interact with classes, methods and fields similar to Java reflection</a:t>
            </a:r>
            <a:endParaRPr lang="en-US" sz="24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Some</a:t>
            </a: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things are only known at runtime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  <a:cs typeface="Consolas" panose="020B0609020204030204" pitchFamily="49" charset="0"/>
              </a:rPr>
              <a:t>Most of the things are known at compile </a:t>
            </a: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Better use macros if you can</a:t>
            </a:r>
            <a:endParaRPr lang="en-GB" sz="24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Compiler plugins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90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Scala.meta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6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Fork the Scala compiler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Build tool plugins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5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78092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Thanks for your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attention.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1066" y="5215467"/>
            <a:ext cx="5488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Presentation and examples available on 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github.com/valdisxp1/scala-metaprograming-fun</a:t>
            </a:r>
            <a:r>
              <a:rPr lang="en-GB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797657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Any other questions?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What is metaprogramming?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Program that creates or modifies another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Possible </a:t>
            </a:r>
            <a:r>
              <a:rPr lang="en-GB" sz="2800" dirty="0">
                <a:latin typeface="Comic Sans MS" panose="030F0702030302020204" pitchFamily="66" charset="0"/>
                <a:cs typeface="Consolas" panose="020B0609020204030204" pitchFamily="49" charset="0"/>
              </a:rPr>
              <a:t>uses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Testing/validation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Generating boilerplate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</a:t>
            </a:r>
            <a:r>
              <a:rPr lang="en-US" sz="2800" dirty="0">
                <a:latin typeface="Comic Sans MS" panose="030F0702030302020204" pitchFamily="66" charset="0"/>
                <a:cs typeface="Consolas" panose="020B0609020204030204" pitchFamily="49" charset="0"/>
              </a:rPr>
              <a:t>make our own </a:t>
            </a: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language/DSL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integrate external components (native code, </a:t>
            </a:r>
            <a:r>
              <a:rPr lang="en-US" sz="28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javascript</a:t>
            </a: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do something crazy and wonderful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Scala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mic Sans MS"/>
              </a:rPr>
              <a:t>b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lackbox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 macros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Introduced in Scala 2.10.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Main idea: replace special method call with arbitrary code at compile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Is type safe – must specify the return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Works with abstract syntax trees(ASTs), not text 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You can run arbitrary Scala code in the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macro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Macros must be enabled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import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scala.language.experimental.macros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macro implementation must be compiled before using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Creating an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sbt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subproject works fine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Notable uses: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async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macro in Scala standard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Play macros for generating JSON formatters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Abstract syntax tree (AST)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Represents program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Normally generated from program text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x*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y+f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Add(Multiply(Variable(“x”),Variable(“y”)),</a:t>
            </a:r>
            <a:r>
              <a:rPr lang="en-US" sz="16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FunctionCall</a:t>
            </a: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(“</a:t>
            </a:r>
            <a:r>
              <a:rPr lang="en-US" sz="16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f”,Variable</a:t>
            </a:r>
            <a:r>
              <a:rPr lang="en-US" sz="16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(“z”)))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* this is not Scala’s AST</a:t>
            </a:r>
            <a:endParaRPr lang="en-GB" dirty="0">
              <a:solidFill>
                <a:srgbClr val="FF0000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46886794"/>
              </p:ext>
            </p:extLst>
          </p:nvPr>
        </p:nvGraphicFramePr>
        <p:xfrm>
          <a:off x="2309568" y="2356701"/>
          <a:ext cx="6495070" cy="3661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5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Using AST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Can be pattern-matched like case classes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Literal(Constant(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fileName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: String)) =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file.tree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be created like case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Example:</a:t>
            </a:r>
          </a:p>
          <a:p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Apply(Select(Ident(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builderVariable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),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TermName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("result")), List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Running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“reify” on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block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of code can help</a:t>
            </a:r>
          </a:p>
          <a:p>
            <a:pPr lvl="1"/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scala.reflect.runtime.universe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._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reify{</a:t>
            </a:r>
          </a:p>
          <a:p>
            <a:pPr lvl="1"/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map=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Map.newBuilder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String,String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map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+=(("</a:t>
            </a: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x","y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"))</a:t>
            </a: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map.result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}</a:t>
            </a: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Quasiquotes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help generated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fragments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of code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(more on that later)</a:t>
            </a:r>
          </a:p>
        </p:txBody>
      </p:sp>
    </p:spTree>
    <p:extLst>
      <p:ext uri="{BB962C8B-B14F-4D97-AF65-F5344CB8AC3E}">
        <p14:creationId xmlns:p14="http://schemas.microsoft.com/office/powerpoint/2010/main" val="34667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A simple macro 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LoadProperties.scala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51582"/>
            <a:ext cx="8229600" cy="4801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(file: String): Map[String, String] = macro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loadPropertiesWithoutQImpl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loadPropertiesWithoutQImpl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(c: Context)(file: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[String]) = {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c.universe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scala.collection.mutable</a:t>
            </a:r>
            <a:endParaRPr lang="en-US" sz="9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Literal(Constant(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String))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file.tree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properties = new Properties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properties.load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fis.close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properties.asScala.toMap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("builder")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typeTag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mutable.Builder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[(String, String), Map[String, String]]]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ValDef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(Modifiers(),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TypeTree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typeTag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reify(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Map.newBuilder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[String, String]).tree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constant(s: String)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[String](Literal(Constant(s)))</a:t>
            </a: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propertiesMap.map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case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(key, value) =&gt;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reify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((constant(key).splice, constant(value).splice)).tree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adds =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pairs.map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tree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Apply(Select(Ident(</a:t>
            </a:r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plus$eq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 List(tree))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Apply(Select(Ident(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("result")), List())</a:t>
            </a: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[Map[String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String]](Block(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define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adds, </a:t>
            </a:r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</a:p>
          <a:p>
            <a:r>
              <a:rPr lang="en-US" sz="9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))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Quasiquotes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Introduced in Scala 2.11.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Converts to program text to code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fragments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Does not have to be a complete block 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q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”…” for code (most common)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t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”…” for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mic Sans MS" panose="030F0702030302020204" pitchFamily="66" charset="0"/>
                <a:cs typeface="Consolas" panose="020B0609020204030204" pitchFamily="49" charset="0"/>
              </a:rPr>
              <a:t>p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q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”…” for patterns (pattern matching)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Makes macro creation easier and much shorter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</a:t>
            </a: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lift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values into the 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Creates code that will return the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Supports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numbers, strings and some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collections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create custom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Liftables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for other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</a:t>
            </a:r>
            <a:r>
              <a:rPr lang="en-US" b="1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unlift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constants from the 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Extracts constant values out of the 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Supports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numbers and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strings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Can create custom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Unliftables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for other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Sometimes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you still need to use the raw AST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More info:</a:t>
            </a:r>
          </a:p>
          <a:p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http://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docs.scala-lang.org/overviews/quasiquotes/intro.html</a:t>
            </a: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Macro example with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Quasiquotes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LoadProperties.scala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199" y="1751582"/>
            <a:ext cx="8392161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(file: String): Map[String, String] = macro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loadPropertiesImpl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loadPropertiesImpl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(c: Context)(file: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[String]) =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c.universe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en-US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q"${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String}" =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file.tree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 = new Properties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properties.load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fis.close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properties.asScala.toMap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Macro paradise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More powerful e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xperimental 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Enable by adding the compiler plugin</a:t>
            </a:r>
          </a:p>
          <a:p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		</a:t>
            </a: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addCompilerPlugin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("</a:t>
            </a:r>
            <a:r>
              <a:rPr lang="en-GB" dirty="0" err="1">
                <a:latin typeface="Comic Sans MS" panose="030F0702030302020204" pitchFamily="66" charset="0"/>
                <a:cs typeface="Consolas" panose="020B0609020204030204" pitchFamily="49" charset="0"/>
              </a:rPr>
              <a:t>org.scalamacros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" % "paradise" % "2.1.0" cross </a:t>
            </a:r>
            <a:r>
              <a:rPr lang="en-GB" dirty="0" err="1">
                <a:latin typeface="Comic Sans MS" panose="030F0702030302020204" pitchFamily="66" charset="0"/>
                <a:cs typeface="Consolas" panose="020B0609020204030204" pitchFamily="49" charset="0"/>
              </a:rPr>
              <a:t>CrossVersion.full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See: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https://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github.com/scalamacros/sbt-example-paradise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Macro annotations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 </a:t>
            </a: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whitebox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macro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Can rewrite class structures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 type safe at 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See: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http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://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docs.scala-lang.org/overviews/macros/annotations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Notable use: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Generating class fields from AVRO schema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4"/>
              </a:rPr>
              <a:t>https://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4"/>
              </a:rPr>
              <a:t>github.com/julianpeeters/avro-scala-macro-annotations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“c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ase class” may be rewritten to “@case class”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There is more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6700</TotalTime>
  <Words>753</Words>
  <Application>Microsoft Office PowerPoint</Application>
  <PresentationFormat>On-screen Show (4:3)</PresentationFormat>
  <Paragraphs>194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Comic Sans MS</vt:lpstr>
      <vt:lpstr>Consolas</vt:lpstr>
      <vt:lpstr>Courier New</vt:lpstr>
      <vt:lpstr>Wingdings</vt:lpstr>
      <vt:lpstr>Office Theme</vt:lpstr>
      <vt:lpstr>PowerPoint Presentation</vt:lpstr>
      <vt:lpstr>What is metaprogramming?</vt:lpstr>
      <vt:lpstr>Scala blackbox macros</vt:lpstr>
      <vt:lpstr>Abstract syntax tree (AST)</vt:lpstr>
      <vt:lpstr>Using ASTs</vt:lpstr>
      <vt:lpstr>A simple macro example</vt:lpstr>
      <vt:lpstr>Quasiquotes</vt:lpstr>
      <vt:lpstr>Macro example with Quasiquotes</vt:lpstr>
      <vt:lpstr>Macro paradise</vt:lpstr>
      <vt:lpstr>What macros can actually do?</vt:lpstr>
      <vt:lpstr>Metaprogramming beyond macros</vt:lpstr>
      <vt:lpstr>Reflection in Scala</vt:lpstr>
      <vt:lpstr>Compiler plugins</vt:lpstr>
      <vt:lpstr>Scala.meta</vt:lpstr>
      <vt:lpstr>Fork the Scala compiler</vt:lpstr>
      <vt:lpstr>Build tool plugins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Valdis</dc:creator>
  <cp:lastModifiedBy>Valdis</cp:lastModifiedBy>
  <cp:revision>715</cp:revision>
  <dcterms:created xsi:type="dcterms:W3CDTF">2013-11-12T10:02:38Z</dcterms:created>
  <dcterms:modified xsi:type="dcterms:W3CDTF">2016-05-15T08:39:12Z</dcterms:modified>
</cp:coreProperties>
</file>