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1" r:id="rId2"/>
    <p:sldId id="452" r:id="rId3"/>
    <p:sldId id="458" r:id="rId4"/>
    <p:sldId id="459" r:id="rId5"/>
    <p:sldId id="460" r:id="rId6"/>
    <p:sldId id="457" r:id="rId7"/>
    <p:sldId id="461" r:id="rId8"/>
    <p:sldId id="462" r:id="rId9"/>
    <p:sldId id="463" r:id="rId10"/>
    <p:sldId id="469" r:id="rId11"/>
    <p:sldId id="464" r:id="rId12"/>
    <p:sldId id="465" r:id="rId13"/>
    <p:sldId id="466" r:id="rId14"/>
    <p:sldId id="468" r:id="rId15"/>
    <p:sldId id="467" r:id="rId16"/>
    <p:sldId id="44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When macro is used, Scala code is 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 a </a:t>
            </a:r>
            <a:r>
              <a:rPr lang="en-US" smtClean="0">
                <a:latin typeface="Comic Sans MS" panose="030F0702030302020204" pitchFamily="66" charset="0"/>
                <a:cs typeface="Consolas" panose="020B0609020204030204" pitchFamily="49" charset="0"/>
              </a:rPr>
              <a:t>good picture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6" y="2278856"/>
            <a:ext cx="4900756" cy="45791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81541"/>
            <a:ext cx="1767620" cy="19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Program that creates or modifies another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</a:t>
            </a:r>
            <a:r>
              <a:rPr lang="en-GB" sz="2800" dirty="0">
                <a:latin typeface="Comic Sans MS" panose="030F0702030302020204" pitchFamily="66" charset="0"/>
                <a:cs typeface="Consolas" panose="020B0609020204030204" pitchFamily="49" charset="0"/>
              </a:rPr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28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28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crazy and wonderful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677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What is metaprogramming?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709</cp:revision>
  <dcterms:created xsi:type="dcterms:W3CDTF">2013-11-12T10:02:38Z</dcterms:created>
  <dcterms:modified xsi:type="dcterms:W3CDTF">2016-05-15T06:10:09Z</dcterms:modified>
</cp:coreProperties>
</file>