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9" r:id="rId12"/>
    <p:sldId id="464" r:id="rId13"/>
    <p:sldId id="465" r:id="rId14"/>
    <p:sldId id="466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>
        <p:scale>
          <a:sx n="81" d="100"/>
          <a:sy n="81" d="100"/>
        </p:scale>
        <p:origin x="398" y="-14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36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3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</a:t>
            </a: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more crazy</a:t>
            </a:r>
            <a:endParaRPr lang="en-US" sz="3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6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670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707</cp:revision>
  <dcterms:created xsi:type="dcterms:W3CDTF">2013-11-12T10:02:38Z</dcterms:created>
  <dcterms:modified xsi:type="dcterms:W3CDTF">2016-05-14T19:02:08Z</dcterms:modified>
</cp:coreProperties>
</file>