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9" r:id="rId10"/>
    <p:sldId id="463" r:id="rId11"/>
    <p:sldId id="464" r:id="rId12"/>
    <p:sldId id="465" r:id="rId13"/>
    <p:sldId id="470" r:id="rId14"/>
    <p:sldId id="466" r:id="rId15"/>
    <p:sldId id="468" r:id="rId16"/>
    <p:sldId id="467" r:id="rId17"/>
    <p:sldId id="471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422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rabbit is NOT the official logo of anything.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some random Creative Commons image I found on the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181-CDDE-4207-B87F-50F4B00805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meta.org/" TargetMode="External"/><Relationship Id="rId2" Type="http://schemas.openxmlformats.org/officeDocument/2006/relationships/hyperlink" Target="http://scalafm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ik/silenc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ypelevel.org/" TargetMode="External"/><Relationship Id="rId2" Type="http://schemas.openxmlformats.org/officeDocument/2006/relationships/hyperlink" Target="https://github.com/scala/scal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mpepfl/dotty" TargetMode="External"/><Relationship Id="rId4" Type="http://schemas.openxmlformats.org/officeDocument/2006/relationships/hyperlink" Target="https://github.com/typelevel/scal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t/sbt-avro" TargetMode="External"/><Relationship Id="rId2" Type="http://schemas.openxmlformats.org/officeDocument/2006/relationships/hyperlink" Target="https://github.com/sbt/sbt-scalari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First beta version 0.2.0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Released just last week (May 11</a:t>
            </a:r>
            <a:r>
              <a:rPr lang="en-US" sz="2400" baseline="30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first glance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Both for runtime and compile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Eventually to replace current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quasiqoutes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Promises more cool stuff in future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Scalafmt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http://scalafmt.org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More 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details: 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http://scalameta.org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 new compilation phase(s)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between existing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affect all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Must know the compiler internals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way to do metaprogramming before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paradise is a compiler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Silencer – an annotation based warning suppressor</a:t>
            </a:r>
          </a:p>
          <a:p>
            <a:pPr lvl="2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github.com/ghik/silencer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Actually at least 3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</a:t>
            </a:r>
            <a:r>
              <a:rPr lang="en-US" sz="3200" dirty="0"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cala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Typelevel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Scala – community fork of the main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http://typelevel.org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github.com/typelevel/scala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32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Dotty - EPFL research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github.com/lampepfl/dotty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I’d try to modify this first</a:t>
            </a:r>
            <a:endParaRPr lang="en-GB" sz="32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plugin adds a new build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 or modify </a:t>
            </a:r>
            <a:r>
              <a:rPr lang="en-US" sz="2000" dirty="0"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cala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really metaprogramming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Deals with text files not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least not very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nice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Annoy </a:t>
            </a:r>
            <a:r>
              <a:rPr lang="en-US" sz="2000" dirty="0" err="1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devs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 by changing their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Please, do not touch the generated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Encode and then parse it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syntax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 it is acceptable 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</a:t>
            </a:r>
            <a:endParaRPr lang="en-GB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</a:rPr>
              <a:t>Code formatting </a:t>
            </a:r>
            <a:endParaRPr lang="en-GB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2"/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github.com/sbt/sbt-scalariform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Generate Java POJOs for 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</a:rPr>
              <a:t>AVRO schema 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github.com/sbt/sbt-avro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Conclusions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w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rite some useful </a:t>
            </a:r>
            <a:r>
              <a:rPr lang="en-GB" sz="20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blackbox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macros using </a:t>
            </a:r>
            <a:r>
              <a:rPr lang="en-US" sz="20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Or dive into the metaprogramming rabbit hole</a:t>
            </a:r>
            <a:endParaRPr lang="en-GB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412671" y="2217171"/>
            <a:ext cx="1485900" cy="1502229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1" y="4402385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997</Words>
  <Application>Microsoft Office PowerPoint</Application>
  <PresentationFormat>On-screen Show (4:3)</PresentationFormat>
  <Paragraphs>245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What macros can actually do?</vt:lpstr>
      <vt:lpstr>Macro paradise</vt:lpstr>
      <vt:lpstr>Metaprogramming beyond macros</vt:lpstr>
      <vt:lpstr>Reflection in Scala</vt:lpstr>
      <vt:lpstr>Scala.meta</vt:lpstr>
      <vt:lpstr>Compiler plugins</vt:lpstr>
      <vt:lpstr>Fork the Scala compiler</vt:lpstr>
      <vt:lpstr>Build tool plugins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730</cp:revision>
  <dcterms:created xsi:type="dcterms:W3CDTF">2013-11-12T10:02:38Z</dcterms:created>
  <dcterms:modified xsi:type="dcterms:W3CDTF">2016-05-15T12:05:07Z</dcterms:modified>
</cp:coreProperties>
</file>