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51" r:id="rId2"/>
    <p:sldId id="446" r:id="rId3"/>
    <p:sldId id="452" r:id="rId4"/>
    <p:sldId id="458" r:id="rId5"/>
    <p:sldId id="459" r:id="rId6"/>
    <p:sldId id="460" r:id="rId7"/>
    <p:sldId id="457" r:id="rId8"/>
    <p:sldId id="461" r:id="rId9"/>
    <p:sldId id="462" r:id="rId10"/>
    <p:sldId id="463" r:id="rId11"/>
    <p:sldId id="469" r:id="rId12"/>
    <p:sldId id="464" r:id="rId13"/>
    <p:sldId id="465" r:id="rId14"/>
    <p:sldId id="466" r:id="rId15"/>
    <p:sldId id="468" r:id="rId16"/>
    <p:sldId id="467" r:id="rId17"/>
    <p:sldId id="44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8428" autoAdjust="0"/>
  </p:normalViewPr>
  <p:slideViewPr>
    <p:cSldViewPr snapToGrid="0" snapToObjects="1">
      <p:cViewPr varScale="1">
        <p:scale>
          <a:sx n="47" d="100"/>
          <a:sy n="47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-metaprograming-fu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839526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Metaprogramming in</a:t>
            </a:r>
            <a:r>
              <a:rPr lang="lv-LV" sz="3600" i="1" dirty="0" smtClean="0"/>
              <a:t> </a:t>
            </a:r>
            <a:r>
              <a:rPr lang="en-GB" sz="3600" i="1" dirty="0" smtClean="0"/>
              <a:t>Scala: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530" y="43934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71" y="3383814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/>
              <a:t>macros and beyond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 paradise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What macros can actually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When macro is used, Scala code is 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 a </a:t>
            </a:r>
            <a:r>
              <a:rPr lang="en-US" smtClean="0">
                <a:latin typeface="Comic Sans MS" panose="030F0702030302020204" pitchFamily="66" charset="0"/>
                <a:cs typeface="Consolas" panose="020B0609020204030204" pitchFamily="49" charset="0"/>
              </a:rPr>
              <a:t>good picture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Metaprogramming beyond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Compiler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Fork the Scala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SBT plugins … sort </a:t>
            </a: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of</a:t>
            </a:r>
            <a:endParaRPr lang="en-US" sz="4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Reflection in Scala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Compiler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Fork the Scala compiler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Build tool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48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and examples available on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github.com/valdisxp1/scala-metaprograming-fun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What is metaprogramming?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348" y="1691014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TBD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Possible uses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Testing/validation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Let’s make our own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language/DSL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integrate external components (native code,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javascript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Blackbox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Abstract syntax tree (AST)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Using 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macro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</a:t>
            </a:r>
            <a:r>
              <a:rPr lang="en-GB" dirty="0" err="1" smtClean="0"/>
              <a:t>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508846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Macro example with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</a:t>
            </a:r>
            <a:r>
              <a:rPr lang="en-GB" dirty="0" err="1" smtClean="0"/>
              <a:t>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508846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5769</TotalTime>
  <Words>131</Words>
  <Application>Microsoft Office PowerPoint</Application>
  <PresentationFormat>On-screen Show (4:3)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Comic Sans MS</vt:lpstr>
      <vt:lpstr>Consolas</vt:lpstr>
      <vt:lpstr>Courier New</vt:lpstr>
      <vt:lpstr>Office Theme</vt:lpstr>
      <vt:lpstr>PowerPoint Presentation</vt:lpstr>
      <vt:lpstr>What is metaprogramming?</vt:lpstr>
      <vt:lpstr>Possible uses</vt:lpstr>
      <vt:lpstr>Blackbox macros</vt:lpstr>
      <vt:lpstr>Abstract syntax tree (AST)</vt:lpstr>
      <vt:lpstr>Using ASTs</vt:lpstr>
      <vt:lpstr>A simple macro example</vt:lpstr>
      <vt:lpstr>Quasiquotes</vt:lpstr>
      <vt:lpstr>Macro example with Quasiquotes</vt:lpstr>
      <vt:lpstr>Macro paradise</vt:lpstr>
      <vt:lpstr>What macros can actually do?</vt:lpstr>
      <vt:lpstr>Metaprogramming beyond macros</vt:lpstr>
      <vt:lpstr>Reflection in Scala</vt:lpstr>
      <vt:lpstr>Compiler plugins</vt:lpstr>
      <vt:lpstr>Fork the Scala compiler</vt:lpstr>
      <vt:lpstr>Build tool plugins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685</cp:revision>
  <dcterms:created xsi:type="dcterms:W3CDTF">2013-11-12T10:02:38Z</dcterms:created>
  <dcterms:modified xsi:type="dcterms:W3CDTF">2016-05-09T11:25:13Z</dcterms:modified>
</cp:coreProperties>
</file>