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3" r:id="rId10"/>
    <p:sldId id="469" r:id="rId11"/>
    <p:sldId id="464" r:id="rId12"/>
    <p:sldId id="465" r:id="rId13"/>
    <p:sldId id="466" r:id="rId14"/>
    <p:sldId id="470" r:id="rId15"/>
    <p:sldId id="468" r:id="rId16"/>
    <p:sldId id="467" r:id="rId17"/>
    <p:sldId id="471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684" autoAdjust="0"/>
  </p:normalViewPr>
  <p:slideViewPr>
    <p:cSldViewPr snapToGrid="0" snapToObjects="1">
      <p:cViewPr varScale="1">
        <p:scale>
          <a:sx n="38" d="100"/>
          <a:sy n="38" d="100"/>
        </p:scale>
        <p:origin x="1646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rabbit is NOT the official logo of anything.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some random Creative Commons image I found on the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181-CDDE-4207-B87F-50F4B00805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First beta version 0.2.0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Released just last week (May 11</a:t>
            </a:r>
            <a:r>
              <a:rPr lang="en-US" baseline="30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Conclusions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w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rite some useful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blackbox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macros using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Or dive into the metaprogramming rabbit hole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412671" y="2094061"/>
            <a:ext cx="1485900" cy="1502229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1" y="4081541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805</Words>
  <Application>Microsoft Office PowerPoint</Application>
  <PresentationFormat>On-screen Show (4:3)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Scala.meta</vt:lpstr>
      <vt:lpstr>Fork the Scala compiler</vt:lpstr>
      <vt:lpstr>Build tool plugins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718</cp:revision>
  <dcterms:created xsi:type="dcterms:W3CDTF">2013-11-12T10:02:38Z</dcterms:created>
  <dcterms:modified xsi:type="dcterms:W3CDTF">2016-05-15T08:53:01Z</dcterms:modified>
</cp:coreProperties>
</file>