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1" r:id="rId2"/>
    <p:sldId id="446" r:id="rId3"/>
    <p:sldId id="452" r:id="rId4"/>
    <p:sldId id="458" r:id="rId5"/>
    <p:sldId id="459" r:id="rId6"/>
    <p:sldId id="460" r:id="rId7"/>
    <p:sldId id="457" r:id="rId8"/>
    <p:sldId id="461" r:id="rId9"/>
    <p:sldId id="462" r:id="rId10"/>
    <p:sldId id="463" r:id="rId11"/>
    <p:sldId id="469" r:id="rId12"/>
    <p:sldId id="464" r:id="rId13"/>
    <p:sldId id="465" r:id="rId14"/>
    <p:sldId id="466" r:id="rId15"/>
    <p:sldId id="468" r:id="rId16"/>
    <p:sldId id="467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>
        <p:scale>
          <a:sx n="66" d="100"/>
          <a:sy n="66" d="100"/>
        </p:scale>
        <p:origin x="830" y="-7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36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3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more crazy</a:t>
            </a:r>
            <a:endParaRPr lang="en-US" sz="3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6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Plus(Multiply(Variable(“x”),Variable(“y”)),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560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702</cp:revision>
  <dcterms:created xsi:type="dcterms:W3CDTF">2013-11-12T10:02:38Z</dcterms:created>
  <dcterms:modified xsi:type="dcterms:W3CDTF">2016-05-14T14:44:24Z</dcterms:modified>
</cp:coreProperties>
</file>