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51" r:id="rId2"/>
    <p:sldId id="446" r:id="rId3"/>
    <p:sldId id="452" r:id="rId4"/>
    <p:sldId id="457" r:id="rId5"/>
    <p:sldId id="44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428" autoAdjust="0"/>
  </p:normalViewPr>
  <p:slideViewPr>
    <p:cSldViewPr snapToGrid="0" snapToObjects="1">
      <p:cViewPr varScale="1">
        <p:scale>
          <a:sx n="47" d="100"/>
          <a:sy n="47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-metaprograming-fu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839526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Metaprogramming in</a:t>
            </a:r>
            <a:r>
              <a:rPr lang="lv-LV" sz="3600" i="1" dirty="0" smtClean="0"/>
              <a:t> </a:t>
            </a:r>
            <a:r>
              <a:rPr lang="en-GB" sz="3600" i="1" dirty="0" smtClean="0"/>
              <a:t>Scala: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530" y="43934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71" y="3383814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/>
              <a:t>macros and beyond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What is metaprogramming?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348" y="1691014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TBD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Possible uses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Testing/validation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Let’s make our own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language/DSL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integrate external components (native code,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javascript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etc.)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simple macro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</a:t>
            </a:r>
            <a:r>
              <a:rPr lang="en-GB" dirty="0" err="1" smtClean="0"/>
              <a:t>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508846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48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and examples </a:t>
            </a:r>
            <a:r>
              <a:rPr lang="en-GB" dirty="0" smtClean="0"/>
              <a:t>available on </a:t>
            </a:r>
            <a:endParaRPr lang="en-GB" dirty="0" smtClean="0"/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github.com/valdisxp1/scala-metaprograming-fun</a:t>
            </a:r>
            <a:r>
              <a:rPr lang="en-GB" dirty="0" smtClean="0"/>
              <a:t> 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5743</TotalTime>
  <Words>57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Comic Sans MS</vt:lpstr>
      <vt:lpstr>Consolas</vt:lpstr>
      <vt:lpstr>Courier New</vt:lpstr>
      <vt:lpstr>Office Theme</vt:lpstr>
      <vt:lpstr>PowerPoint Presentation</vt:lpstr>
      <vt:lpstr>What is metaprogramming?</vt:lpstr>
      <vt:lpstr>Possible uses</vt:lpstr>
      <vt:lpstr>A simple macro 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679</cp:revision>
  <dcterms:created xsi:type="dcterms:W3CDTF">2013-11-12T10:02:38Z</dcterms:created>
  <dcterms:modified xsi:type="dcterms:W3CDTF">2016-05-08T19:03:27Z</dcterms:modified>
</cp:coreProperties>
</file>