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51" r:id="rId2"/>
    <p:sldId id="446" r:id="rId3"/>
    <p:sldId id="452" r:id="rId4"/>
    <p:sldId id="458" r:id="rId5"/>
    <p:sldId id="459" r:id="rId6"/>
    <p:sldId id="460" r:id="rId7"/>
    <p:sldId id="457" r:id="rId8"/>
    <p:sldId id="461" r:id="rId9"/>
    <p:sldId id="462" r:id="rId10"/>
    <p:sldId id="463" r:id="rId11"/>
    <p:sldId id="469" r:id="rId12"/>
    <p:sldId id="464" r:id="rId13"/>
    <p:sldId id="465" r:id="rId14"/>
    <p:sldId id="466" r:id="rId15"/>
    <p:sldId id="468" r:id="rId16"/>
    <p:sldId id="467" r:id="rId17"/>
    <p:sldId id="44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31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8428" autoAdjust="0"/>
  </p:normalViewPr>
  <p:slideViewPr>
    <p:cSldViewPr snapToGrid="0" snapToObjects="1">
      <p:cViewPr varScale="1">
        <p:scale>
          <a:sx n="47" d="100"/>
          <a:sy n="47" d="100"/>
        </p:scale>
        <p:origin x="1382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803CE-B60F-43EB-9075-5B30E94D311F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F6181-CDDE-4207-B87F-50F4B0080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6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A8A6C-B969-4849-A48A-2FD437CE6A3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ldisxp1/scala-metaprograming-fu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2839526"/>
            <a:ext cx="554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/>
              <a:t>Metaprogramming in</a:t>
            </a:r>
            <a:r>
              <a:rPr lang="lv-LV" sz="3600" i="1" dirty="0" smtClean="0"/>
              <a:t> </a:t>
            </a:r>
            <a:r>
              <a:rPr lang="en-GB" sz="3600" i="1" dirty="0" smtClean="0"/>
              <a:t>Scala:</a:t>
            </a:r>
            <a:endParaRPr lang="en-GB" sz="20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5273530" y="439342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>
                <a:latin typeface="Comic Sans MS" panose="030F0702030302020204" pitchFamily="66" charset="0"/>
                <a:cs typeface="Consolas" panose="020B0609020204030204" pitchFamily="49" charset="0"/>
              </a:rPr>
              <a:t>Valdis Ādamsons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6471" y="3383814"/>
            <a:ext cx="554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i="1" dirty="0" smtClean="0"/>
              <a:t>macros and beyond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18706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Macro paradise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8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What macros can actually do?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When macro is used, Scala code is ran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 a </a:t>
            </a:r>
            <a:r>
              <a:rPr lang="en-US" smtClean="0">
                <a:latin typeface="Comic Sans MS" panose="030F0702030302020204" pitchFamily="66" charset="0"/>
                <a:cs typeface="Consolas" panose="020B0609020204030204" pitchFamily="49" charset="0"/>
              </a:rPr>
              <a:t>good picture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1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Metaprogramming beyond macros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Reflection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Compiler 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Fork the Scala compiler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Comic Sans MS" panose="030F0702030302020204" pitchFamily="66" charset="0"/>
                <a:cs typeface="Consolas" panose="020B0609020204030204" pitchFamily="49" charset="0"/>
              </a:rPr>
              <a:t>SBT plugins … sort </a:t>
            </a:r>
            <a:r>
              <a:rPr lang="en-US" sz="4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of</a:t>
            </a:r>
            <a:endParaRPr lang="en-US" sz="40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56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Reflection in Scala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1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Compiler plugins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90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Fork the Scala compiler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3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Build tool plugins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53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2780928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Thanks for your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attention.</a:t>
            </a:r>
            <a:endParaRPr lang="sk-SK" sz="40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1066" y="5215467"/>
            <a:ext cx="5488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Presentation and examples available on </a:t>
            </a:r>
          </a:p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github.com/valdisxp1/scala-metaprograming-fun</a:t>
            </a:r>
            <a:r>
              <a:rPr lang="en-GB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3797657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Any other questions?</a:t>
            </a:r>
            <a:endParaRPr lang="sk-SK" sz="40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4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What is metaprogramming?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9348" y="1691014"/>
            <a:ext cx="9348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TBD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lv-LV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94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Possible uses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Testing/validation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  <a:cs typeface="Consolas" panose="020B0609020204030204" pitchFamily="49" charset="0"/>
              </a:rPr>
              <a:t>Let’s make our own 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language/DSL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Let’s integrate external components (native code, </a:t>
            </a:r>
            <a:r>
              <a:rPr lang="en-US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javascript</a:t>
            </a:r>
            <a:r>
              <a:rPr lang="en-US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56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Blackbox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 macros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25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Abstract syntax tree (AST)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55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Using AST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74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A simple macro example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99" y="1417638"/>
            <a:ext cx="3823687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LoadProperties.scala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751582"/>
            <a:ext cx="6482444" cy="50475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loadPropertiesWithoutQ</a:t>
            </a:r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(file: String): Map[String, String] = macro 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loadPropertiesWithoutQImpl</a:t>
            </a:r>
            <a:endParaRPr lang="en-US" sz="7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7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loadPropertiesWithoutQImpl</a:t>
            </a:r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(c: Context)(file: 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c.Expr</a:t>
            </a:r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[String]) = {</a:t>
            </a:r>
          </a:p>
          <a:p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import 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c.universe</a:t>
            </a:r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import 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scala.collection.mutable</a:t>
            </a:r>
            <a:endParaRPr lang="en-US" sz="7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7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1. assume the expression is a string constant and pattern match it</a:t>
            </a:r>
          </a:p>
          <a:p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Literal(Constant(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String)) = 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file.tree</a:t>
            </a:r>
            <a:endParaRPr lang="en-US" sz="7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7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2. do the actual work</a:t>
            </a:r>
          </a:p>
          <a:p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properties = new Properties</a:t>
            </a:r>
          </a:p>
          <a:p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properties.load</a:t>
            </a:r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fis.close</a:t>
            </a:r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propertiesMap</a:t>
            </a:r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properties.asScala.toMap</a:t>
            </a:r>
            <a:endParaRPr lang="en-US" sz="7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7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3.1. define the value called builder for the 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mapBuilder</a:t>
            </a:r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i.e. 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builder = 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Map.newBuilder</a:t>
            </a:r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[String, String]</a:t>
            </a:r>
          </a:p>
          <a:p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builderVariable</a:t>
            </a:r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TermName</a:t>
            </a:r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("builder")</a:t>
            </a:r>
          </a:p>
          <a:p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typeTag</a:t>
            </a:r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mutable.Builder</a:t>
            </a:r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[(String, String), Map[String, String]]]</a:t>
            </a:r>
          </a:p>
          <a:p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define = 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ValDef</a:t>
            </a:r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(Modifiers(), 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builderVariable</a:t>
            </a:r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TypeTree</a:t>
            </a:r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typeTag</a:t>
            </a:r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reify(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Map.newBuilder</a:t>
            </a:r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[String, String]).tree)</a:t>
            </a:r>
          </a:p>
          <a:p>
            <a:endParaRPr lang="en-US" sz="7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3.2. add all the values with += a.k.a. $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plus$eq</a:t>
            </a:r>
            <a:endParaRPr lang="en-US" sz="7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constant(s: String) = 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c.Expr</a:t>
            </a:r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[String](Literal(Constant(s)))</a:t>
            </a:r>
          </a:p>
          <a:p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pairs = 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propertiesMap.map</a:t>
            </a:r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case (key, value) =&gt;</a:t>
            </a:r>
          </a:p>
          <a:p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create a pair of string constants ("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THEkey</a:t>
            </a:r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valueIShere</a:t>
            </a:r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reify((constant(key).splice, constant(value).splice)).tree</a:t>
            </a:r>
          </a:p>
          <a:p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adds = 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pairs.map</a:t>
            </a:r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tree =&gt;</a:t>
            </a:r>
          </a:p>
          <a:p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create the function call for +=</a:t>
            </a:r>
          </a:p>
          <a:p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Apply(Select(Ident(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builderVariable</a:t>
            </a:r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TermName</a:t>
            </a:r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("$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plus$eq</a:t>
            </a:r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")), List(tree))</a:t>
            </a:r>
          </a:p>
          <a:p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}.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endParaRPr lang="en-US" sz="7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7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7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3.3 collect the resulting immutable Map by calling result on the builder</a:t>
            </a:r>
          </a:p>
          <a:p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Apply(Select(Ident(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builderVariable</a:t>
            </a:r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TermName</a:t>
            </a:r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("result")), List())</a:t>
            </a:r>
          </a:p>
          <a:p>
            <a:endParaRPr lang="en-US" sz="7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3.4. the complete code</a:t>
            </a:r>
          </a:p>
          <a:p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first do the define followed by all the += calls</a:t>
            </a:r>
          </a:p>
          <a:p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then collect resulting immutable map</a:t>
            </a:r>
          </a:p>
          <a:p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this last statement is what will give the block of code its value</a:t>
            </a:r>
          </a:p>
          <a:p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c.Expr</a:t>
            </a:r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[Map[String, String]](Block(</a:t>
            </a:r>
          </a:p>
          <a:p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define :: adds, result</a:t>
            </a:r>
          </a:p>
          <a:p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))</a:t>
            </a:r>
          </a:p>
          <a:p>
            <a:r>
              <a:rPr lang="en-US" sz="7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7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2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Quasiquotes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TODO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2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Macro example with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Quasiquotes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99" y="1417638"/>
            <a:ext cx="3823687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.</a:t>
            </a:r>
            <a:r>
              <a:rPr lang="en-GB" dirty="0" err="1" smtClean="0"/>
              <a:t>scala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199" y="1751582"/>
            <a:ext cx="7870371" cy="46166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40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 loadProperties(file: String): Map[String, String] = macro loadPropertiesImpl</a:t>
            </a:r>
          </a:p>
          <a:p>
            <a:endParaRPr lang="en-US" sz="140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def loadPropertiesImpl(c: Context)(file: c.Expr[String]) = {</a:t>
            </a:r>
          </a:p>
          <a:p>
            <a:r>
              <a:rPr lang="en-US" sz="140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import c.universe._</a:t>
            </a:r>
          </a:p>
          <a:p>
            <a:endParaRPr lang="en-US" sz="140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1. (unlift) assume the expression is a string constant and just extract the value</a:t>
            </a:r>
          </a:p>
          <a:p>
            <a:r>
              <a:rPr lang="en-US" sz="140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val q"${fileName: String}" = file.tree</a:t>
            </a:r>
          </a:p>
          <a:p>
            <a:endParaRPr lang="en-US" sz="140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2. do the actual work</a:t>
            </a:r>
          </a:p>
          <a:p>
            <a:r>
              <a:rPr lang="en-US" sz="140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val fis = new FileInputStream(fileName)</a:t>
            </a:r>
          </a:p>
          <a:p>
            <a:r>
              <a:rPr lang="en-US" sz="140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val properties = new Properties</a:t>
            </a:r>
          </a:p>
          <a:p>
            <a:r>
              <a:rPr lang="en-US" sz="140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properties.load(fis)</a:t>
            </a:r>
          </a:p>
          <a:p>
            <a:r>
              <a:rPr lang="en-US" sz="140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fis.close()</a:t>
            </a:r>
          </a:p>
          <a:p>
            <a:r>
              <a:rPr lang="en-US" sz="140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val propertiesMap = properties.asScala.toMap</a:t>
            </a:r>
          </a:p>
          <a:p>
            <a:endParaRPr lang="en-US" sz="140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3. (lift) quasiquotes generates the code for creating a map with the values of propertiesMap</a:t>
            </a:r>
          </a:p>
          <a:p>
            <a:r>
              <a:rPr lang="en-US" sz="140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q"$propertiesMap"</a:t>
            </a:r>
          </a:p>
          <a:p>
            <a:r>
              <a:rPr lang="en-US" sz="140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1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6075</TotalTime>
  <Words>573</Words>
  <Application>Microsoft Office PowerPoint</Application>
  <PresentationFormat>On-screen Show (4:3)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Comic Sans MS</vt:lpstr>
      <vt:lpstr>Consolas</vt:lpstr>
      <vt:lpstr>Courier New</vt:lpstr>
      <vt:lpstr>Office Theme</vt:lpstr>
      <vt:lpstr>PowerPoint Presentation</vt:lpstr>
      <vt:lpstr>What is metaprogramming?</vt:lpstr>
      <vt:lpstr>Possible uses</vt:lpstr>
      <vt:lpstr>Blackbox macros</vt:lpstr>
      <vt:lpstr>Abstract syntax tree (AST)</vt:lpstr>
      <vt:lpstr>Using ASTs</vt:lpstr>
      <vt:lpstr>A simple macro example</vt:lpstr>
      <vt:lpstr>Quasiquotes</vt:lpstr>
      <vt:lpstr>Macro example with Quasiquotes</vt:lpstr>
      <vt:lpstr>Macro paradise</vt:lpstr>
      <vt:lpstr>What macros can actually do?</vt:lpstr>
      <vt:lpstr>Metaprogramming beyond macros</vt:lpstr>
      <vt:lpstr>Reflection in Scala</vt:lpstr>
      <vt:lpstr>Compiler plugins</vt:lpstr>
      <vt:lpstr>Fork the Scala compiler</vt:lpstr>
      <vt:lpstr>Build tool plugins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Valdis</dc:creator>
  <cp:lastModifiedBy>Valdis</cp:lastModifiedBy>
  <cp:revision>688</cp:revision>
  <dcterms:created xsi:type="dcterms:W3CDTF">2013-11-12T10:02:38Z</dcterms:created>
  <dcterms:modified xsi:type="dcterms:W3CDTF">2016-05-14T11:51:15Z</dcterms:modified>
</cp:coreProperties>
</file>