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3" r:id="rId10"/>
    <p:sldId id="469" r:id="rId11"/>
    <p:sldId id="464" r:id="rId12"/>
    <p:sldId id="465" r:id="rId13"/>
    <p:sldId id="466" r:id="rId14"/>
    <p:sldId id="468" r:id="rId15"/>
    <p:sldId id="467" r:id="rId16"/>
    <p:sldId id="44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overviews/macros/annotations" TargetMode="External"/><Relationship Id="rId2" Type="http://schemas.openxmlformats.org/officeDocument/2006/relationships/hyperlink" Target="https://github.com/scalamacros/sbt-example-parad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peeters/avro-scala-macro-anno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have the FULL POWER of Scala within the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Got any crazy ideas yet?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2278856"/>
            <a:ext cx="6026172" cy="4579144"/>
            <a:chOff x="457200" y="2278856"/>
            <a:chExt cx="6026172" cy="45791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616" y="2278856"/>
              <a:ext cx="4900756" cy="45791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81541"/>
              <a:ext cx="1767620" cy="1920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Scala.meta</a:t>
            </a: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 (currently in 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you still need to use the raw AST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powerful e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xperimental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 by adding the compiler plugin</a:t>
            </a:r>
          </a:p>
          <a:p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addCompilerPlugin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org.scalamacros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" % "paradise" % "2.1.0" cross 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CrossVersion.full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github.com/scalamacros/sbt-example-paradise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annotations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whitebox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rewrite class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type safe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docs.scala-lang.org/overviews/macros/annotations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class fields from AVRO 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github.com/julianpeeters/avro-scala-macro-annotations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ase class” may be rewritten to “@case 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There is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705</Words>
  <Application>Microsoft Office PowerPoint</Application>
  <PresentationFormat>On-screen Show (4:3)</PresentationFormat>
  <Paragraphs>185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713</cp:revision>
  <dcterms:created xsi:type="dcterms:W3CDTF">2013-11-12T10:02:38Z</dcterms:created>
  <dcterms:modified xsi:type="dcterms:W3CDTF">2016-05-15T07:06:05Z</dcterms:modified>
</cp:coreProperties>
</file>