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4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6312-7E99-4039-AFCE-AC8965EBB456}">
      <dsp:nvSpPr>
        <dsp:cNvPr id="0" name=""/>
        <dsp:cNvSpPr/>
      </dsp:nvSpPr>
      <dsp:spPr>
        <a:xfrm>
          <a:off x="541" y="2428691"/>
          <a:ext cx="7694769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Wavefront</a:t>
          </a:r>
          <a:r>
            <a:rPr lang="en-GB" sz="3100" kern="1200" dirty="0" smtClean="0"/>
            <a:t> (aka. Warp)</a:t>
          </a:r>
          <a:endParaRPr lang="lv-LV" sz="3100" kern="1200" dirty="0"/>
        </a:p>
      </dsp:txBody>
      <dsp:txXfrm>
        <a:off x="21385" y="2449535"/>
        <a:ext cx="7653081" cy="669974"/>
      </dsp:txXfrm>
    </dsp:sp>
    <dsp:sp modelId="{AB7B2458-7E0D-4794-A908-15BE2F5E1B5F}">
      <dsp:nvSpPr>
        <dsp:cNvPr id="0" name=""/>
        <dsp:cNvSpPr/>
      </dsp:nvSpPr>
      <dsp:spPr>
        <a:xfrm>
          <a:off x="541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21385" y="1640231"/>
        <a:ext cx="3415072" cy="669974"/>
      </dsp:txXfrm>
    </dsp:sp>
    <dsp:sp modelId="{96FB1193-8D1F-4922-91E5-A7029736AED7}">
      <dsp:nvSpPr>
        <dsp:cNvPr id="0" name=""/>
        <dsp:cNvSpPr/>
      </dsp:nvSpPr>
      <dsp:spPr>
        <a:xfrm>
          <a:off x="30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9891" y="829200"/>
        <a:ext cx="629695" cy="672480"/>
      </dsp:txXfrm>
    </dsp:sp>
    <dsp:sp modelId="{D34F9321-E05C-4D6C-8997-E71D65DD6A0E}">
      <dsp:nvSpPr>
        <dsp:cNvPr id="0" name=""/>
        <dsp:cNvSpPr/>
      </dsp:nvSpPr>
      <dsp:spPr>
        <a:xfrm>
          <a:off x="54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541" y="778"/>
        <a:ext cx="668877" cy="569330"/>
      </dsp:txXfrm>
    </dsp:sp>
    <dsp:sp modelId="{ECB945CC-E646-44C9-8AF2-80EB45062F28}">
      <dsp:nvSpPr>
        <dsp:cNvPr id="0" name=""/>
        <dsp:cNvSpPr/>
      </dsp:nvSpPr>
      <dsp:spPr>
        <a:xfrm>
          <a:off x="69727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716861" y="829200"/>
        <a:ext cx="629695" cy="672480"/>
      </dsp:txXfrm>
    </dsp:sp>
    <dsp:sp modelId="{711A6885-259C-40EC-AC09-17EDF2A83AF9}">
      <dsp:nvSpPr>
        <dsp:cNvPr id="0" name=""/>
        <dsp:cNvSpPr/>
      </dsp:nvSpPr>
      <dsp:spPr>
        <a:xfrm>
          <a:off x="69751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697511" y="778"/>
        <a:ext cx="668877" cy="569330"/>
      </dsp:txXfrm>
    </dsp:sp>
    <dsp:sp modelId="{E5E16191-18A9-4DD1-96C1-9E2E931E8179}">
      <dsp:nvSpPr>
        <dsp:cNvPr id="0" name=""/>
        <dsp:cNvSpPr/>
      </dsp:nvSpPr>
      <dsp:spPr>
        <a:xfrm>
          <a:off x="1394241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413832" y="829200"/>
        <a:ext cx="629695" cy="672480"/>
      </dsp:txXfrm>
    </dsp:sp>
    <dsp:sp modelId="{B346889B-897C-4850-8A67-B970F7028392}">
      <dsp:nvSpPr>
        <dsp:cNvPr id="0" name=""/>
        <dsp:cNvSpPr/>
      </dsp:nvSpPr>
      <dsp:spPr>
        <a:xfrm>
          <a:off x="139448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1394482" y="778"/>
        <a:ext cx="668877" cy="569330"/>
      </dsp:txXfrm>
    </dsp:sp>
    <dsp:sp modelId="{D1813C29-80A8-4F27-B5C9-A358707E514D}">
      <dsp:nvSpPr>
        <dsp:cNvPr id="0" name=""/>
        <dsp:cNvSpPr/>
      </dsp:nvSpPr>
      <dsp:spPr>
        <a:xfrm>
          <a:off x="2091212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2110803" y="829200"/>
        <a:ext cx="629695" cy="672480"/>
      </dsp:txXfrm>
    </dsp:sp>
    <dsp:sp modelId="{F6DFA980-6191-4028-8822-D30DBF108D7D}">
      <dsp:nvSpPr>
        <dsp:cNvPr id="0" name=""/>
        <dsp:cNvSpPr/>
      </dsp:nvSpPr>
      <dsp:spPr>
        <a:xfrm>
          <a:off x="209145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2091452" y="778"/>
        <a:ext cx="668877" cy="569330"/>
      </dsp:txXfrm>
    </dsp:sp>
    <dsp:sp modelId="{F89E0054-9EE3-4F18-A21B-54BBD1257618}">
      <dsp:nvSpPr>
        <dsp:cNvPr id="0" name=""/>
        <dsp:cNvSpPr/>
      </dsp:nvSpPr>
      <dsp:spPr>
        <a:xfrm>
          <a:off x="278842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808014" y="829673"/>
        <a:ext cx="629695" cy="672480"/>
      </dsp:txXfrm>
    </dsp:sp>
    <dsp:sp modelId="{813524EB-7DFB-4791-A4BB-9FC2ACD2681F}">
      <dsp:nvSpPr>
        <dsp:cNvPr id="0" name=""/>
        <dsp:cNvSpPr/>
      </dsp:nvSpPr>
      <dsp:spPr>
        <a:xfrm>
          <a:off x="278842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788423" y="778"/>
        <a:ext cx="668877" cy="569330"/>
      </dsp:txXfrm>
    </dsp:sp>
    <dsp:sp modelId="{EFF9B8B5-4553-433B-9691-2B0EC3DEE077}">
      <dsp:nvSpPr>
        <dsp:cNvPr id="0" name=""/>
        <dsp:cNvSpPr/>
      </dsp:nvSpPr>
      <dsp:spPr>
        <a:xfrm>
          <a:off x="3513487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3534331" y="1640231"/>
        <a:ext cx="3415072" cy="669974"/>
      </dsp:txXfrm>
    </dsp:sp>
    <dsp:sp modelId="{FECE9988-646B-4824-B695-1CFD0148B5D3}">
      <dsp:nvSpPr>
        <dsp:cNvPr id="0" name=""/>
        <dsp:cNvSpPr/>
      </dsp:nvSpPr>
      <dsp:spPr>
        <a:xfrm>
          <a:off x="351324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3532837" y="829200"/>
        <a:ext cx="629695" cy="672480"/>
      </dsp:txXfrm>
    </dsp:sp>
    <dsp:sp modelId="{0BA582AB-B19C-4084-87C0-79271C14F25F}">
      <dsp:nvSpPr>
        <dsp:cNvPr id="0" name=""/>
        <dsp:cNvSpPr/>
      </dsp:nvSpPr>
      <dsp:spPr>
        <a:xfrm>
          <a:off x="351348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3513487" y="778"/>
        <a:ext cx="668877" cy="569330"/>
      </dsp:txXfrm>
    </dsp:sp>
    <dsp:sp modelId="{0A89EB91-EF61-405E-99D0-732ADA877D79}">
      <dsp:nvSpPr>
        <dsp:cNvPr id="0" name=""/>
        <dsp:cNvSpPr/>
      </dsp:nvSpPr>
      <dsp:spPr>
        <a:xfrm>
          <a:off x="421021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229807" y="829200"/>
        <a:ext cx="629695" cy="672480"/>
      </dsp:txXfrm>
    </dsp:sp>
    <dsp:sp modelId="{2C16BB24-AE4F-4AA2-99E7-30610E504ED2}">
      <dsp:nvSpPr>
        <dsp:cNvPr id="0" name=""/>
        <dsp:cNvSpPr/>
      </dsp:nvSpPr>
      <dsp:spPr>
        <a:xfrm>
          <a:off x="421045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210457" y="778"/>
        <a:ext cx="668877" cy="569330"/>
      </dsp:txXfrm>
    </dsp:sp>
    <dsp:sp modelId="{0E2361F5-C08F-482C-9318-ACE43BD40691}">
      <dsp:nvSpPr>
        <dsp:cNvPr id="0" name=""/>
        <dsp:cNvSpPr/>
      </dsp:nvSpPr>
      <dsp:spPr>
        <a:xfrm>
          <a:off x="4907187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926778" y="829200"/>
        <a:ext cx="629695" cy="672480"/>
      </dsp:txXfrm>
    </dsp:sp>
    <dsp:sp modelId="{9618C31A-E27D-42B0-A2E1-EEC38F5D4C28}">
      <dsp:nvSpPr>
        <dsp:cNvPr id="0" name=""/>
        <dsp:cNvSpPr/>
      </dsp:nvSpPr>
      <dsp:spPr>
        <a:xfrm>
          <a:off x="4907428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907428" y="778"/>
        <a:ext cx="668877" cy="569330"/>
      </dsp:txXfrm>
    </dsp:sp>
    <dsp:sp modelId="{F4408782-5710-4D8D-898D-805F1023BBFC}">
      <dsp:nvSpPr>
        <dsp:cNvPr id="0" name=""/>
        <dsp:cNvSpPr/>
      </dsp:nvSpPr>
      <dsp:spPr>
        <a:xfrm>
          <a:off x="5604158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5623749" y="829200"/>
        <a:ext cx="629695" cy="672480"/>
      </dsp:txXfrm>
    </dsp:sp>
    <dsp:sp modelId="{2F02E625-6014-4E93-A6C1-AF7FDAA75108}">
      <dsp:nvSpPr>
        <dsp:cNvPr id="0" name=""/>
        <dsp:cNvSpPr/>
      </dsp:nvSpPr>
      <dsp:spPr>
        <a:xfrm>
          <a:off x="560439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5604399" y="778"/>
        <a:ext cx="668877" cy="569330"/>
      </dsp:txXfrm>
    </dsp:sp>
    <dsp:sp modelId="{BC510668-3EF3-4B39-BC11-0CEBF603F35F}">
      <dsp:nvSpPr>
        <dsp:cNvPr id="0" name=""/>
        <dsp:cNvSpPr/>
      </dsp:nvSpPr>
      <dsp:spPr>
        <a:xfrm>
          <a:off x="6301369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20960" y="829673"/>
        <a:ext cx="629695" cy="672480"/>
      </dsp:txXfrm>
    </dsp:sp>
    <dsp:sp modelId="{B4274971-6243-4878-9949-B6DB441E62A3}">
      <dsp:nvSpPr>
        <dsp:cNvPr id="0" name=""/>
        <dsp:cNvSpPr/>
      </dsp:nvSpPr>
      <dsp:spPr>
        <a:xfrm>
          <a:off x="630136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01369" y="778"/>
        <a:ext cx="668877" cy="569330"/>
      </dsp:txXfrm>
    </dsp:sp>
    <dsp:sp modelId="{BBCE1C62-DB27-454A-9CEF-688E33CF3052}">
      <dsp:nvSpPr>
        <dsp:cNvPr id="0" name=""/>
        <dsp:cNvSpPr/>
      </dsp:nvSpPr>
      <dsp:spPr>
        <a:xfrm>
          <a:off x="7026433" y="1619387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…</a:t>
          </a:r>
          <a:endParaRPr lang="lv-LV" sz="3100" kern="1200" dirty="0"/>
        </a:p>
      </dsp:txBody>
      <dsp:txXfrm>
        <a:off x="7046024" y="1638978"/>
        <a:ext cx="629695" cy="672480"/>
      </dsp:txXfrm>
    </dsp:sp>
    <dsp:sp modelId="{3234883F-A727-41EE-B4E1-599A81CFFA3D}">
      <dsp:nvSpPr>
        <dsp:cNvPr id="0" name=""/>
        <dsp:cNvSpPr/>
      </dsp:nvSpPr>
      <dsp:spPr>
        <a:xfrm>
          <a:off x="702643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46024" y="829673"/>
        <a:ext cx="629695" cy="672480"/>
      </dsp:txXfrm>
    </dsp:sp>
    <dsp:sp modelId="{1507869D-D0A6-4C09-BDA5-1D1942D72EFD}">
      <dsp:nvSpPr>
        <dsp:cNvPr id="0" name=""/>
        <dsp:cNvSpPr/>
      </dsp:nvSpPr>
      <dsp:spPr>
        <a:xfrm>
          <a:off x="702643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26433" y="778"/>
        <a:ext cx="668877" cy="56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by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Intel Phi cards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CPUs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vector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FPGAs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Other devices, like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Adapteva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Empathy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4753048"/>
            <a:ext cx="2446555" cy="181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18678" r="14636" b="21651"/>
          <a:stretch/>
        </p:blipFill>
        <p:spPr>
          <a:xfrm>
            <a:off x="6019836" y="4753048"/>
            <a:ext cx="2055383" cy="136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9674" r="14484" b="20488"/>
          <a:stretch/>
        </p:blipFill>
        <p:spPr>
          <a:xfrm>
            <a:off x="3335903" y="4753048"/>
            <a:ext cx="2683933" cy="1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processing element(PE)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CPU! 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attention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713</Words>
  <Application>Microsoft Office PowerPoint</Application>
  <PresentationFormat>On-screen Show (4:3)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OpenCL</vt:lpstr>
      <vt:lpstr>OpenCL computation model</vt:lpstr>
      <vt:lpstr>ScalaCL syntax</vt:lpstr>
      <vt:lpstr>ScalaCL syntax</vt:lpstr>
      <vt:lpstr>Vs Rootbeer</vt:lpstr>
      <vt:lpstr>ScalaCL status</vt:lpstr>
      <vt:lpstr>Chisel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623</cp:revision>
  <dcterms:created xsi:type="dcterms:W3CDTF">2013-11-12T10:02:38Z</dcterms:created>
  <dcterms:modified xsi:type="dcterms:W3CDTF">2014-07-06T07:43:07Z</dcterms:modified>
</cp:coreProperties>
</file>