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57" r:id="rId10"/>
    <p:sldId id="456" r:id="rId11"/>
    <p:sldId id="453" r:id="rId12"/>
    <p:sldId id="45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6312-7E99-4039-AFCE-AC8965EBB456}">
      <dsp:nvSpPr>
        <dsp:cNvPr id="0" name=""/>
        <dsp:cNvSpPr/>
      </dsp:nvSpPr>
      <dsp:spPr>
        <a:xfrm>
          <a:off x="541" y="2428691"/>
          <a:ext cx="7694769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Wavefront</a:t>
          </a:r>
          <a:r>
            <a:rPr lang="en-GB" sz="3100" kern="1200" dirty="0" smtClean="0"/>
            <a:t> (aka. Warp)</a:t>
          </a:r>
          <a:endParaRPr lang="lv-LV" sz="3100" kern="1200" dirty="0"/>
        </a:p>
      </dsp:txBody>
      <dsp:txXfrm>
        <a:off x="21385" y="2449535"/>
        <a:ext cx="7653081" cy="669974"/>
      </dsp:txXfrm>
    </dsp:sp>
    <dsp:sp modelId="{AB7B2458-7E0D-4794-A908-15BE2F5E1B5F}">
      <dsp:nvSpPr>
        <dsp:cNvPr id="0" name=""/>
        <dsp:cNvSpPr/>
      </dsp:nvSpPr>
      <dsp:spPr>
        <a:xfrm>
          <a:off x="541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21385" y="1640231"/>
        <a:ext cx="3415072" cy="669974"/>
      </dsp:txXfrm>
    </dsp:sp>
    <dsp:sp modelId="{96FB1193-8D1F-4922-91E5-A7029736AED7}">
      <dsp:nvSpPr>
        <dsp:cNvPr id="0" name=""/>
        <dsp:cNvSpPr/>
      </dsp:nvSpPr>
      <dsp:spPr>
        <a:xfrm>
          <a:off x="30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9891" y="829200"/>
        <a:ext cx="629695" cy="672480"/>
      </dsp:txXfrm>
    </dsp:sp>
    <dsp:sp modelId="{D34F9321-E05C-4D6C-8997-E71D65DD6A0E}">
      <dsp:nvSpPr>
        <dsp:cNvPr id="0" name=""/>
        <dsp:cNvSpPr/>
      </dsp:nvSpPr>
      <dsp:spPr>
        <a:xfrm>
          <a:off x="54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541" y="778"/>
        <a:ext cx="668877" cy="569330"/>
      </dsp:txXfrm>
    </dsp:sp>
    <dsp:sp modelId="{ECB945CC-E646-44C9-8AF2-80EB45062F28}">
      <dsp:nvSpPr>
        <dsp:cNvPr id="0" name=""/>
        <dsp:cNvSpPr/>
      </dsp:nvSpPr>
      <dsp:spPr>
        <a:xfrm>
          <a:off x="69727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716861" y="829200"/>
        <a:ext cx="629695" cy="672480"/>
      </dsp:txXfrm>
    </dsp:sp>
    <dsp:sp modelId="{711A6885-259C-40EC-AC09-17EDF2A83AF9}">
      <dsp:nvSpPr>
        <dsp:cNvPr id="0" name=""/>
        <dsp:cNvSpPr/>
      </dsp:nvSpPr>
      <dsp:spPr>
        <a:xfrm>
          <a:off x="69751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697511" y="778"/>
        <a:ext cx="668877" cy="569330"/>
      </dsp:txXfrm>
    </dsp:sp>
    <dsp:sp modelId="{E5E16191-18A9-4DD1-96C1-9E2E931E8179}">
      <dsp:nvSpPr>
        <dsp:cNvPr id="0" name=""/>
        <dsp:cNvSpPr/>
      </dsp:nvSpPr>
      <dsp:spPr>
        <a:xfrm>
          <a:off x="1394241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413832" y="829200"/>
        <a:ext cx="629695" cy="672480"/>
      </dsp:txXfrm>
    </dsp:sp>
    <dsp:sp modelId="{B346889B-897C-4850-8A67-B970F7028392}">
      <dsp:nvSpPr>
        <dsp:cNvPr id="0" name=""/>
        <dsp:cNvSpPr/>
      </dsp:nvSpPr>
      <dsp:spPr>
        <a:xfrm>
          <a:off x="139448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1394482" y="778"/>
        <a:ext cx="668877" cy="569330"/>
      </dsp:txXfrm>
    </dsp:sp>
    <dsp:sp modelId="{D1813C29-80A8-4F27-B5C9-A358707E514D}">
      <dsp:nvSpPr>
        <dsp:cNvPr id="0" name=""/>
        <dsp:cNvSpPr/>
      </dsp:nvSpPr>
      <dsp:spPr>
        <a:xfrm>
          <a:off x="2091212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2110803" y="829200"/>
        <a:ext cx="629695" cy="672480"/>
      </dsp:txXfrm>
    </dsp:sp>
    <dsp:sp modelId="{F6DFA980-6191-4028-8822-D30DBF108D7D}">
      <dsp:nvSpPr>
        <dsp:cNvPr id="0" name=""/>
        <dsp:cNvSpPr/>
      </dsp:nvSpPr>
      <dsp:spPr>
        <a:xfrm>
          <a:off x="209145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2091452" y="778"/>
        <a:ext cx="668877" cy="569330"/>
      </dsp:txXfrm>
    </dsp:sp>
    <dsp:sp modelId="{F89E0054-9EE3-4F18-A21B-54BBD1257618}">
      <dsp:nvSpPr>
        <dsp:cNvPr id="0" name=""/>
        <dsp:cNvSpPr/>
      </dsp:nvSpPr>
      <dsp:spPr>
        <a:xfrm>
          <a:off x="278842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808014" y="829673"/>
        <a:ext cx="629695" cy="672480"/>
      </dsp:txXfrm>
    </dsp:sp>
    <dsp:sp modelId="{813524EB-7DFB-4791-A4BB-9FC2ACD2681F}">
      <dsp:nvSpPr>
        <dsp:cNvPr id="0" name=""/>
        <dsp:cNvSpPr/>
      </dsp:nvSpPr>
      <dsp:spPr>
        <a:xfrm>
          <a:off x="278842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788423" y="778"/>
        <a:ext cx="668877" cy="569330"/>
      </dsp:txXfrm>
    </dsp:sp>
    <dsp:sp modelId="{EFF9B8B5-4553-433B-9691-2B0EC3DEE077}">
      <dsp:nvSpPr>
        <dsp:cNvPr id="0" name=""/>
        <dsp:cNvSpPr/>
      </dsp:nvSpPr>
      <dsp:spPr>
        <a:xfrm>
          <a:off x="3513487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3534331" y="1640231"/>
        <a:ext cx="3415072" cy="669974"/>
      </dsp:txXfrm>
    </dsp:sp>
    <dsp:sp modelId="{FECE9988-646B-4824-B695-1CFD0148B5D3}">
      <dsp:nvSpPr>
        <dsp:cNvPr id="0" name=""/>
        <dsp:cNvSpPr/>
      </dsp:nvSpPr>
      <dsp:spPr>
        <a:xfrm>
          <a:off x="351324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3532837" y="829200"/>
        <a:ext cx="629695" cy="672480"/>
      </dsp:txXfrm>
    </dsp:sp>
    <dsp:sp modelId="{0BA582AB-B19C-4084-87C0-79271C14F25F}">
      <dsp:nvSpPr>
        <dsp:cNvPr id="0" name=""/>
        <dsp:cNvSpPr/>
      </dsp:nvSpPr>
      <dsp:spPr>
        <a:xfrm>
          <a:off x="351348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3513487" y="778"/>
        <a:ext cx="668877" cy="569330"/>
      </dsp:txXfrm>
    </dsp:sp>
    <dsp:sp modelId="{0A89EB91-EF61-405E-99D0-732ADA877D79}">
      <dsp:nvSpPr>
        <dsp:cNvPr id="0" name=""/>
        <dsp:cNvSpPr/>
      </dsp:nvSpPr>
      <dsp:spPr>
        <a:xfrm>
          <a:off x="421021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229807" y="829200"/>
        <a:ext cx="629695" cy="672480"/>
      </dsp:txXfrm>
    </dsp:sp>
    <dsp:sp modelId="{2C16BB24-AE4F-4AA2-99E7-30610E504ED2}">
      <dsp:nvSpPr>
        <dsp:cNvPr id="0" name=""/>
        <dsp:cNvSpPr/>
      </dsp:nvSpPr>
      <dsp:spPr>
        <a:xfrm>
          <a:off x="421045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210457" y="778"/>
        <a:ext cx="668877" cy="569330"/>
      </dsp:txXfrm>
    </dsp:sp>
    <dsp:sp modelId="{0E2361F5-C08F-482C-9318-ACE43BD40691}">
      <dsp:nvSpPr>
        <dsp:cNvPr id="0" name=""/>
        <dsp:cNvSpPr/>
      </dsp:nvSpPr>
      <dsp:spPr>
        <a:xfrm>
          <a:off x="4907187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926778" y="829200"/>
        <a:ext cx="629695" cy="672480"/>
      </dsp:txXfrm>
    </dsp:sp>
    <dsp:sp modelId="{9618C31A-E27D-42B0-A2E1-EEC38F5D4C28}">
      <dsp:nvSpPr>
        <dsp:cNvPr id="0" name=""/>
        <dsp:cNvSpPr/>
      </dsp:nvSpPr>
      <dsp:spPr>
        <a:xfrm>
          <a:off x="4907428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907428" y="778"/>
        <a:ext cx="668877" cy="569330"/>
      </dsp:txXfrm>
    </dsp:sp>
    <dsp:sp modelId="{F4408782-5710-4D8D-898D-805F1023BBFC}">
      <dsp:nvSpPr>
        <dsp:cNvPr id="0" name=""/>
        <dsp:cNvSpPr/>
      </dsp:nvSpPr>
      <dsp:spPr>
        <a:xfrm>
          <a:off x="5604158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5623749" y="829200"/>
        <a:ext cx="629695" cy="672480"/>
      </dsp:txXfrm>
    </dsp:sp>
    <dsp:sp modelId="{2F02E625-6014-4E93-A6C1-AF7FDAA75108}">
      <dsp:nvSpPr>
        <dsp:cNvPr id="0" name=""/>
        <dsp:cNvSpPr/>
      </dsp:nvSpPr>
      <dsp:spPr>
        <a:xfrm>
          <a:off x="560439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5604399" y="778"/>
        <a:ext cx="668877" cy="569330"/>
      </dsp:txXfrm>
    </dsp:sp>
    <dsp:sp modelId="{BC510668-3EF3-4B39-BC11-0CEBF603F35F}">
      <dsp:nvSpPr>
        <dsp:cNvPr id="0" name=""/>
        <dsp:cNvSpPr/>
      </dsp:nvSpPr>
      <dsp:spPr>
        <a:xfrm>
          <a:off x="6301369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20960" y="829673"/>
        <a:ext cx="629695" cy="672480"/>
      </dsp:txXfrm>
    </dsp:sp>
    <dsp:sp modelId="{B4274971-6243-4878-9949-B6DB441E62A3}">
      <dsp:nvSpPr>
        <dsp:cNvPr id="0" name=""/>
        <dsp:cNvSpPr/>
      </dsp:nvSpPr>
      <dsp:spPr>
        <a:xfrm>
          <a:off x="630136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01369" y="778"/>
        <a:ext cx="668877" cy="569330"/>
      </dsp:txXfrm>
    </dsp:sp>
    <dsp:sp modelId="{BBCE1C62-DB27-454A-9CEF-688E33CF3052}">
      <dsp:nvSpPr>
        <dsp:cNvPr id="0" name=""/>
        <dsp:cNvSpPr/>
      </dsp:nvSpPr>
      <dsp:spPr>
        <a:xfrm>
          <a:off x="7026433" y="1619387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…</a:t>
          </a:r>
          <a:endParaRPr lang="lv-LV" sz="3100" kern="1200" dirty="0"/>
        </a:p>
      </dsp:txBody>
      <dsp:txXfrm>
        <a:off x="7046024" y="1638978"/>
        <a:ext cx="629695" cy="672480"/>
      </dsp:txXfrm>
    </dsp:sp>
    <dsp:sp modelId="{3234883F-A727-41EE-B4E1-599A81CFFA3D}">
      <dsp:nvSpPr>
        <dsp:cNvPr id="0" name=""/>
        <dsp:cNvSpPr/>
      </dsp:nvSpPr>
      <dsp:spPr>
        <a:xfrm>
          <a:off x="702643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46024" y="829673"/>
        <a:ext cx="629695" cy="672480"/>
      </dsp:txXfrm>
    </dsp:sp>
    <dsp:sp modelId="{1507869D-D0A6-4C09-BDA5-1D1942D72EFD}">
      <dsp:nvSpPr>
        <dsp:cNvPr id="0" name=""/>
        <dsp:cNvSpPr/>
      </dsp:nvSpPr>
      <dsp:spPr>
        <a:xfrm>
          <a:off x="702643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26433" y="778"/>
        <a:ext cx="668877" cy="56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CL-chisel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sel.eecs.berkeley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More complex 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Max.scala</a:t>
            </a:r>
            <a:r>
              <a:rPr lang="en-GB" dirty="0" smtClean="0"/>
              <a:t> (fragment)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68664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w: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extends Module{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Max2(x: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Mux(x &gt; y, x, y)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Vec.fill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w)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w)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io.out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io.in.reduceLeft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(Max2)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72" y="5111547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…also there is an example for a simple processor – 3 registers and 2 operations. 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</a:t>
            </a:r>
            <a:r>
              <a:rPr lang="en-GB" sz="2400" i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Risc.scala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From Chisel to working FPGA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6926" y="2387600"/>
            <a:ext cx="1253067" cy="12784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lv-LV" dirty="0"/>
          </a:p>
          <a:p>
            <a:pPr algn="ctr"/>
            <a:r>
              <a:rPr lang="en-GB" dirty="0" smtClean="0"/>
              <a:t>Scala code</a:t>
            </a:r>
            <a:endParaRPr lang="lv-LV" dirty="0"/>
          </a:p>
        </p:txBody>
      </p:sp>
      <p:sp>
        <p:nvSpPr>
          <p:cNvPr id="3" name="Right Arrow 2"/>
          <p:cNvSpPr/>
          <p:nvPr/>
        </p:nvSpPr>
        <p:spPr>
          <a:xfrm>
            <a:off x="1269995" y="2496513"/>
            <a:ext cx="375060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6" name="Down Arrow 5"/>
          <p:cNvSpPr/>
          <p:nvPr/>
        </p:nvSpPr>
        <p:spPr>
          <a:xfrm rot="19737766">
            <a:off x="718364" y="3578813"/>
            <a:ext cx="732367" cy="891455"/>
          </a:xfrm>
          <a:prstGeom prst="downArrow">
            <a:avLst>
              <a:gd name="adj1" fmla="val 31367"/>
              <a:gd name="adj2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618058" y="4435958"/>
            <a:ext cx="1655233" cy="127846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simulation code</a:t>
            </a:r>
            <a:endParaRPr lang="lv-LV" dirty="0"/>
          </a:p>
        </p:txBody>
      </p:sp>
      <p:sp>
        <p:nvSpPr>
          <p:cNvPr id="8" name="Oval 7"/>
          <p:cNvSpPr/>
          <p:nvPr/>
        </p:nvSpPr>
        <p:spPr>
          <a:xfrm>
            <a:off x="1645055" y="2459377"/>
            <a:ext cx="1176864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Verilog</a:t>
            </a:r>
          </a:p>
          <a:p>
            <a:pPr algn="ctr"/>
            <a:r>
              <a:rPr lang="en-GB" dirty="0" smtClean="0"/>
              <a:t>code</a:t>
            </a:r>
            <a:endParaRPr lang="lv-LV" dirty="0"/>
          </a:p>
        </p:txBody>
      </p:sp>
      <p:sp>
        <p:nvSpPr>
          <p:cNvPr id="9" name="Right Arrow 8"/>
          <p:cNvSpPr/>
          <p:nvPr/>
        </p:nvSpPr>
        <p:spPr>
          <a:xfrm>
            <a:off x="2817680" y="2492279"/>
            <a:ext cx="379299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3124189" y="4570847"/>
            <a:ext cx="1803400" cy="7058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Constraints</a:t>
            </a:r>
            <a:endParaRPr lang="lv-LV" dirty="0"/>
          </a:p>
        </p:txBody>
      </p:sp>
      <p:sp>
        <p:nvSpPr>
          <p:cNvPr id="7" name="Up Arrow 6"/>
          <p:cNvSpPr/>
          <p:nvPr/>
        </p:nvSpPr>
        <p:spPr>
          <a:xfrm>
            <a:off x="3666057" y="3537914"/>
            <a:ext cx="728133" cy="10329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3217323" y="2387600"/>
            <a:ext cx="1617133" cy="115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 manufacturer's</a:t>
            </a:r>
          </a:p>
          <a:p>
            <a:pPr algn="ctr"/>
            <a:r>
              <a:rPr lang="en-GB" dirty="0" smtClean="0"/>
              <a:t>tools</a:t>
            </a:r>
            <a:endParaRPr lang="lv-LV" dirty="0"/>
          </a:p>
        </p:txBody>
      </p:sp>
      <p:sp>
        <p:nvSpPr>
          <p:cNvPr id="14" name="Right Arrow 13"/>
          <p:cNvSpPr/>
          <p:nvPr/>
        </p:nvSpPr>
        <p:spPr>
          <a:xfrm>
            <a:off x="4854800" y="2471690"/>
            <a:ext cx="414875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5" name="Oval 14"/>
          <p:cNvSpPr/>
          <p:nvPr/>
        </p:nvSpPr>
        <p:spPr>
          <a:xfrm>
            <a:off x="5269675" y="2397418"/>
            <a:ext cx="1261532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 </a:t>
            </a:r>
            <a:r>
              <a:rPr lang="en-GB" dirty="0" err="1" smtClean="0"/>
              <a:t>bitcode</a:t>
            </a:r>
            <a:endParaRPr lang="lv-LV" dirty="0"/>
          </a:p>
        </p:txBody>
      </p:sp>
      <p:sp>
        <p:nvSpPr>
          <p:cNvPr id="18" name="Right Arrow 17"/>
          <p:cNvSpPr/>
          <p:nvPr/>
        </p:nvSpPr>
        <p:spPr>
          <a:xfrm>
            <a:off x="6531207" y="2434554"/>
            <a:ext cx="330193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9" name="Oval 18"/>
          <p:cNvSpPr/>
          <p:nvPr/>
        </p:nvSpPr>
        <p:spPr>
          <a:xfrm>
            <a:off x="6861399" y="2387600"/>
            <a:ext cx="1952401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</a:p>
          <a:p>
            <a:pPr algn="ctr"/>
            <a:r>
              <a:rPr lang="en-GB" dirty="0" smtClean="0"/>
              <a:t>programmer</a:t>
            </a:r>
            <a:endParaRPr lang="lv-LV" dirty="0"/>
          </a:p>
        </p:txBody>
      </p:sp>
      <p:sp>
        <p:nvSpPr>
          <p:cNvPr id="20" name="Down Arrow 19"/>
          <p:cNvSpPr/>
          <p:nvPr/>
        </p:nvSpPr>
        <p:spPr>
          <a:xfrm>
            <a:off x="7662333" y="3478647"/>
            <a:ext cx="389467" cy="13219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6663267" y="4859867"/>
            <a:ext cx="2269066" cy="1058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38" y="52344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“What pin is what?”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Application Specific Integrated Circuit – Your own custom microchips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same 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Prices have gone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Shuttle services – get a piece of the wafer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Specialized companies offer full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 longer a matter of millions of $, but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thousands of 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9" y="3999338"/>
            <a:ext cx="3040635" cy="2478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9188"/>
            <a:ext cx="2858662" cy="2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5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available on 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github.com/valdisxp1/scalaCL-chisel-presentation</a:t>
            </a:r>
            <a:endParaRPr lang="lv-LV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Intel Phi cards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CPUs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vector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FPGAs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Other devices, like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Adapteva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Empathy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4753048"/>
            <a:ext cx="2446555" cy="181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18678" r="14636" b="21651"/>
          <a:stretch/>
        </p:blipFill>
        <p:spPr>
          <a:xfrm>
            <a:off x="6019836" y="4753048"/>
            <a:ext cx="2055383" cy="136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9674" r="14484" b="20488"/>
          <a:stretch/>
        </p:blipFill>
        <p:spPr>
          <a:xfrm>
            <a:off x="3335903" y="4753048"/>
            <a:ext cx="2683933" cy="1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processing element(PE) 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CPU!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Hardware design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and open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2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lines to enable in a SBT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project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Uses Scala to “reinvent Verilog”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 of wires for results are inferred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 constructions can create parameterized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circuits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Implicit clock available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nd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Plenty of examples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https://chisel.eecs.berkeley.edu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GCD.scala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Chisel._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GCD extends Module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  (x &gt; y) { x := x - y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unless (x &gt; y) { y := y - x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io.e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x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io.a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io.b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io.z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y ===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1061</Words>
  <Application>Microsoft Office PowerPoint</Application>
  <PresentationFormat>On-screen Show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OpenCL</vt:lpstr>
      <vt:lpstr>OpenCL computation model</vt:lpstr>
      <vt:lpstr>ScalaCL syntax</vt:lpstr>
      <vt:lpstr>ScalaCL syntax</vt:lpstr>
      <vt:lpstr>Vs Rootbeer</vt:lpstr>
      <vt:lpstr>ScalaCL status</vt:lpstr>
      <vt:lpstr>Chisel</vt:lpstr>
      <vt:lpstr>A simple example</vt:lpstr>
      <vt:lpstr>More complex logic</vt:lpstr>
      <vt:lpstr>From Chisel to working FPGA</vt:lpstr>
      <vt:lpstr>ASICs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675</cp:revision>
  <dcterms:created xsi:type="dcterms:W3CDTF">2013-11-12T10:02:38Z</dcterms:created>
  <dcterms:modified xsi:type="dcterms:W3CDTF">2014-07-10T19:04:25Z</dcterms:modified>
</cp:coreProperties>
</file>