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1" r:id="rId2"/>
    <p:sldId id="446" r:id="rId3"/>
    <p:sldId id="447" r:id="rId4"/>
    <p:sldId id="448" r:id="rId5"/>
    <p:sldId id="450" r:id="rId6"/>
    <p:sldId id="449" r:id="rId7"/>
    <p:sldId id="44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>
        <p:scale>
          <a:sx n="75" d="100"/>
          <a:sy n="75" d="100"/>
        </p:scale>
        <p:origin x="138" y="8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</a:t>
            </a:r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 Ādamsons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532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by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15" y="4058433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 pictures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CPU.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attention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602</Words>
  <Application>Microsoft Office PowerPoint</Application>
  <PresentationFormat>On-screen Show (4:3)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OpenCL</vt:lpstr>
      <vt:lpstr>ScalaCL syntax</vt:lpstr>
      <vt:lpstr>ScalaCL syntax</vt:lpstr>
      <vt:lpstr>Vs Rootbeer</vt:lpstr>
      <vt:lpstr>ScalaCL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600</cp:revision>
  <dcterms:created xsi:type="dcterms:W3CDTF">2013-11-12T10:02:38Z</dcterms:created>
  <dcterms:modified xsi:type="dcterms:W3CDTF">2014-06-29T15:01:38Z</dcterms:modified>
</cp:coreProperties>
</file>