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51" r:id="rId2"/>
    <p:sldId id="446" r:id="rId3"/>
    <p:sldId id="451" r:id="rId4"/>
    <p:sldId id="447" r:id="rId5"/>
    <p:sldId id="448" r:id="rId6"/>
    <p:sldId id="450" r:id="rId7"/>
    <p:sldId id="449" r:id="rId8"/>
    <p:sldId id="452" r:id="rId9"/>
    <p:sldId id="457" r:id="rId10"/>
    <p:sldId id="456" r:id="rId11"/>
    <p:sldId id="453" r:id="rId12"/>
    <p:sldId id="458" r:id="rId13"/>
    <p:sldId id="44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428" autoAdjust="0"/>
  </p:normalViewPr>
  <p:slideViewPr>
    <p:cSldViewPr snapToGrid="0" snapToObjects="1"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2A119-D5AD-42C0-987F-A4D2D7DBAAD7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v-LV"/>
        </a:p>
      </dgm:t>
    </dgm:pt>
    <dgm:pt modelId="{ADF22F6A-7ED7-4D48-972D-2FAE68857649}">
      <dgm:prSet phldrT="[Text]"/>
      <dgm:spPr/>
      <dgm:t>
        <a:bodyPr/>
        <a:lstStyle/>
        <a:p>
          <a:r>
            <a:rPr lang="en-GB" dirty="0" err="1" smtClean="0"/>
            <a:t>Wavefront</a:t>
          </a:r>
          <a:r>
            <a:rPr lang="en-GB" dirty="0" smtClean="0"/>
            <a:t> (aka. Warp)</a:t>
          </a:r>
          <a:endParaRPr lang="lv-LV" dirty="0"/>
        </a:p>
      </dgm:t>
    </dgm:pt>
    <dgm:pt modelId="{2F00EE0F-2C19-49C5-AC85-FCA48A775036}" type="parTrans" cxnId="{B7334B45-D6BD-45C2-AF67-2039021835CE}">
      <dgm:prSet/>
      <dgm:spPr/>
      <dgm:t>
        <a:bodyPr/>
        <a:lstStyle/>
        <a:p>
          <a:endParaRPr lang="lv-LV"/>
        </a:p>
      </dgm:t>
    </dgm:pt>
    <dgm:pt modelId="{93CAFCA9-3051-42D2-B5A5-BAA32B6F05F9}" type="sibTrans" cxnId="{B7334B45-D6BD-45C2-AF67-2039021835CE}">
      <dgm:prSet/>
      <dgm:spPr/>
      <dgm:t>
        <a:bodyPr/>
        <a:lstStyle/>
        <a:p>
          <a:endParaRPr lang="lv-LV"/>
        </a:p>
      </dgm:t>
    </dgm:pt>
    <dgm:pt modelId="{E61C1320-D8DD-4FFE-8981-69EE7DF827E2}">
      <dgm:prSet phldrT="[Text]"/>
      <dgm:spPr/>
      <dgm:t>
        <a:bodyPr/>
        <a:lstStyle/>
        <a:p>
          <a:r>
            <a:rPr lang="en-GB" dirty="0" smtClean="0"/>
            <a:t>Compute unit</a:t>
          </a:r>
          <a:endParaRPr lang="lv-LV" dirty="0"/>
        </a:p>
      </dgm:t>
    </dgm:pt>
    <dgm:pt modelId="{E79C1808-F0AA-4F27-85AA-D0E18596F241}" type="parTrans" cxnId="{7E099BCA-8781-4373-964E-C6DE1ED5B9DC}">
      <dgm:prSet/>
      <dgm:spPr/>
      <dgm:t>
        <a:bodyPr/>
        <a:lstStyle/>
        <a:p>
          <a:endParaRPr lang="lv-LV"/>
        </a:p>
      </dgm:t>
    </dgm:pt>
    <dgm:pt modelId="{6F337A62-98F3-4285-B566-179A04B41C56}" type="sibTrans" cxnId="{7E099BCA-8781-4373-964E-C6DE1ED5B9DC}">
      <dgm:prSet/>
      <dgm:spPr/>
      <dgm:t>
        <a:bodyPr/>
        <a:lstStyle/>
        <a:p>
          <a:endParaRPr lang="lv-LV"/>
        </a:p>
      </dgm:t>
    </dgm:pt>
    <dgm:pt modelId="{F7AA38A3-D7F8-4ECE-9C7E-1B6339330209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F2AA0439-EEC5-49FA-B3EA-29755E771305}" type="parTrans" cxnId="{6BB1EB0E-BF72-48A3-A15D-6D81AA38FFD1}">
      <dgm:prSet/>
      <dgm:spPr/>
      <dgm:t>
        <a:bodyPr/>
        <a:lstStyle/>
        <a:p>
          <a:endParaRPr lang="lv-LV"/>
        </a:p>
      </dgm:t>
    </dgm:pt>
    <dgm:pt modelId="{63A91FFE-340F-4854-9001-3AE8FD69C78B}" type="sibTrans" cxnId="{6BB1EB0E-BF72-48A3-A15D-6D81AA38FFD1}">
      <dgm:prSet/>
      <dgm:spPr/>
      <dgm:t>
        <a:bodyPr/>
        <a:lstStyle/>
        <a:p>
          <a:endParaRPr lang="lv-LV"/>
        </a:p>
      </dgm:t>
    </dgm:pt>
    <dgm:pt modelId="{0DDA0BF9-D726-4089-BE10-DF1ECE465D2B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E4E5166A-AF31-491A-8B9D-EBE4E966DF7D}" type="parTrans" cxnId="{10C7BEDE-7A56-4DD8-B7B4-1DE038C08DD3}">
      <dgm:prSet/>
      <dgm:spPr/>
      <dgm:t>
        <a:bodyPr/>
        <a:lstStyle/>
        <a:p>
          <a:endParaRPr lang="lv-LV"/>
        </a:p>
      </dgm:t>
    </dgm:pt>
    <dgm:pt modelId="{C5670EE4-549F-42BE-B7D1-086497A2874F}" type="sibTrans" cxnId="{10C7BEDE-7A56-4DD8-B7B4-1DE038C08DD3}">
      <dgm:prSet/>
      <dgm:spPr/>
      <dgm:t>
        <a:bodyPr/>
        <a:lstStyle/>
        <a:p>
          <a:endParaRPr lang="lv-LV"/>
        </a:p>
      </dgm:t>
    </dgm:pt>
    <dgm:pt modelId="{29F0E033-FD9A-4014-B05C-2CB013DF3760}">
      <dgm:prSet phldrT="[Text]"/>
      <dgm:spPr/>
      <dgm:t>
        <a:bodyPr/>
        <a:lstStyle/>
        <a:p>
          <a:r>
            <a:rPr lang="en-GB" dirty="0" smtClean="0"/>
            <a:t>Compute unit</a:t>
          </a:r>
          <a:endParaRPr lang="lv-LV" dirty="0"/>
        </a:p>
      </dgm:t>
    </dgm:pt>
    <dgm:pt modelId="{F053B2BC-E4F3-499A-9AB6-F8E07BF3E329}" type="parTrans" cxnId="{631B1246-9548-4CDE-B7FE-20BEE1DB65F7}">
      <dgm:prSet/>
      <dgm:spPr/>
      <dgm:t>
        <a:bodyPr/>
        <a:lstStyle/>
        <a:p>
          <a:endParaRPr lang="lv-LV"/>
        </a:p>
      </dgm:t>
    </dgm:pt>
    <dgm:pt modelId="{C99E6FF8-F090-4DB4-A944-ED244F8CCB63}" type="sibTrans" cxnId="{631B1246-9548-4CDE-B7FE-20BEE1DB65F7}">
      <dgm:prSet/>
      <dgm:spPr/>
      <dgm:t>
        <a:bodyPr/>
        <a:lstStyle/>
        <a:p>
          <a:endParaRPr lang="lv-LV"/>
        </a:p>
      </dgm:t>
    </dgm:pt>
    <dgm:pt modelId="{84BB72F2-8662-4AE9-9C8D-913724FC41DB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50F19FB9-B885-4825-9AB4-7CE14A1F52E6}" type="parTrans" cxnId="{DC81D429-1154-460D-A84F-B44AE3598ADD}">
      <dgm:prSet/>
      <dgm:spPr/>
      <dgm:t>
        <a:bodyPr/>
        <a:lstStyle/>
        <a:p>
          <a:endParaRPr lang="lv-LV"/>
        </a:p>
      </dgm:t>
    </dgm:pt>
    <dgm:pt modelId="{58A69670-0504-4920-8EEC-7361AF909B88}" type="sibTrans" cxnId="{DC81D429-1154-460D-A84F-B44AE3598ADD}">
      <dgm:prSet/>
      <dgm:spPr/>
      <dgm:t>
        <a:bodyPr/>
        <a:lstStyle/>
        <a:p>
          <a:endParaRPr lang="lv-LV"/>
        </a:p>
      </dgm:t>
    </dgm:pt>
    <dgm:pt modelId="{A821592E-17D0-46AE-8EF4-A248C6EA3BB5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D4DB0C36-2A96-470A-BF9F-7D31EF162F18}" type="parTrans" cxnId="{041FC506-80EC-4E6F-A507-AC4E16719FFF}">
      <dgm:prSet/>
      <dgm:spPr/>
      <dgm:t>
        <a:bodyPr/>
        <a:lstStyle/>
        <a:p>
          <a:endParaRPr lang="lv-LV"/>
        </a:p>
      </dgm:t>
    </dgm:pt>
    <dgm:pt modelId="{33A64124-5787-4949-905F-7C690FFB28E0}" type="sibTrans" cxnId="{041FC506-80EC-4E6F-A507-AC4E16719FFF}">
      <dgm:prSet/>
      <dgm:spPr/>
      <dgm:t>
        <a:bodyPr/>
        <a:lstStyle/>
        <a:p>
          <a:endParaRPr lang="lv-LV"/>
        </a:p>
      </dgm:t>
    </dgm:pt>
    <dgm:pt modelId="{CDAB2BCB-3C6A-45A0-AC98-06974DFD73B0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A84EC539-B4EA-480F-A635-A2A806894DFD}" type="parTrans" cxnId="{C0C75FB5-69E8-4C0E-938B-179E93083262}">
      <dgm:prSet/>
      <dgm:spPr/>
      <dgm:t>
        <a:bodyPr/>
        <a:lstStyle/>
        <a:p>
          <a:endParaRPr lang="lv-LV"/>
        </a:p>
      </dgm:t>
    </dgm:pt>
    <dgm:pt modelId="{DDB32936-FBA7-4FB1-BA26-C3FFB9AA0BB5}" type="sibTrans" cxnId="{C0C75FB5-69E8-4C0E-938B-179E93083262}">
      <dgm:prSet/>
      <dgm:spPr/>
      <dgm:t>
        <a:bodyPr/>
        <a:lstStyle/>
        <a:p>
          <a:endParaRPr lang="lv-LV"/>
        </a:p>
      </dgm:t>
    </dgm:pt>
    <dgm:pt modelId="{F61E1512-79AE-4F33-9E15-8FC6EA232F72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514B0214-CD2F-4BC5-9B30-CC6076CC0544}" type="parTrans" cxnId="{9690A908-8B48-4467-9B28-D0FE81E71C45}">
      <dgm:prSet/>
      <dgm:spPr/>
      <dgm:t>
        <a:bodyPr/>
        <a:lstStyle/>
        <a:p>
          <a:endParaRPr lang="lv-LV"/>
        </a:p>
      </dgm:t>
    </dgm:pt>
    <dgm:pt modelId="{EF886BCD-E445-41B3-BD7F-64B05B7E8DE8}" type="sibTrans" cxnId="{9690A908-8B48-4467-9B28-D0FE81E71C45}">
      <dgm:prSet/>
      <dgm:spPr/>
      <dgm:t>
        <a:bodyPr/>
        <a:lstStyle/>
        <a:p>
          <a:endParaRPr lang="lv-LV"/>
        </a:p>
      </dgm:t>
    </dgm:pt>
    <dgm:pt modelId="{6BF2128C-656F-4ADF-828E-ACCE81095BD6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E442D880-2C10-477C-B799-15AB411C2DF0}" type="parTrans" cxnId="{7698BCD7-73B6-42B8-B128-D00A0790CF4E}">
      <dgm:prSet/>
      <dgm:spPr/>
      <dgm:t>
        <a:bodyPr/>
        <a:lstStyle/>
        <a:p>
          <a:endParaRPr lang="lv-LV"/>
        </a:p>
      </dgm:t>
    </dgm:pt>
    <dgm:pt modelId="{4765C35F-DBD4-4A78-BDA1-F537FFBEAA4C}" type="sibTrans" cxnId="{7698BCD7-73B6-42B8-B128-D00A0790CF4E}">
      <dgm:prSet/>
      <dgm:spPr/>
      <dgm:t>
        <a:bodyPr/>
        <a:lstStyle/>
        <a:p>
          <a:endParaRPr lang="lv-LV"/>
        </a:p>
      </dgm:t>
    </dgm:pt>
    <dgm:pt modelId="{80E4A2FF-22B9-4912-8024-31CED4B4E7A1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4DF0F145-AE15-48DA-9120-07C5DE826E0C}" type="parTrans" cxnId="{79CC0135-26FB-4D0B-AD47-243FB2EB74DF}">
      <dgm:prSet/>
      <dgm:spPr/>
      <dgm:t>
        <a:bodyPr/>
        <a:lstStyle/>
        <a:p>
          <a:endParaRPr lang="lv-LV"/>
        </a:p>
      </dgm:t>
    </dgm:pt>
    <dgm:pt modelId="{8A74A3EE-3284-4055-BB83-18D6A97BA7A9}" type="sibTrans" cxnId="{79CC0135-26FB-4D0B-AD47-243FB2EB74DF}">
      <dgm:prSet/>
      <dgm:spPr/>
      <dgm:t>
        <a:bodyPr/>
        <a:lstStyle/>
        <a:p>
          <a:endParaRPr lang="lv-LV"/>
        </a:p>
      </dgm:t>
    </dgm:pt>
    <dgm:pt modelId="{8BEF7DED-18CB-48A1-A4DD-9D154E4F5C6E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6C393C46-FB75-4AC2-8C6F-E82DBC3C7E8E}" type="parTrans" cxnId="{F8EFFF8D-A732-4B9A-9A20-8E42760FE3CB}">
      <dgm:prSet/>
      <dgm:spPr/>
      <dgm:t>
        <a:bodyPr/>
        <a:lstStyle/>
        <a:p>
          <a:endParaRPr lang="lv-LV"/>
        </a:p>
      </dgm:t>
    </dgm:pt>
    <dgm:pt modelId="{22AD4A16-1C1C-4923-B339-8F6794153D1C}" type="sibTrans" cxnId="{F8EFFF8D-A732-4B9A-9A20-8E42760FE3CB}">
      <dgm:prSet/>
      <dgm:spPr/>
      <dgm:t>
        <a:bodyPr/>
        <a:lstStyle/>
        <a:p>
          <a:endParaRPr lang="lv-LV"/>
        </a:p>
      </dgm:t>
    </dgm:pt>
    <dgm:pt modelId="{FBD632EB-A7D8-46EB-AA95-2440E9B2FFC8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5A01E76B-EB22-4C7B-9D46-5D1C445DA607}" type="parTrans" cxnId="{FA9B0DEA-F755-488E-90E0-6A262B3DC5FA}">
      <dgm:prSet/>
      <dgm:spPr/>
      <dgm:t>
        <a:bodyPr/>
        <a:lstStyle/>
        <a:p>
          <a:endParaRPr lang="lv-LV"/>
        </a:p>
      </dgm:t>
    </dgm:pt>
    <dgm:pt modelId="{74B9FCA6-1324-4E95-A3B7-1118F1FDE807}" type="sibTrans" cxnId="{FA9B0DEA-F755-488E-90E0-6A262B3DC5FA}">
      <dgm:prSet/>
      <dgm:spPr/>
      <dgm:t>
        <a:bodyPr/>
        <a:lstStyle/>
        <a:p>
          <a:endParaRPr lang="lv-LV"/>
        </a:p>
      </dgm:t>
    </dgm:pt>
    <dgm:pt modelId="{D24436CA-4050-4D42-9B48-7DBC8CE2417F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EB45D7C9-28CC-46D3-A80A-516DB0111DD2}" type="parTrans" cxnId="{6D0CF322-29A4-4ACF-8EF7-0054F2061F41}">
      <dgm:prSet/>
      <dgm:spPr/>
      <dgm:t>
        <a:bodyPr/>
        <a:lstStyle/>
        <a:p>
          <a:endParaRPr lang="lv-LV"/>
        </a:p>
      </dgm:t>
    </dgm:pt>
    <dgm:pt modelId="{D26569F3-892B-4CB4-ADDC-993FA0719A0A}" type="sibTrans" cxnId="{6D0CF322-29A4-4ACF-8EF7-0054F2061F41}">
      <dgm:prSet/>
      <dgm:spPr/>
      <dgm:t>
        <a:bodyPr/>
        <a:lstStyle/>
        <a:p>
          <a:endParaRPr lang="lv-LV"/>
        </a:p>
      </dgm:t>
    </dgm:pt>
    <dgm:pt modelId="{8F30FFF5-9F28-49E6-9697-A3C740854886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005EF98D-9101-4DAA-B7CE-059761749849}" type="parTrans" cxnId="{727A5652-769F-4860-B407-6313B6E8E169}">
      <dgm:prSet/>
      <dgm:spPr/>
      <dgm:t>
        <a:bodyPr/>
        <a:lstStyle/>
        <a:p>
          <a:endParaRPr lang="lv-LV"/>
        </a:p>
      </dgm:t>
    </dgm:pt>
    <dgm:pt modelId="{C6BCEBD1-580A-41D4-98A2-FA93D31892BD}" type="sibTrans" cxnId="{727A5652-769F-4860-B407-6313B6E8E169}">
      <dgm:prSet/>
      <dgm:spPr/>
      <dgm:t>
        <a:bodyPr/>
        <a:lstStyle/>
        <a:p>
          <a:endParaRPr lang="lv-LV"/>
        </a:p>
      </dgm:t>
    </dgm:pt>
    <dgm:pt modelId="{163E281D-895D-41D8-BDA4-BB18780A9852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D967ADFF-060B-4211-A0AE-207FF82046E4}" type="parTrans" cxnId="{302FE709-8380-4830-9A1C-B65135EA879D}">
      <dgm:prSet/>
      <dgm:spPr/>
      <dgm:t>
        <a:bodyPr/>
        <a:lstStyle/>
        <a:p>
          <a:endParaRPr lang="lv-LV"/>
        </a:p>
      </dgm:t>
    </dgm:pt>
    <dgm:pt modelId="{156BD247-0C12-4F99-8542-B3743A17A775}" type="sibTrans" cxnId="{302FE709-8380-4830-9A1C-B65135EA879D}">
      <dgm:prSet/>
      <dgm:spPr/>
      <dgm:t>
        <a:bodyPr/>
        <a:lstStyle/>
        <a:p>
          <a:endParaRPr lang="lv-LV"/>
        </a:p>
      </dgm:t>
    </dgm:pt>
    <dgm:pt modelId="{592C5FAE-F77C-46FE-9EA0-A5CE0A4AFF02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D2B9A9B3-FFA7-43AA-A04D-6A45D01F3DE3}" type="parTrans" cxnId="{DF668A5D-EACF-4651-BA76-6F8D087A5700}">
      <dgm:prSet/>
      <dgm:spPr/>
      <dgm:t>
        <a:bodyPr/>
        <a:lstStyle/>
        <a:p>
          <a:endParaRPr lang="lv-LV"/>
        </a:p>
      </dgm:t>
    </dgm:pt>
    <dgm:pt modelId="{F720890B-CF79-4327-977E-1DAEC5164ED4}" type="sibTrans" cxnId="{DF668A5D-EACF-4651-BA76-6F8D087A5700}">
      <dgm:prSet/>
      <dgm:spPr/>
      <dgm:t>
        <a:bodyPr/>
        <a:lstStyle/>
        <a:p>
          <a:endParaRPr lang="lv-LV"/>
        </a:p>
      </dgm:t>
    </dgm:pt>
    <dgm:pt modelId="{90CDBD93-0AFD-444D-9118-E14FA93E5023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0001543D-F28A-4851-9ADA-C81B57DACA5E}" type="parTrans" cxnId="{14716492-DB52-4BFF-A313-DBBFB7F20B00}">
      <dgm:prSet/>
      <dgm:spPr/>
      <dgm:t>
        <a:bodyPr/>
        <a:lstStyle/>
        <a:p>
          <a:endParaRPr lang="lv-LV"/>
        </a:p>
      </dgm:t>
    </dgm:pt>
    <dgm:pt modelId="{78F64582-E13F-42E4-AE20-497EE35FB010}" type="sibTrans" cxnId="{14716492-DB52-4BFF-A313-DBBFB7F20B00}">
      <dgm:prSet/>
      <dgm:spPr/>
      <dgm:t>
        <a:bodyPr/>
        <a:lstStyle/>
        <a:p>
          <a:endParaRPr lang="lv-LV"/>
        </a:p>
      </dgm:t>
    </dgm:pt>
    <dgm:pt modelId="{416CB22B-242E-471F-BEB5-C9CE27A17DE8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6DEF6842-F601-4812-BF6A-C1AF518E8A28}" type="parTrans" cxnId="{FD085E01-05FE-473E-BA9E-905337A91BCD}">
      <dgm:prSet/>
      <dgm:spPr/>
      <dgm:t>
        <a:bodyPr/>
        <a:lstStyle/>
        <a:p>
          <a:endParaRPr lang="lv-LV"/>
        </a:p>
      </dgm:t>
    </dgm:pt>
    <dgm:pt modelId="{C9B54623-BB59-4FDF-8C50-782F2611CB38}" type="sibTrans" cxnId="{FD085E01-05FE-473E-BA9E-905337A91BCD}">
      <dgm:prSet/>
      <dgm:spPr/>
      <dgm:t>
        <a:bodyPr/>
        <a:lstStyle/>
        <a:p>
          <a:endParaRPr lang="lv-LV"/>
        </a:p>
      </dgm:t>
    </dgm:pt>
    <dgm:pt modelId="{1719D34C-196C-49A2-A89A-355858F697C6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E56F8A34-A6B7-4017-BD00-E093BA5DE64A}" type="parTrans" cxnId="{73ACC0E1-CD86-43EF-AF17-EA9A5854314A}">
      <dgm:prSet/>
      <dgm:spPr/>
      <dgm:t>
        <a:bodyPr/>
        <a:lstStyle/>
        <a:p>
          <a:endParaRPr lang="lv-LV"/>
        </a:p>
      </dgm:t>
    </dgm:pt>
    <dgm:pt modelId="{740883EE-CE46-4474-943F-06B463B2EAFD}" type="sibTrans" cxnId="{73ACC0E1-CD86-43EF-AF17-EA9A5854314A}">
      <dgm:prSet/>
      <dgm:spPr/>
      <dgm:t>
        <a:bodyPr/>
        <a:lstStyle/>
        <a:p>
          <a:endParaRPr lang="lv-LV"/>
        </a:p>
      </dgm:t>
    </dgm:pt>
    <dgm:pt modelId="{F38E31E7-DFB6-4748-AACC-52FAEAF2A3BE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3387CF44-8F62-4A7C-AB0C-AEBDC8A08F2E}" type="parTrans" cxnId="{43CFD645-1979-46F4-B9B1-E130D039C3B4}">
      <dgm:prSet/>
      <dgm:spPr/>
      <dgm:t>
        <a:bodyPr/>
        <a:lstStyle/>
        <a:p>
          <a:endParaRPr lang="lv-LV"/>
        </a:p>
      </dgm:t>
    </dgm:pt>
    <dgm:pt modelId="{6C149174-1C54-43D6-AB98-D6B230A08127}" type="sibTrans" cxnId="{43CFD645-1979-46F4-B9B1-E130D039C3B4}">
      <dgm:prSet/>
      <dgm:spPr/>
      <dgm:t>
        <a:bodyPr/>
        <a:lstStyle/>
        <a:p>
          <a:endParaRPr lang="lv-LV"/>
        </a:p>
      </dgm:t>
    </dgm:pt>
    <dgm:pt modelId="{56DB4253-DBE9-4F9E-8526-228E9BD6C0B0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9CC4DC53-5C71-465C-9BA0-6BFFB125D448}" type="parTrans" cxnId="{69A6F8E6-EC29-4BB0-98A1-1AE335C865A5}">
      <dgm:prSet/>
      <dgm:spPr/>
      <dgm:t>
        <a:bodyPr/>
        <a:lstStyle/>
        <a:p>
          <a:endParaRPr lang="lv-LV"/>
        </a:p>
      </dgm:t>
    </dgm:pt>
    <dgm:pt modelId="{21A46DC2-AD95-4DEB-98F1-292C75AE4244}" type="sibTrans" cxnId="{69A6F8E6-EC29-4BB0-98A1-1AE335C865A5}">
      <dgm:prSet/>
      <dgm:spPr/>
      <dgm:t>
        <a:bodyPr/>
        <a:lstStyle/>
        <a:p>
          <a:endParaRPr lang="lv-LV"/>
        </a:p>
      </dgm:t>
    </dgm:pt>
    <dgm:pt modelId="{7EDD278C-C7AE-43E6-B841-5B4093E25396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C580816F-0C5E-4A39-91E8-2BB60D0FC795}" type="parTrans" cxnId="{1BC4D010-C66B-49BF-AF27-13358610154D}">
      <dgm:prSet/>
      <dgm:spPr/>
      <dgm:t>
        <a:bodyPr/>
        <a:lstStyle/>
        <a:p>
          <a:endParaRPr lang="lv-LV"/>
        </a:p>
      </dgm:t>
    </dgm:pt>
    <dgm:pt modelId="{B1C4CC76-36F4-46E5-8F51-FA4EE8BDD469}" type="sibTrans" cxnId="{1BC4D010-C66B-49BF-AF27-13358610154D}">
      <dgm:prSet/>
      <dgm:spPr/>
      <dgm:t>
        <a:bodyPr/>
        <a:lstStyle/>
        <a:p>
          <a:endParaRPr lang="lv-LV"/>
        </a:p>
      </dgm:t>
    </dgm:pt>
    <dgm:pt modelId="{6788E626-6A67-4B3D-8937-179CCDD1A284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87AD127C-8C9D-4143-BDAC-745DCAA576E5}" type="parTrans" cxnId="{C85BF7E3-D8D1-4AB0-A1F0-EE40E32293A2}">
      <dgm:prSet/>
      <dgm:spPr/>
      <dgm:t>
        <a:bodyPr/>
        <a:lstStyle/>
        <a:p>
          <a:endParaRPr lang="lv-LV"/>
        </a:p>
      </dgm:t>
    </dgm:pt>
    <dgm:pt modelId="{07566AE0-8E60-4554-9C74-EFA996B889DB}" type="sibTrans" cxnId="{C85BF7E3-D8D1-4AB0-A1F0-EE40E32293A2}">
      <dgm:prSet/>
      <dgm:spPr/>
      <dgm:t>
        <a:bodyPr/>
        <a:lstStyle/>
        <a:p>
          <a:endParaRPr lang="lv-LV"/>
        </a:p>
      </dgm:t>
    </dgm:pt>
    <dgm:pt modelId="{73B89225-0891-456B-9622-7D85C799C272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A6272573-EDA8-4DE6-B996-FAD0BD5D7C4B}" type="parTrans" cxnId="{CEC626AA-A361-4838-8BF9-343603986A09}">
      <dgm:prSet/>
      <dgm:spPr/>
      <dgm:t>
        <a:bodyPr/>
        <a:lstStyle/>
        <a:p>
          <a:endParaRPr lang="lv-LV"/>
        </a:p>
      </dgm:t>
    </dgm:pt>
    <dgm:pt modelId="{EF6EB010-80BD-4DE0-9EE9-989B1BB84002}" type="sibTrans" cxnId="{CEC626AA-A361-4838-8BF9-343603986A09}">
      <dgm:prSet/>
      <dgm:spPr/>
      <dgm:t>
        <a:bodyPr/>
        <a:lstStyle/>
        <a:p>
          <a:endParaRPr lang="lv-LV"/>
        </a:p>
      </dgm:t>
    </dgm:pt>
    <dgm:pt modelId="{9FD8616A-6A9A-475B-ADF8-0C86B84A4FA0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90DE8656-3146-4993-A839-39C88F115184}" type="parTrans" cxnId="{7F6ECB09-1FED-416F-B1CA-8245EC60655D}">
      <dgm:prSet/>
      <dgm:spPr/>
      <dgm:t>
        <a:bodyPr/>
        <a:lstStyle/>
        <a:p>
          <a:endParaRPr lang="lv-LV"/>
        </a:p>
      </dgm:t>
    </dgm:pt>
    <dgm:pt modelId="{71D1416C-C71A-4FAA-A567-945C3F307C76}" type="sibTrans" cxnId="{7F6ECB09-1FED-416F-B1CA-8245EC60655D}">
      <dgm:prSet/>
      <dgm:spPr/>
      <dgm:t>
        <a:bodyPr/>
        <a:lstStyle/>
        <a:p>
          <a:endParaRPr lang="lv-LV"/>
        </a:p>
      </dgm:t>
    </dgm:pt>
    <dgm:pt modelId="{5E64CC48-21FD-42BF-8699-82BFFFD556E1}" type="pres">
      <dgm:prSet presAssocID="{F1B2A119-D5AD-42C0-987F-A4D2D7DBAA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lv-LV"/>
        </a:p>
      </dgm:t>
    </dgm:pt>
    <dgm:pt modelId="{85D8FE0C-EFFE-4F2F-BD02-18B5F25E0EB7}" type="pres">
      <dgm:prSet presAssocID="{ADF22F6A-7ED7-4D48-972D-2FAE68857649}" presName="vertOne" presStyleCnt="0"/>
      <dgm:spPr/>
    </dgm:pt>
    <dgm:pt modelId="{B5326312-7E99-4039-AFCE-AC8965EBB456}" type="pres">
      <dgm:prSet presAssocID="{ADF22F6A-7ED7-4D48-972D-2FAE6885764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FF6DF6E6-C437-4C47-A908-BCAD16006942}" type="pres">
      <dgm:prSet presAssocID="{ADF22F6A-7ED7-4D48-972D-2FAE68857649}" presName="parTransOne" presStyleCnt="0"/>
      <dgm:spPr/>
    </dgm:pt>
    <dgm:pt modelId="{42191B07-3E80-46F8-B0B0-0897E880C918}" type="pres">
      <dgm:prSet presAssocID="{ADF22F6A-7ED7-4D48-972D-2FAE68857649}" presName="horzOne" presStyleCnt="0"/>
      <dgm:spPr/>
    </dgm:pt>
    <dgm:pt modelId="{B441C3B8-6601-46F0-9827-8CA1C8046F3F}" type="pres">
      <dgm:prSet presAssocID="{E61C1320-D8DD-4FFE-8981-69EE7DF827E2}" presName="vertTwo" presStyleCnt="0"/>
      <dgm:spPr/>
    </dgm:pt>
    <dgm:pt modelId="{AB7B2458-7E0D-4794-A908-15BE2F5E1B5F}" type="pres">
      <dgm:prSet presAssocID="{E61C1320-D8DD-4FFE-8981-69EE7DF827E2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91C3AB00-24E5-467B-A117-3AF5BCCC91DC}" type="pres">
      <dgm:prSet presAssocID="{E61C1320-D8DD-4FFE-8981-69EE7DF827E2}" presName="parTransTwo" presStyleCnt="0"/>
      <dgm:spPr/>
    </dgm:pt>
    <dgm:pt modelId="{A319AF31-5814-4F3D-BF16-CD162D5F6281}" type="pres">
      <dgm:prSet presAssocID="{E61C1320-D8DD-4FFE-8981-69EE7DF827E2}" presName="horzTwo" presStyleCnt="0"/>
      <dgm:spPr/>
    </dgm:pt>
    <dgm:pt modelId="{6F8748FB-6DAA-4A66-85F4-578060D39BD2}" type="pres">
      <dgm:prSet presAssocID="{F7AA38A3-D7F8-4ECE-9C7E-1B6339330209}" presName="vertThree" presStyleCnt="0"/>
      <dgm:spPr/>
    </dgm:pt>
    <dgm:pt modelId="{96FB1193-8D1F-4922-91E5-A7029736AED7}" type="pres">
      <dgm:prSet presAssocID="{F7AA38A3-D7F8-4ECE-9C7E-1B6339330209}" presName="txThree" presStyleLbl="node3" presStyleIdx="0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B88DDBC5-763B-475F-8D57-75F982A7FE05}" type="pres">
      <dgm:prSet presAssocID="{F7AA38A3-D7F8-4ECE-9C7E-1B6339330209}" presName="parTransThree" presStyleCnt="0"/>
      <dgm:spPr/>
    </dgm:pt>
    <dgm:pt modelId="{E3175A56-7671-4F3D-943E-A53055388158}" type="pres">
      <dgm:prSet presAssocID="{F7AA38A3-D7F8-4ECE-9C7E-1B6339330209}" presName="horzThree" presStyleCnt="0"/>
      <dgm:spPr/>
    </dgm:pt>
    <dgm:pt modelId="{B07F01CC-12CB-4E02-A92E-54A24E7C54C7}" type="pres">
      <dgm:prSet presAssocID="{163E281D-895D-41D8-BDA4-BB18780A9852}" presName="vertFour" presStyleCnt="0">
        <dgm:presLayoutVars>
          <dgm:chPref val="3"/>
        </dgm:presLayoutVars>
      </dgm:prSet>
      <dgm:spPr/>
    </dgm:pt>
    <dgm:pt modelId="{D34F9321-E05C-4D6C-8997-E71D65DD6A0E}" type="pres">
      <dgm:prSet presAssocID="{163E281D-895D-41D8-BDA4-BB18780A9852}" presName="txFour" presStyleLbl="node4" presStyleIdx="0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9785DE87-9C2F-4365-9133-31A68AADDECD}" type="pres">
      <dgm:prSet presAssocID="{163E281D-895D-41D8-BDA4-BB18780A9852}" presName="horzFour" presStyleCnt="0"/>
      <dgm:spPr/>
    </dgm:pt>
    <dgm:pt modelId="{9875D169-0F3B-49AF-A7E5-B12A3F6CE2FB}" type="pres">
      <dgm:prSet presAssocID="{63A91FFE-340F-4854-9001-3AE8FD69C78B}" presName="sibSpaceThree" presStyleCnt="0"/>
      <dgm:spPr/>
    </dgm:pt>
    <dgm:pt modelId="{DC0F6032-28EE-48AD-A570-2C7850869E3B}" type="pres">
      <dgm:prSet presAssocID="{0DDA0BF9-D726-4089-BE10-DF1ECE465D2B}" presName="vertThree" presStyleCnt="0"/>
      <dgm:spPr/>
    </dgm:pt>
    <dgm:pt modelId="{ECB945CC-E646-44C9-8AF2-80EB45062F28}" type="pres">
      <dgm:prSet presAssocID="{0DDA0BF9-D726-4089-BE10-DF1ECE465D2B}" presName="txThree" presStyleLbl="node3" presStyleIdx="1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7AEA2E74-5D78-4513-B32B-D5F2E5278225}" type="pres">
      <dgm:prSet presAssocID="{0DDA0BF9-D726-4089-BE10-DF1ECE465D2B}" presName="parTransThree" presStyleCnt="0"/>
      <dgm:spPr/>
    </dgm:pt>
    <dgm:pt modelId="{E4012BF5-EE90-47BA-81D9-D1F38CACCC54}" type="pres">
      <dgm:prSet presAssocID="{0DDA0BF9-D726-4089-BE10-DF1ECE465D2B}" presName="horzThree" presStyleCnt="0"/>
      <dgm:spPr/>
    </dgm:pt>
    <dgm:pt modelId="{9B1CE27F-2812-428E-B439-237F8AE2206C}" type="pres">
      <dgm:prSet presAssocID="{592C5FAE-F77C-46FE-9EA0-A5CE0A4AFF02}" presName="vertFour" presStyleCnt="0">
        <dgm:presLayoutVars>
          <dgm:chPref val="3"/>
        </dgm:presLayoutVars>
      </dgm:prSet>
      <dgm:spPr/>
    </dgm:pt>
    <dgm:pt modelId="{711A6885-259C-40EC-AC09-17EDF2A83AF9}" type="pres">
      <dgm:prSet presAssocID="{592C5FAE-F77C-46FE-9EA0-A5CE0A4AFF02}" presName="txFour" presStyleLbl="node4" presStyleIdx="1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C7FFA11C-CF7F-471A-857C-6663C76B60EE}" type="pres">
      <dgm:prSet presAssocID="{592C5FAE-F77C-46FE-9EA0-A5CE0A4AFF02}" presName="horzFour" presStyleCnt="0"/>
      <dgm:spPr/>
    </dgm:pt>
    <dgm:pt modelId="{099393A1-F4A3-4501-9621-96192096542C}" type="pres">
      <dgm:prSet presAssocID="{C5670EE4-549F-42BE-B7D1-086497A2874F}" presName="sibSpaceThree" presStyleCnt="0"/>
      <dgm:spPr/>
    </dgm:pt>
    <dgm:pt modelId="{EB668C47-BAC1-4A25-B822-F7EA7BF10772}" type="pres">
      <dgm:prSet presAssocID="{84BB72F2-8662-4AE9-9C8D-913724FC41DB}" presName="vertThree" presStyleCnt="0"/>
      <dgm:spPr/>
    </dgm:pt>
    <dgm:pt modelId="{E5E16191-18A9-4DD1-96C1-9E2E931E8179}" type="pres">
      <dgm:prSet presAssocID="{84BB72F2-8662-4AE9-9C8D-913724FC41DB}" presName="txThree" presStyleLbl="node3" presStyleIdx="2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64C595DA-9CF0-4C31-A7FB-D1B131F0B016}" type="pres">
      <dgm:prSet presAssocID="{84BB72F2-8662-4AE9-9C8D-913724FC41DB}" presName="parTransThree" presStyleCnt="0"/>
      <dgm:spPr/>
    </dgm:pt>
    <dgm:pt modelId="{E488F786-133C-4FF6-AE58-4EEE80ED6142}" type="pres">
      <dgm:prSet presAssocID="{84BB72F2-8662-4AE9-9C8D-913724FC41DB}" presName="horzThree" presStyleCnt="0"/>
      <dgm:spPr/>
    </dgm:pt>
    <dgm:pt modelId="{0666B748-CC4C-4864-948F-5D3F7F4B5406}" type="pres">
      <dgm:prSet presAssocID="{90CDBD93-0AFD-444D-9118-E14FA93E5023}" presName="vertFour" presStyleCnt="0">
        <dgm:presLayoutVars>
          <dgm:chPref val="3"/>
        </dgm:presLayoutVars>
      </dgm:prSet>
      <dgm:spPr/>
    </dgm:pt>
    <dgm:pt modelId="{B346889B-897C-4850-8A67-B970F7028392}" type="pres">
      <dgm:prSet presAssocID="{90CDBD93-0AFD-444D-9118-E14FA93E5023}" presName="txFour" presStyleLbl="node4" presStyleIdx="2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D1E3B6A6-4D48-4833-B4A0-28DB9C3D761A}" type="pres">
      <dgm:prSet presAssocID="{90CDBD93-0AFD-444D-9118-E14FA93E5023}" presName="horzFour" presStyleCnt="0"/>
      <dgm:spPr/>
    </dgm:pt>
    <dgm:pt modelId="{EB2D0376-B7CD-4E2F-90B8-BD3C73283AA2}" type="pres">
      <dgm:prSet presAssocID="{58A69670-0504-4920-8EEC-7361AF909B88}" presName="sibSpaceThree" presStyleCnt="0"/>
      <dgm:spPr/>
    </dgm:pt>
    <dgm:pt modelId="{B4A62C2D-F683-4623-B619-8419134CEC20}" type="pres">
      <dgm:prSet presAssocID="{A821592E-17D0-46AE-8EF4-A248C6EA3BB5}" presName="vertThree" presStyleCnt="0"/>
      <dgm:spPr/>
    </dgm:pt>
    <dgm:pt modelId="{D1813C29-80A8-4F27-B5C9-A358707E514D}" type="pres">
      <dgm:prSet presAssocID="{A821592E-17D0-46AE-8EF4-A248C6EA3BB5}" presName="txThree" presStyleLbl="node3" presStyleIdx="3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AE7F062E-F77A-4349-93D5-72247A50AB4E}" type="pres">
      <dgm:prSet presAssocID="{A821592E-17D0-46AE-8EF4-A248C6EA3BB5}" presName="parTransThree" presStyleCnt="0"/>
      <dgm:spPr/>
    </dgm:pt>
    <dgm:pt modelId="{3440FC1B-560C-4F6E-A717-860DE7CB4AA1}" type="pres">
      <dgm:prSet presAssocID="{A821592E-17D0-46AE-8EF4-A248C6EA3BB5}" presName="horzThree" presStyleCnt="0"/>
      <dgm:spPr/>
    </dgm:pt>
    <dgm:pt modelId="{B6938472-ACE2-48C5-A418-136C831E44DA}" type="pres">
      <dgm:prSet presAssocID="{416CB22B-242E-471F-BEB5-C9CE27A17DE8}" presName="vertFour" presStyleCnt="0">
        <dgm:presLayoutVars>
          <dgm:chPref val="3"/>
        </dgm:presLayoutVars>
      </dgm:prSet>
      <dgm:spPr/>
    </dgm:pt>
    <dgm:pt modelId="{F6DFA980-6191-4028-8822-D30DBF108D7D}" type="pres">
      <dgm:prSet presAssocID="{416CB22B-242E-471F-BEB5-C9CE27A17DE8}" presName="txFour" presStyleLbl="node4" presStyleIdx="3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1CEFD183-8769-4E44-96BA-69D737252F04}" type="pres">
      <dgm:prSet presAssocID="{416CB22B-242E-471F-BEB5-C9CE27A17DE8}" presName="horzFour" presStyleCnt="0"/>
      <dgm:spPr/>
    </dgm:pt>
    <dgm:pt modelId="{CFCE2B29-6276-44C9-BD0C-768678A95255}" type="pres">
      <dgm:prSet presAssocID="{33A64124-5787-4949-905F-7C690FFB28E0}" presName="sibSpaceThree" presStyleCnt="0"/>
      <dgm:spPr/>
    </dgm:pt>
    <dgm:pt modelId="{E57DE6B2-6311-4FFE-AF05-94F11F9EC9FA}" type="pres">
      <dgm:prSet presAssocID="{CDAB2BCB-3C6A-45A0-AC98-06974DFD73B0}" presName="vertThree" presStyleCnt="0"/>
      <dgm:spPr/>
    </dgm:pt>
    <dgm:pt modelId="{F89E0054-9EE3-4F18-A21B-54BBD1257618}" type="pres">
      <dgm:prSet presAssocID="{CDAB2BCB-3C6A-45A0-AC98-06974DFD73B0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3D9FD2FE-3738-4900-B52D-DCCDD14B8B9C}" type="pres">
      <dgm:prSet presAssocID="{CDAB2BCB-3C6A-45A0-AC98-06974DFD73B0}" presName="parTransThree" presStyleCnt="0"/>
      <dgm:spPr/>
    </dgm:pt>
    <dgm:pt modelId="{3C1295DE-974D-43F4-A3DE-A20E7C3807EB}" type="pres">
      <dgm:prSet presAssocID="{CDAB2BCB-3C6A-45A0-AC98-06974DFD73B0}" presName="horzThree" presStyleCnt="0"/>
      <dgm:spPr/>
    </dgm:pt>
    <dgm:pt modelId="{D472E22D-48DE-4911-A468-777C142E0F83}" type="pres">
      <dgm:prSet presAssocID="{1719D34C-196C-49A2-A89A-355858F697C6}" presName="vertFour" presStyleCnt="0">
        <dgm:presLayoutVars>
          <dgm:chPref val="3"/>
        </dgm:presLayoutVars>
      </dgm:prSet>
      <dgm:spPr/>
    </dgm:pt>
    <dgm:pt modelId="{813524EB-7DFB-4791-A4BB-9FC2ACD2681F}" type="pres">
      <dgm:prSet presAssocID="{1719D34C-196C-49A2-A89A-355858F697C6}" presName="txFour" presStyleLbl="node4" presStyleIdx="4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77AD5241-8BC9-426F-84CF-AFAAFA282398}" type="pres">
      <dgm:prSet presAssocID="{1719D34C-196C-49A2-A89A-355858F697C6}" presName="horzFour" presStyleCnt="0"/>
      <dgm:spPr/>
    </dgm:pt>
    <dgm:pt modelId="{FB734FDB-2ED1-4018-8347-36936407336C}" type="pres">
      <dgm:prSet presAssocID="{6F337A62-98F3-4285-B566-179A04B41C56}" presName="sibSpaceTwo" presStyleCnt="0"/>
      <dgm:spPr/>
    </dgm:pt>
    <dgm:pt modelId="{8E9AE2EE-5282-460A-BDD0-B1F349747186}" type="pres">
      <dgm:prSet presAssocID="{29F0E033-FD9A-4014-B05C-2CB013DF3760}" presName="vertTwo" presStyleCnt="0"/>
      <dgm:spPr/>
    </dgm:pt>
    <dgm:pt modelId="{EFF9B8B5-4553-433B-9691-2B0EC3DEE077}" type="pres">
      <dgm:prSet presAssocID="{29F0E033-FD9A-4014-B05C-2CB013DF3760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9FA4D1BB-4973-4706-A1DE-D9F964C9F3A1}" type="pres">
      <dgm:prSet presAssocID="{29F0E033-FD9A-4014-B05C-2CB013DF3760}" presName="parTransTwo" presStyleCnt="0"/>
      <dgm:spPr/>
    </dgm:pt>
    <dgm:pt modelId="{E1DCD628-FD0F-4CF6-8D38-6A23A4081F34}" type="pres">
      <dgm:prSet presAssocID="{29F0E033-FD9A-4014-B05C-2CB013DF3760}" presName="horzTwo" presStyleCnt="0"/>
      <dgm:spPr/>
    </dgm:pt>
    <dgm:pt modelId="{64538BCE-6036-431A-B660-9877865E7D09}" type="pres">
      <dgm:prSet presAssocID="{F61E1512-79AE-4F33-9E15-8FC6EA232F72}" presName="vertThree" presStyleCnt="0"/>
      <dgm:spPr/>
    </dgm:pt>
    <dgm:pt modelId="{FECE9988-646B-4824-B695-1CFD0148B5D3}" type="pres">
      <dgm:prSet presAssocID="{F61E1512-79AE-4F33-9E15-8FC6EA232F72}" presName="txThree" presStyleLbl="node3" presStyleIdx="5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0231B2A7-1132-4BCC-A1F1-011D432608FE}" type="pres">
      <dgm:prSet presAssocID="{F61E1512-79AE-4F33-9E15-8FC6EA232F72}" presName="parTransThree" presStyleCnt="0"/>
      <dgm:spPr/>
    </dgm:pt>
    <dgm:pt modelId="{37E21B18-46E9-41DE-8014-0DE9EFEA9EA7}" type="pres">
      <dgm:prSet presAssocID="{F61E1512-79AE-4F33-9E15-8FC6EA232F72}" presName="horzThree" presStyleCnt="0"/>
      <dgm:spPr/>
    </dgm:pt>
    <dgm:pt modelId="{3D63FAB8-C68A-490D-9B02-93CF5ACE40B9}" type="pres">
      <dgm:prSet presAssocID="{F38E31E7-DFB6-4748-AACC-52FAEAF2A3BE}" presName="vertFour" presStyleCnt="0">
        <dgm:presLayoutVars>
          <dgm:chPref val="3"/>
        </dgm:presLayoutVars>
      </dgm:prSet>
      <dgm:spPr/>
    </dgm:pt>
    <dgm:pt modelId="{0BA582AB-B19C-4084-87C0-79271C14F25F}" type="pres">
      <dgm:prSet presAssocID="{F38E31E7-DFB6-4748-AACC-52FAEAF2A3BE}" presName="txFour" presStyleLbl="node4" presStyleIdx="5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3B1373E5-F30B-4CE4-A567-790D87ACA6BB}" type="pres">
      <dgm:prSet presAssocID="{F38E31E7-DFB6-4748-AACC-52FAEAF2A3BE}" presName="horzFour" presStyleCnt="0"/>
      <dgm:spPr/>
    </dgm:pt>
    <dgm:pt modelId="{55084E64-28A3-40C5-B363-D5B83CD5E6DC}" type="pres">
      <dgm:prSet presAssocID="{EF886BCD-E445-41B3-BD7F-64B05B7E8DE8}" presName="sibSpaceThree" presStyleCnt="0"/>
      <dgm:spPr/>
    </dgm:pt>
    <dgm:pt modelId="{7B6BC110-1818-4909-8082-0660546B6151}" type="pres">
      <dgm:prSet presAssocID="{6BF2128C-656F-4ADF-828E-ACCE81095BD6}" presName="vertThree" presStyleCnt="0"/>
      <dgm:spPr/>
    </dgm:pt>
    <dgm:pt modelId="{0A89EB91-EF61-405E-99D0-732ADA877D79}" type="pres">
      <dgm:prSet presAssocID="{6BF2128C-656F-4ADF-828E-ACCE81095BD6}" presName="txThree" presStyleLbl="node3" presStyleIdx="6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A77DF8B5-6CF2-4162-B033-C252FF2365C0}" type="pres">
      <dgm:prSet presAssocID="{6BF2128C-656F-4ADF-828E-ACCE81095BD6}" presName="parTransThree" presStyleCnt="0"/>
      <dgm:spPr/>
    </dgm:pt>
    <dgm:pt modelId="{F007A687-C17C-4393-B433-0D25610F1DA7}" type="pres">
      <dgm:prSet presAssocID="{6BF2128C-656F-4ADF-828E-ACCE81095BD6}" presName="horzThree" presStyleCnt="0"/>
      <dgm:spPr/>
    </dgm:pt>
    <dgm:pt modelId="{3A44532A-7CD6-44E1-BC75-68B900A6597C}" type="pres">
      <dgm:prSet presAssocID="{56DB4253-DBE9-4F9E-8526-228E9BD6C0B0}" presName="vertFour" presStyleCnt="0">
        <dgm:presLayoutVars>
          <dgm:chPref val="3"/>
        </dgm:presLayoutVars>
      </dgm:prSet>
      <dgm:spPr/>
    </dgm:pt>
    <dgm:pt modelId="{2C16BB24-AE4F-4AA2-99E7-30610E504ED2}" type="pres">
      <dgm:prSet presAssocID="{56DB4253-DBE9-4F9E-8526-228E9BD6C0B0}" presName="txFour" presStyleLbl="node4" presStyleIdx="6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0FC88170-0C40-4589-B414-6AB645A201E1}" type="pres">
      <dgm:prSet presAssocID="{56DB4253-DBE9-4F9E-8526-228E9BD6C0B0}" presName="horzFour" presStyleCnt="0"/>
      <dgm:spPr/>
    </dgm:pt>
    <dgm:pt modelId="{CA2F7690-9571-4F77-B2C5-C88151465565}" type="pres">
      <dgm:prSet presAssocID="{4765C35F-DBD4-4A78-BDA1-F537FFBEAA4C}" presName="sibSpaceThree" presStyleCnt="0"/>
      <dgm:spPr/>
    </dgm:pt>
    <dgm:pt modelId="{2CA70C50-A2D3-43C2-BCEC-B60FEA27D940}" type="pres">
      <dgm:prSet presAssocID="{80E4A2FF-22B9-4912-8024-31CED4B4E7A1}" presName="vertThree" presStyleCnt="0"/>
      <dgm:spPr/>
    </dgm:pt>
    <dgm:pt modelId="{0E2361F5-C08F-482C-9318-ACE43BD40691}" type="pres">
      <dgm:prSet presAssocID="{80E4A2FF-22B9-4912-8024-31CED4B4E7A1}" presName="txThree" presStyleLbl="node3" presStyleIdx="7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85D3E3BE-1CF4-4C0F-A9C1-B2026D893097}" type="pres">
      <dgm:prSet presAssocID="{80E4A2FF-22B9-4912-8024-31CED4B4E7A1}" presName="parTransThree" presStyleCnt="0"/>
      <dgm:spPr/>
    </dgm:pt>
    <dgm:pt modelId="{D93A7DA3-B264-4FD8-86CB-22F92D4A5A5F}" type="pres">
      <dgm:prSet presAssocID="{80E4A2FF-22B9-4912-8024-31CED4B4E7A1}" presName="horzThree" presStyleCnt="0"/>
      <dgm:spPr/>
    </dgm:pt>
    <dgm:pt modelId="{F34BE03E-DA6C-4BC8-94C7-11AB0850D2B6}" type="pres">
      <dgm:prSet presAssocID="{7EDD278C-C7AE-43E6-B841-5B4093E25396}" presName="vertFour" presStyleCnt="0">
        <dgm:presLayoutVars>
          <dgm:chPref val="3"/>
        </dgm:presLayoutVars>
      </dgm:prSet>
      <dgm:spPr/>
    </dgm:pt>
    <dgm:pt modelId="{9618C31A-E27D-42B0-A2E1-EEC38F5D4C28}" type="pres">
      <dgm:prSet presAssocID="{7EDD278C-C7AE-43E6-B841-5B4093E25396}" presName="txFour" presStyleLbl="node4" presStyleIdx="7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D98BAF97-267D-4F57-A0B2-4D054760ADD0}" type="pres">
      <dgm:prSet presAssocID="{7EDD278C-C7AE-43E6-B841-5B4093E25396}" presName="horzFour" presStyleCnt="0"/>
      <dgm:spPr/>
    </dgm:pt>
    <dgm:pt modelId="{B511A4EF-6E33-41F8-8C3A-165CAC0F1C99}" type="pres">
      <dgm:prSet presAssocID="{8A74A3EE-3284-4055-BB83-18D6A97BA7A9}" presName="sibSpaceThree" presStyleCnt="0"/>
      <dgm:spPr/>
    </dgm:pt>
    <dgm:pt modelId="{B6C90C82-519A-4471-8953-E4792F16093F}" type="pres">
      <dgm:prSet presAssocID="{8BEF7DED-18CB-48A1-A4DD-9D154E4F5C6E}" presName="vertThree" presStyleCnt="0"/>
      <dgm:spPr/>
    </dgm:pt>
    <dgm:pt modelId="{F4408782-5710-4D8D-898D-805F1023BBFC}" type="pres">
      <dgm:prSet presAssocID="{8BEF7DED-18CB-48A1-A4DD-9D154E4F5C6E}" presName="txThree" presStyleLbl="node3" presStyleIdx="8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D6895A6B-B544-4184-8B72-5B62CFFB3470}" type="pres">
      <dgm:prSet presAssocID="{8BEF7DED-18CB-48A1-A4DD-9D154E4F5C6E}" presName="parTransThree" presStyleCnt="0"/>
      <dgm:spPr/>
    </dgm:pt>
    <dgm:pt modelId="{E83AC6BF-1174-424A-A97E-7ED8507D8C2E}" type="pres">
      <dgm:prSet presAssocID="{8BEF7DED-18CB-48A1-A4DD-9D154E4F5C6E}" presName="horzThree" presStyleCnt="0"/>
      <dgm:spPr/>
    </dgm:pt>
    <dgm:pt modelId="{CAA9652F-6B92-4BCA-82A3-CF5ABAC1B600}" type="pres">
      <dgm:prSet presAssocID="{6788E626-6A67-4B3D-8937-179CCDD1A284}" presName="vertFour" presStyleCnt="0">
        <dgm:presLayoutVars>
          <dgm:chPref val="3"/>
        </dgm:presLayoutVars>
      </dgm:prSet>
      <dgm:spPr/>
    </dgm:pt>
    <dgm:pt modelId="{2F02E625-6014-4E93-A6C1-AF7FDAA75108}" type="pres">
      <dgm:prSet presAssocID="{6788E626-6A67-4B3D-8937-179CCDD1A284}" presName="txFour" presStyleLbl="node4" presStyleIdx="8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CCF7EF43-8152-4CAA-84F8-C1E2F0110D2C}" type="pres">
      <dgm:prSet presAssocID="{6788E626-6A67-4B3D-8937-179CCDD1A284}" presName="horzFour" presStyleCnt="0"/>
      <dgm:spPr/>
    </dgm:pt>
    <dgm:pt modelId="{29AFE3B9-2C61-458F-9297-6D1C241DBE8D}" type="pres">
      <dgm:prSet presAssocID="{22AD4A16-1C1C-4923-B339-8F6794153D1C}" presName="sibSpaceThree" presStyleCnt="0"/>
      <dgm:spPr/>
    </dgm:pt>
    <dgm:pt modelId="{E1A2BBFA-FEE4-4FCE-8EE4-5A621BBDBF3A}" type="pres">
      <dgm:prSet presAssocID="{FBD632EB-A7D8-46EB-AA95-2440E9B2FFC8}" presName="vertThree" presStyleCnt="0"/>
      <dgm:spPr/>
    </dgm:pt>
    <dgm:pt modelId="{BC510668-3EF3-4B39-BC11-0CEBF603F35F}" type="pres">
      <dgm:prSet presAssocID="{FBD632EB-A7D8-46EB-AA95-2440E9B2FFC8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B1586B06-9734-491E-B8DF-FE40BB679B8A}" type="pres">
      <dgm:prSet presAssocID="{FBD632EB-A7D8-46EB-AA95-2440E9B2FFC8}" presName="parTransThree" presStyleCnt="0"/>
      <dgm:spPr/>
    </dgm:pt>
    <dgm:pt modelId="{48632F8E-D9E0-4DB3-B80E-F1828A5BC643}" type="pres">
      <dgm:prSet presAssocID="{FBD632EB-A7D8-46EB-AA95-2440E9B2FFC8}" presName="horzThree" presStyleCnt="0"/>
      <dgm:spPr/>
    </dgm:pt>
    <dgm:pt modelId="{F8170AA2-FC1D-41EE-AB83-CC20B3AD2AF5}" type="pres">
      <dgm:prSet presAssocID="{73B89225-0891-456B-9622-7D85C799C272}" presName="vertFour" presStyleCnt="0">
        <dgm:presLayoutVars>
          <dgm:chPref val="3"/>
        </dgm:presLayoutVars>
      </dgm:prSet>
      <dgm:spPr/>
    </dgm:pt>
    <dgm:pt modelId="{B4274971-6243-4878-9949-B6DB441E62A3}" type="pres">
      <dgm:prSet presAssocID="{73B89225-0891-456B-9622-7D85C799C272}" presName="txFour" presStyleLbl="node4" presStyleIdx="9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DC8EDE88-9552-467C-999C-24297D7495B8}" type="pres">
      <dgm:prSet presAssocID="{73B89225-0891-456B-9622-7D85C799C272}" presName="horzFour" presStyleCnt="0"/>
      <dgm:spPr/>
    </dgm:pt>
    <dgm:pt modelId="{BE6715F4-1953-471D-8F8E-C5E3FB11F5B2}" type="pres">
      <dgm:prSet presAssocID="{C99E6FF8-F090-4DB4-A944-ED244F8CCB63}" presName="sibSpaceTwo" presStyleCnt="0"/>
      <dgm:spPr/>
    </dgm:pt>
    <dgm:pt modelId="{C170A0DF-06BE-4291-99BC-D7B23EE524B1}" type="pres">
      <dgm:prSet presAssocID="{D24436CA-4050-4D42-9B48-7DBC8CE2417F}" presName="vertTwo" presStyleCnt="0"/>
      <dgm:spPr/>
    </dgm:pt>
    <dgm:pt modelId="{BBCE1C62-DB27-454A-9CEF-688E33CF3052}" type="pres">
      <dgm:prSet presAssocID="{D24436CA-4050-4D42-9B48-7DBC8CE2417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50499380-2F9E-4B20-B7A2-8E02824C7718}" type="pres">
      <dgm:prSet presAssocID="{D24436CA-4050-4D42-9B48-7DBC8CE2417F}" presName="parTransTwo" presStyleCnt="0"/>
      <dgm:spPr/>
    </dgm:pt>
    <dgm:pt modelId="{4C8E2886-EF4D-49B1-BDD4-689B49FF5607}" type="pres">
      <dgm:prSet presAssocID="{D24436CA-4050-4D42-9B48-7DBC8CE2417F}" presName="horzTwo" presStyleCnt="0"/>
      <dgm:spPr/>
    </dgm:pt>
    <dgm:pt modelId="{9F3F816E-E0ED-4BA2-BC33-B5D2FCBD6549}" type="pres">
      <dgm:prSet presAssocID="{8F30FFF5-9F28-49E6-9697-A3C740854886}" presName="vertThree" presStyleCnt="0"/>
      <dgm:spPr/>
    </dgm:pt>
    <dgm:pt modelId="{3234883F-A727-41EE-B4E1-599A81CFFA3D}" type="pres">
      <dgm:prSet presAssocID="{8F30FFF5-9F28-49E6-9697-A3C740854886}" presName="txThre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4180DFA7-94EF-4B58-B4A6-BA5C65DBAFA1}" type="pres">
      <dgm:prSet presAssocID="{8F30FFF5-9F28-49E6-9697-A3C740854886}" presName="parTransThree" presStyleCnt="0"/>
      <dgm:spPr/>
    </dgm:pt>
    <dgm:pt modelId="{9A5C4FA1-471F-4454-94DD-F349C46EB42B}" type="pres">
      <dgm:prSet presAssocID="{8F30FFF5-9F28-49E6-9697-A3C740854886}" presName="horzThree" presStyleCnt="0"/>
      <dgm:spPr/>
    </dgm:pt>
    <dgm:pt modelId="{81B1EC1F-60C3-4983-97AB-3BCEB7BE4BDB}" type="pres">
      <dgm:prSet presAssocID="{9FD8616A-6A9A-475B-ADF8-0C86B84A4FA0}" presName="vertFour" presStyleCnt="0">
        <dgm:presLayoutVars>
          <dgm:chPref val="3"/>
        </dgm:presLayoutVars>
      </dgm:prSet>
      <dgm:spPr/>
    </dgm:pt>
    <dgm:pt modelId="{1507869D-D0A6-4C09-BDA5-1D1942D72EFD}" type="pres">
      <dgm:prSet presAssocID="{9FD8616A-6A9A-475B-ADF8-0C86B84A4FA0}" presName="txFour" presStyleLbl="node4" presStyleIdx="10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71CCCB90-2E14-4637-BF19-A19B1A02860C}" type="pres">
      <dgm:prSet presAssocID="{9FD8616A-6A9A-475B-ADF8-0C86B84A4FA0}" presName="horzFour" presStyleCnt="0"/>
      <dgm:spPr/>
    </dgm:pt>
  </dgm:ptLst>
  <dgm:cxnLst>
    <dgm:cxn modelId="{A0113686-C636-4ED6-9BF2-A52EBFAD30D7}" type="presOf" srcId="{E61C1320-D8DD-4FFE-8981-69EE7DF827E2}" destId="{AB7B2458-7E0D-4794-A908-15BE2F5E1B5F}" srcOrd="0" destOrd="0" presId="urn:microsoft.com/office/officeart/2005/8/layout/architecture"/>
    <dgm:cxn modelId="{7E099BCA-8781-4373-964E-C6DE1ED5B9DC}" srcId="{ADF22F6A-7ED7-4D48-972D-2FAE68857649}" destId="{E61C1320-D8DD-4FFE-8981-69EE7DF827E2}" srcOrd="0" destOrd="0" parTransId="{E79C1808-F0AA-4F27-85AA-D0E18596F241}" sibTransId="{6F337A62-98F3-4285-B566-179A04B41C56}"/>
    <dgm:cxn modelId="{FA9B0DEA-F755-488E-90E0-6A262B3DC5FA}" srcId="{29F0E033-FD9A-4014-B05C-2CB013DF3760}" destId="{FBD632EB-A7D8-46EB-AA95-2440E9B2FFC8}" srcOrd="4" destOrd="0" parTransId="{5A01E76B-EB22-4C7B-9D46-5D1C445DA607}" sibTransId="{74B9FCA6-1324-4E95-A3B7-1118F1FDE807}"/>
    <dgm:cxn modelId="{AEFEC951-0FC0-478A-8A3A-8ADB08422325}" type="presOf" srcId="{6BF2128C-656F-4ADF-828E-ACCE81095BD6}" destId="{0A89EB91-EF61-405E-99D0-732ADA877D79}" srcOrd="0" destOrd="0" presId="urn:microsoft.com/office/officeart/2005/8/layout/architecture"/>
    <dgm:cxn modelId="{B371E268-8513-4ACF-B68C-C354C32EFFDE}" type="presOf" srcId="{6788E626-6A67-4B3D-8937-179CCDD1A284}" destId="{2F02E625-6014-4E93-A6C1-AF7FDAA75108}" srcOrd="0" destOrd="0" presId="urn:microsoft.com/office/officeart/2005/8/layout/architecture"/>
    <dgm:cxn modelId="{79CC0135-26FB-4D0B-AD47-243FB2EB74DF}" srcId="{29F0E033-FD9A-4014-B05C-2CB013DF3760}" destId="{80E4A2FF-22B9-4912-8024-31CED4B4E7A1}" srcOrd="2" destOrd="0" parTransId="{4DF0F145-AE15-48DA-9120-07C5DE826E0C}" sibTransId="{8A74A3EE-3284-4055-BB83-18D6A97BA7A9}"/>
    <dgm:cxn modelId="{7698BCD7-73B6-42B8-B128-D00A0790CF4E}" srcId="{29F0E033-FD9A-4014-B05C-2CB013DF3760}" destId="{6BF2128C-656F-4ADF-828E-ACCE81095BD6}" srcOrd="1" destOrd="0" parTransId="{E442D880-2C10-477C-B799-15AB411C2DF0}" sibTransId="{4765C35F-DBD4-4A78-BDA1-F537FFBEAA4C}"/>
    <dgm:cxn modelId="{43CFD645-1979-46F4-B9B1-E130D039C3B4}" srcId="{F61E1512-79AE-4F33-9E15-8FC6EA232F72}" destId="{F38E31E7-DFB6-4748-AACC-52FAEAF2A3BE}" srcOrd="0" destOrd="0" parTransId="{3387CF44-8F62-4A7C-AB0C-AEBDC8A08F2E}" sibTransId="{6C149174-1C54-43D6-AB98-D6B230A08127}"/>
    <dgm:cxn modelId="{DC81D429-1154-460D-A84F-B44AE3598ADD}" srcId="{E61C1320-D8DD-4FFE-8981-69EE7DF827E2}" destId="{84BB72F2-8662-4AE9-9C8D-913724FC41DB}" srcOrd="2" destOrd="0" parTransId="{50F19FB9-B885-4825-9AB4-7CE14A1F52E6}" sibTransId="{58A69670-0504-4920-8EEC-7361AF909B88}"/>
    <dgm:cxn modelId="{302FE709-8380-4830-9A1C-B65135EA879D}" srcId="{F7AA38A3-D7F8-4ECE-9C7E-1B6339330209}" destId="{163E281D-895D-41D8-BDA4-BB18780A9852}" srcOrd="0" destOrd="0" parTransId="{D967ADFF-060B-4211-A0AE-207FF82046E4}" sibTransId="{156BD247-0C12-4F99-8542-B3743A17A775}"/>
    <dgm:cxn modelId="{596F5A21-4793-41B7-99C1-CAC82AC66DC2}" type="presOf" srcId="{7EDD278C-C7AE-43E6-B841-5B4093E25396}" destId="{9618C31A-E27D-42B0-A2E1-EEC38F5D4C28}" srcOrd="0" destOrd="0" presId="urn:microsoft.com/office/officeart/2005/8/layout/architecture"/>
    <dgm:cxn modelId="{CF039CB3-6899-4A64-A3B9-462A5C8AA5B2}" type="presOf" srcId="{F7AA38A3-D7F8-4ECE-9C7E-1B6339330209}" destId="{96FB1193-8D1F-4922-91E5-A7029736AED7}" srcOrd="0" destOrd="0" presId="urn:microsoft.com/office/officeart/2005/8/layout/architecture"/>
    <dgm:cxn modelId="{1BC4D010-C66B-49BF-AF27-13358610154D}" srcId="{80E4A2FF-22B9-4912-8024-31CED4B4E7A1}" destId="{7EDD278C-C7AE-43E6-B841-5B4093E25396}" srcOrd="0" destOrd="0" parTransId="{C580816F-0C5E-4A39-91E8-2BB60D0FC795}" sibTransId="{B1C4CC76-36F4-46E5-8F51-FA4EE8BDD469}"/>
    <dgm:cxn modelId="{9690A908-8B48-4467-9B28-D0FE81E71C45}" srcId="{29F0E033-FD9A-4014-B05C-2CB013DF3760}" destId="{F61E1512-79AE-4F33-9E15-8FC6EA232F72}" srcOrd="0" destOrd="0" parTransId="{514B0214-CD2F-4BC5-9B30-CC6076CC0544}" sibTransId="{EF886BCD-E445-41B3-BD7F-64B05B7E8DE8}"/>
    <dgm:cxn modelId="{041FC506-80EC-4E6F-A507-AC4E16719FFF}" srcId="{E61C1320-D8DD-4FFE-8981-69EE7DF827E2}" destId="{A821592E-17D0-46AE-8EF4-A248C6EA3BB5}" srcOrd="3" destOrd="0" parTransId="{D4DB0C36-2A96-470A-BF9F-7D31EF162F18}" sibTransId="{33A64124-5787-4949-905F-7C690FFB28E0}"/>
    <dgm:cxn modelId="{CAE57CA5-96D5-4E6B-BB76-489F5951FA2F}" type="presOf" srcId="{1719D34C-196C-49A2-A89A-355858F697C6}" destId="{813524EB-7DFB-4791-A4BB-9FC2ACD2681F}" srcOrd="0" destOrd="0" presId="urn:microsoft.com/office/officeart/2005/8/layout/architecture"/>
    <dgm:cxn modelId="{A581FF4C-6AAF-4830-B07D-8B92FB178C2D}" type="presOf" srcId="{D24436CA-4050-4D42-9B48-7DBC8CE2417F}" destId="{BBCE1C62-DB27-454A-9CEF-688E33CF3052}" srcOrd="0" destOrd="0" presId="urn:microsoft.com/office/officeart/2005/8/layout/architecture"/>
    <dgm:cxn modelId="{7241EC73-3015-46AC-AA95-64DB622A0F52}" type="presOf" srcId="{ADF22F6A-7ED7-4D48-972D-2FAE68857649}" destId="{B5326312-7E99-4039-AFCE-AC8965EBB456}" srcOrd="0" destOrd="0" presId="urn:microsoft.com/office/officeart/2005/8/layout/architecture"/>
    <dgm:cxn modelId="{727A5652-769F-4860-B407-6313B6E8E169}" srcId="{D24436CA-4050-4D42-9B48-7DBC8CE2417F}" destId="{8F30FFF5-9F28-49E6-9697-A3C740854886}" srcOrd="0" destOrd="0" parTransId="{005EF98D-9101-4DAA-B7CE-059761749849}" sibTransId="{C6BCEBD1-580A-41D4-98A2-FA93D31892BD}"/>
    <dgm:cxn modelId="{F8EFFF8D-A732-4B9A-9A20-8E42760FE3CB}" srcId="{29F0E033-FD9A-4014-B05C-2CB013DF3760}" destId="{8BEF7DED-18CB-48A1-A4DD-9D154E4F5C6E}" srcOrd="3" destOrd="0" parTransId="{6C393C46-FB75-4AC2-8C6F-E82DBC3C7E8E}" sibTransId="{22AD4A16-1C1C-4923-B339-8F6794153D1C}"/>
    <dgm:cxn modelId="{14716492-DB52-4BFF-A313-DBBFB7F20B00}" srcId="{84BB72F2-8662-4AE9-9C8D-913724FC41DB}" destId="{90CDBD93-0AFD-444D-9118-E14FA93E5023}" srcOrd="0" destOrd="0" parTransId="{0001543D-F28A-4851-9ADA-C81B57DACA5E}" sibTransId="{78F64582-E13F-42E4-AE20-497EE35FB010}"/>
    <dgm:cxn modelId="{6D0CF322-29A4-4ACF-8EF7-0054F2061F41}" srcId="{ADF22F6A-7ED7-4D48-972D-2FAE68857649}" destId="{D24436CA-4050-4D42-9B48-7DBC8CE2417F}" srcOrd="2" destOrd="0" parTransId="{EB45D7C9-28CC-46D3-A80A-516DB0111DD2}" sibTransId="{D26569F3-892B-4CB4-ADDC-993FA0719A0A}"/>
    <dgm:cxn modelId="{10C7BEDE-7A56-4DD8-B7B4-1DE038C08DD3}" srcId="{E61C1320-D8DD-4FFE-8981-69EE7DF827E2}" destId="{0DDA0BF9-D726-4089-BE10-DF1ECE465D2B}" srcOrd="1" destOrd="0" parTransId="{E4E5166A-AF31-491A-8B9D-EBE4E966DF7D}" sibTransId="{C5670EE4-549F-42BE-B7D1-086497A2874F}"/>
    <dgm:cxn modelId="{01AB9DCC-9806-48BA-8EAF-D0B7B6F48454}" type="presOf" srcId="{56DB4253-DBE9-4F9E-8526-228E9BD6C0B0}" destId="{2C16BB24-AE4F-4AA2-99E7-30610E504ED2}" srcOrd="0" destOrd="0" presId="urn:microsoft.com/office/officeart/2005/8/layout/architecture"/>
    <dgm:cxn modelId="{B7334B45-D6BD-45C2-AF67-2039021835CE}" srcId="{F1B2A119-D5AD-42C0-987F-A4D2D7DBAAD7}" destId="{ADF22F6A-7ED7-4D48-972D-2FAE68857649}" srcOrd="0" destOrd="0" parTransId="{2F00EE0F-2C19-49C5-AC85-FCA48A775036}" sibTransId="{93CAFCA9-3051-42D2-B5A5-BAA32B6F05F9}"/>
    <dgm:cxn modelId="{802A5C1D-DA09-480F-92FE-7D478EF7721D}" type="presOf" srcId="{FBD632EB-A7D8-46EB-AA95-2440E9B2FFC8}" destId="{BC510668-3EF3-4B39-BC11-0CEBF603F35F}" srcOrd="0" destOrd="0" presId="urn:microsoft.com/office/officeart/2005/8/layout/architecture"/>
    <dgm:cxn modelId="{69A6F8E6-EC29-4BB0-98A1-1AE335C865A5}" srcId="{6BF2128C-656F-4ADF-828E-ACCE81095BD6}" destId="{56DB4253-DBE9-4F9E-8526-228E9BD6C0B0}" srcOrd="0" destOrd="0" parTransId="{9CC4DC53-5C71-465C-9BA0-6BFFB125D448}" sibTransId="{21A46DC2-AD95-4DEB-98F1-292C75AE4244}"/>
    <dgm:cxn modelId="{E53BDF51-724E-4E70-90E1-E91D385D4C90}" type="presOf" srcId="{73B89225-0891-456B-9622-7D85C799C272}" destId="{B4274971-6243-4878-9949-B6DB441E62A3}" srcOrd="0" destOrd="0" presId="urn:microsoft.com/office/officeart/2005/8/layout/architecture"/>
    <dgm:cxn modelId="{C85BF7E3-D8D1-4AB0-A1F0-EE40E32293A2}" srcId="{8BEF7DED-18CB-48A1-A4DD-9D154E4F5C6E}" destId="{6788E626-6A67-4B3D-8937-179CCDD1A284}" srcOrd="0" destOrd="0" parTransId="{87AD127C-8C9D-4143-BDAC-745DCAA576E5}" sibTransId="{07566AE0-8E60-4554-9C74-EFA996B889DB}"/>
    <dgm:cxn modelId="{434B3EC1-33EE-4171-927F-6021DD49496A}" type="presOf" srcId="{0DDA0BF9-D726-4089-BE10-DF1ECE465D2B}" destId="{ECB945CC-E646-44C9-8AF2-80EB45062F28}" srcOrd="0" destOrd="0" presId="urn:microsoft.com/office/officeart/2005/8/layout/architecture"/>
    <dgm:cxn modelId="{824412D6-C604-473C-A142-93572E81ACAD}" type="presOf" srcId="{90CDBD93-0AFD-444D-9118-E14FA93E5023}" destId="{B346889B-897C-4850-8A67-B970F7028392}" srcOrd="0" destOrd="0" presId="urn:microsoft.com/office/officeart/2005/8/layout/architecture"/>
    <dgm:cxn modelId="{6BB1EB0E-BF72-48A3-A15D-6D81AA38FFD1}" srcId="{E61C1320-D8DD-4FFE-8981-69EE7DF827E2}" destId="{F7AA38A3-D7F8-4ECE-9C7E-1B6339330209}" srcOrd="0" destOrd="0" parTransId="{F2AA0439-EEC5-49FA-B3EA-29755E771305}" sibTransId="{63A91FFE-340F-4854-9001-3AE8FD69C78B}"/>
    <dgm:cxn modelId="{62423563-CA03-4F3B-AB6B-279057B3963F}" type="presOf" srcId="{8BEF7DED-18CB-48A1-A4DD-9D154E4F5C6E}" destId="{F4408782-5710-4D8D-898D-805F1023BBFC}" srcOrd="0" destOrd="0" presId="urn:microsoft.com/office/officeart/2005/8/layout/architecture"/>
    <dgm:cxn modelId="{FD085E01-05FE-473E-BA9E-905337A91BCD}" srcId="{A821592E-17D0-46AE-8EF4-A248C6EA3BB5}" destId="{416CB22B-242E-471F-BEB5-C9CE27A17DE8}" srcOrd="0" destOrd="0" parTransId="{6DEF6842-F601-4812-BF6A-C1AF518E8A28}" sibTransId="{C9B54623-BB59-4FDF-8C50-782F2611CB38}"/>
    <dgm:cxn modelId="{7F6ECB09-1FED-416F-B1CA-8245EC60655D}" srcId="{8F30FFF5-9F28-49E6-9697-A3C740854886}" destId="{9FD8616A-6A9A-475B-ADF8-0C86B84A4FA0}" srcOrd="0" destOrd="0" parTransId="{90DE8656-3146-4993-A839-39C88F115184}" sibTransId="{71D1416C-C71A-4FAA-A567-945C3F307C76}"/>
    <dgm:cxn modelId="{D69FF543-1F1C-4B80-9D7F-434D75D4B349}" type="presOf" srcId="{592C5FAE-F77C-46FE-9EA0-A5CE0A4AFF02}" destId="{711A6885-259C-40EC-AC09-17EDF2A83AF9}" srcOrd="0" destOrd="0" presId="urn:microsoft.com/office/officeart/2005/8/layout/architecture"/>
    <dgm:cxn modelId="{177D3AFD-B7FD-42BF-90D9-B49F60E85572}" type="presOf" srcId="{8F30FFF5-9F28-49E6-9697-A3C740854886}" destId="{3234883F-A727-41EE-B4E1-599A81CFFA3D}" srcOrd="0" destOrd="0" presId="urn:microsoft.com/office/officeart/2005/8/layout/architecture"/>
    <dgm:cxn modelId="{CEC626AA-A361-4838-8BF9-343603986A09}" srcId="{FBD632EB-A7D8-46EB-AA95-2440E9B2FFC8}" destId="{73B89225-0891-456B-9622-7D85C799C272}" srcOrd="0" destOrd="0" parTransId="{A6272573-EDA8-4DE6-B996-FAD0BD5D7C4B}" sibTransId="{EF6EB010-80BD-4DE0-9EE9-989B1BB84002}"/>
    <dgm:cxn modelId="{85826225-171D-48F4-B1E3-B3A303010C40}" type="presOf" srcId="{F38E31E7-DFB6-4748-AACC-52FAEAF2A3BE}" destId="{0BA582AB-B19C-4084-87C0-79271C14F25F}" srcOrd="0" destOrd="0" presId="urn:microsoft.com/office/officeart/2005/8/layout/architecture"/>
    <dgm:cxn modelId="{AF002D66-ED1C-409E-8531-32018B4DA8CD}" type="presOf" srcId="{F61E1512-79AE-4F33-9E15-8FC6EA232F72}" destId="{FECE9988-646B-4824-B695-1CFD0148B5D3}" srcOrd="0" destOrd="0" presId="urn:microsoft.com/office/officeart/2005/8/layout/architecture"/>
    <dgm:cxn modelId="{87D3D7E2-C8EE-487B-A01B-1FAA70B63ABC}" type="presOf" srcId="{84BB72F2-8662-4AE9-9C8D-913724FC41DB}" destId="{E5E16191-18A9-4DD1-96C1-9E2E931E8179}" srcOrd="0" destOrd="0" presId="urn:microsoft.com/office/officeart/2005/8/layout/architecture"/>
    <dgm:cxn modelId="{A406A8A1-4FFA-4109-A141-2FFDC6E2781A}" type="presOf" srcId="{F1B2A119-D5AD-42C0-987F-A4D2D7DBAAD7}" destId="{5E64CC48-21FD-42BF-8699-82BFFFD556E1}" srcOrd="0" destOrd="0" presId="urn:microsoft.com/office/officeart/2005/8/layout/architecture"/>
    <dgm:cxn modelId="{73ACC0E1-CD86-43EF-AF17-EA9A5854314A}" srcId="{CDAB2BCB-3C6A-45A0-AC98-06974DFD73B0}" destId="{1719D34C-196C-49A2-A89A-355858F697C6}" srcOrd="0" destOrd="0" parTransId="{E56F8A34-A6B7-4017-BD00-E093BA5DE64A}" sibTransId="{740883EE-CE46-4474-943F-06B463B2EAFD}"/>
    <dgm:cxn modelId="{A8B6B306-FCEB-43E0-9E75-75DAED574C0A}" type="presOf" srcId="{80E4A2FF-22B9-4912-8024-31CED4B4E7A1}" destId="{0E2361F5-C08F-482C-9318-ACE43BD40691}" srcOrd="0" destOrd="0" presId="urn:microsoft.com/office/officeart/2005/8/layout/architecture"/>
    <dgm:cxn modelId="{631B1246-9548-4CDE-B7FE-20BEE1DB65F7}" srcId="{ADF22F6A-7ED7-4D48-972D-2FAE68857649}" destId="{29F0E033-FD9A-4014-B05C-2CB013DF3760}" srcOrd="1" destOrd="0" parTransId="{F053B2BC-E4F3-499A-9AB6-F8E07BF3E329}" sibTransId="{C99E6FF8-F090-4DB4-A944-ED244F8CCB63}"/>
    <dgm:cxn modelId="{2A85407D-BDDF-42B4-B0A2-337578EA2C9B}" type="presOf" srcId="{9FD8616A-6A9A-475B-ADF8-0C86B84A4FA0}" destId="{1507869D-D0A6-4C09-BDA5-1D1942D72EFD}" srcOrd="0" destOrd="0" presId="urn:microsoft.com/office/officeart/2005/8/layout/architecture"/>
    <dgm:cxn modelId="{C0C75FB5-69E8-4C0E-938B-179E93083262}" srcId="{E61C1320-D8DD-4FFE-8981-69EE7DF827E2}" destId="{CDAB2BCB-3C6A-45A0-AC98-06974DFD73B0}" srcOrd="4" destOrd="0" parTransId="{A84EC539-B4EA-480F-A635-A2A806894DFD}" sibTransId="{DDB32936-FBA7-4FB1-BA26-C3FFB9AA0BB5}"/>
    <dgm:cxn modelId="{DF668A5D-EACF-4651-BA76-6F8D087A5700}" srcId="{0DDA0BF9-D726-4089-BE10-DF1ECE465D2B}" destId="{592C5FAE-F77C-46FE-9EA0-A5CE0A4AFF02}" srcOrd="0" destOrd="0" parTransId="{D2B9A9B3-FFA7-43AA-A04D-6A45D01F3DE3}" sibTransId="{F720890B-CF79-4327-977E-1DAEC5164ED4}"/>
    <dgm:cxn modelId="{A0259A11-0DB9-48DF-95C7-B3D66F50E325}" type="presOf" srcId="{29F0E033-FD9A-4014-B05C-2CB013DF3760}" destId="{EFF9B8B5-4553-433B-9691-2B0EC3DEE077}" srcOrd="0" destOrd="0" presId="urn:microsoft.com/office/officeart/2005/8/layout/architecture"/>
    <dgm:cxn modelId="{9BC265DE-3B2A-4655-85C8-38611C77EA9C}" type="presOf" srcId="{CDAB2BCB-3C6A-45A0-AC98-06974DFD73B0}" destId="{F89E0054-9EE3-4F18-A21B-54BBD1257618}" srcOrd="0" destOrd="0" presId="urn:microsoft.com/office/officeart/2005/8/layout/architecture"/>
    <dgm:cxn modelId="{374CC6FC-12A4-4F77-A1A0-D94358A6769C}" type="presOf" srcId="{416CB22B-242E-471F-BEB5-C9CE27A17DE8}" destId="{F6DFA980-6191-4028-8822-D30DBF108D7D}" srcOrd="0" destOrd="0" presId="urn:microsoft.com/office/officeart/2005/8/layout/architecture"/>
    <dgm:cxn modelId="{1EE718B0-33B4-46C4-9B66-288B038CBECE}" type="presOf" srcId="{163E281D-895D-41D8-BDA4-BB18780A9852}" destId="{D34F9321-E05C-4D6C-8997-E71D65DD6A0E}" srcOrd="0" destOrd="0" presId="urn:microsoft.com/office/officeart/2005/8/layout/architecture"/>
    <dgm:cxn modelId="{ADEFE4A5-BAB8-4D1F-BBF5-321C54CEAD80}" type="presOf" srcId="{A821592E-17D0-46AE-8EF4-A248C6EA3BB5}" destId="{D1813C29-80A8-4F27-B5C9-A358707E514D}" srcOrd="0" destOrd="0" presId="urn:microsoft.com/office/officeart/2005/8/layout/architecture"/>
    <dgm:cxn modelId="{4F38CBDB-514A-4DD0-82DC-C3E17BD24998}" type="presParOf" srcId="{5E64CC48-21FD-42BF-8699-82BFFFD556E1}" destId="{85D8FE0C-EFFE-4F2F-BD02-18B5F25E0EB7}" srcOrd="0" destOrd="0" presId="urn:microsoft.com/office/officeart/2005/8/layout/architecture"/>
    <dgm:cxn modelId="{A833AC8E-1D83-406A-826D-203274484C7A}" type="presParOf" srcId="{85D8FE0C-EFFE-4F2F-BD02-18B5F25E0EB7}" destId="{B5326312-7E99-4039-AFCE-AC8965EBB456}" srcOrd="0" destOrd="0" presId="urn:microsoft.com/office/officeart/2005/8/layout/architecture"/>
    <dgm:cxn modelId="{C1915D7F-22C9-4AEA-B206-699CD88A2F02}" type="presParOf" srcId="{85D8FE0C-EFFE-4F2F-BD02-18B5F25E0EB7}" destId="{FF6DF6E6-C437-4C47-A908-BCAD16006942}" srcOrd="1" destOrd="0" presId="urn:microsoft.com/office/officeart/2005/8/layout/architecture"/>
    <dgm:cxn modelId="{22C017CA-C07D-474E-8A03-849700A2AC5A}" type="presParOf" srcId="{85D8FE0C-EFFE-4F2F-BD02-18B5F25E0EB7}" destId="{42191B07-3E80-46F8-B0B0-0897E880C918}" srcOrd="2" destOrd="0" presId="urn:microsoft.com/office/officeart/2005/8/layout/architecture"/>
    <dgm:cxn modelId="{24AF2DEB-0817-46DA-8F58-B08B9C1D6B4D}" type="presParOf" srcId="{42191B07-3E80-46F8-B0B0-0897E880C918}" destId="{B441C3B8-6601-46F0-9827-8CA1C8046F3F}" srcOrd="0" destOrd="0" presId="urn:microsoft.com/office/officeart/2005/8/layout/architecture"/>
    <dgm:cxn modelId="{CE0CDC67-94E9-4E1B-9226-08619B5DD188}" type="presParOf" srcId="{B441C3B8-6601-46F0-9827-8CA1C8046F3F}" destId="{AB7B2458-7E0D-4794-A908-15BE2F5E1B5F}" srcOrd="0" destOrd="0" presId="urn:microsoft.com/office/officeart/2005/8/layout/architecture"/>
    <dgm:cxn modelId="{2FBB54E9-2779-4BEE-98D0-94CA8EEF02BC}" type="presParOf" srcId="{B441C3B8-6601-46F0-9827-8CA1C8046F3F}" destId="{91C3AB00-24E5-467B-A117-3AF5BCCC91DC}" srcOrd="1" destOrd="0" presId="urn:microsoft.com/office/officeart/2005/8/layout/architecture"/>
    <dgm:cxn modelId="{ED829905-B525-4778-AF0F-AEE58C6CA8AC}" type="presParOf" srcId="{B441C3B8-6601-46F0-9827-8CA1C8046F3F}" destId="{A319AF31-5814-4F3D-BF16-CD162D5F6281}" srcOrd="2" destOrd="0" presId="urn:microsoft.com/office/officeart/2005/8/layout/architecture"/>
    <dgm:cxn modelId="{BC94B2CC-852C-46C0-BE43-A4C091A58C5C}" type="presParOf" srcId="{A319AF31-5814-4F3D-BF16-CD162D5F6281}" destId="{6F8748FB-6DAA-4A66-85F4-578060D39BD2}" srcOrd="0" destOrd="0" presId="urn:microsoft.com/office/officeart/2005/8/layout/architecture"/>
    <dgm:cxn modelId="{3B4B6D0A-EFF0-4021-AB27-31B18DD78E55}" type="presParOf" srcId="{6F8748FB-6DAA-4A66-85F4-578060D39BD2}" destId="{96FB1193-8D1F-4922-91E5-A7029736AED7}" srcOrd="0" destOrd="0" presId="urn:microsoft.com/office/officeart/2005/8/layout/architecture"/>
    <dgm:cxn modelId="{2C06F67F-13CD-4B1B-A228-60563046E951}" type="presParOf" srcId="{6F8748FB-6DAA-4A66-85F4-578060D39BD2}" destId="{B88DDBC5-763B-475F-8D57-75F982A7FE05}" srcOrd="1" destOrd="0" presId="urn:microsoft.com/office/officeart/2005/8/layout/architecture"/>
    <dgm:cxn modelId="{60F9CAA3-9E40-4F63-BD3B-F36DCAC785E7}" type="presParOf" srcId="{6F8748FB-6DAA-4A66-85F4-578060D39BD2}" destId="{E3175A56-7671-4F3D-943E-A53055388158}" srcOrd="2" destOrd="0" presId="urn:microsoft.com/office/officeart/2005/8/layout/architecture"/>
    <dgm:cxn modelId="{DD0FD2F8-31C1-44F1-8E52-627D5269E1F9}" type="presParOf" srcId="{E3175A56-7671-4F3D-943E-A53055388158}" destId="{B07F01CC-12CB-4E02-A92E-54A24E7C54C7}" srcOrd="0" destOrd="0" presId="urn:microsoft.com/office/officeart/2005/8/layout/architecture"/>
    <dgm:cxn modelId="{6F55FADC-A492-4A41-95FC-65AA2B3DF7CD}" type="presParOf" srcId="{B07F01CC-12CB-4E02-A92E-54A24E7C54C7}" destId="{D34F9321-E05C-4D6C-8997-E71D65DD6A0E}" srcOrd="0" destOrd="0" presId="urn:microsoft.com/office/officeart/2005/8/layout/architecture"/>
    <dgm:cxn modelId="{B02C9879-B131-414C-A005-544F6975CAE8}" type="presParOf" srcId="{B07F01CC-12CB-4E02-A92E-54A24E7C54C7}" destId="{9785DE87-9C2F-4365-9133-31A68AADDECD}" srcOrd="1" destOrd="0" presId="urn:microsoft.com/office/officeart/2005/8/layout/architecture"/>
    <dgm:cxn modelId="{7F124478-F92F-4BD2-92EB-20389C6936D3}" type="presParOf" srcId="{A319AF31-5814-4F3D-BF16-CD162D5F6281}" destId="{9875D169-0F3B-49AF-A7E5-B12A3F6CE2FB}" srcOrd="1" destOrd="0" presId="urn:microsoft.com/office/officeart/2005/8/layout/architecture"/>
    <dgm:cxn modelId="{D0447A77-995F-4741-8A69-310DFAE0E7BE}" type="presParOf" srcId="{A319AF31-5814-4F3D-BF16-CD162D5F6281}" destId="{DC0F6032-28EE-48AD-A570-2C7850869E3B}" srcOrd="2" destOrd="0" presId="urn:microsoft.com/office/officeart/2005/8/layout/architecture"/>
    <dgm:cxn modelId="{237CC475-B76E-44FD-A88F-BE2487E431DA}" type="presParOf" srcId="{DC0F6032-28EE-48AD-A570-2C7850869E3B}" destId="{ECB945CC-E646-44C9-8AF2-80EB45062F28}" srcOrd="0" destOrd="0" presId="urn:microsoft.com/office/officeart/2005/8/layout/architecture"/>
    <dgm:cxn modelId="{ED42141D-A110-4E68-B930-C2B9F712CC0A}" type="presParOf" srcId="{DC0F6032-28EE-48AD-A570-2C7850869E3B}" destId="{7AEA2E74-5D78-4513-B32B-D5F2E5278225}" srcOrd="1" destOrd="0" presId="urn:microsoft.com/office/officeart/2005/8/layout/architecture"/>
    <dgm:cxn modelId="{336A1138-A4A5-4499-BF74-0C58B8661AC7}" type="presParOf" srcId="{DC0F6032-28EE-48AD-A570-2C7850869E3B}" destId="{E4012BF5-EE90-47BA-81D9-D1F38CACCC54}" srcOrd="2" destOrd="0" presId="urn:microsoft.com/office/officeart/2005/8/layout/architecture"/>
    <dgm:cxn modelId="{F5CCE34C-02F2-46BE-98EE-4780D8A5EA66}" type="presParOf" srcId="{E4012BF5-EE90-47BA-81D9-D1F38CACCC54}" destId="{9B1CE27F-2812-428E-B439-237F8AE2206C}" srcOrd="0" destOrd="0" presId="urn:microsoft.com/office/officeart/2005/8/layout/architecture"/>
    <dgm:cxn modelId="{5A0FCCBE-9374-4563-82FC-5A53FDC08A29}" type="presParOf" srcId="{9B1CE27F-2812-428E-B439-237F8AE2206C}" destId="{711A6885-259C-40EC-AC09-17EDF2A83AF9}" srcOrd="0" destOrd="0" presId="urn:microsoft.com/office/officeart/2005/8/layout/architecture"/>
    <dgm:cxn modelId="{956BE921-A585-4D06-9645-87B82EB6201F}" type="presParOf" srcId="{9B1CE27F-2812-428E-B439-237F8AE2206C}" destId="{C7FFA11C-CF7F-471A-857C-6663C76B60EE}" srcOrd="1" destOrd="0" presId="urn:microsoft.com/office/officeart/2005/8/layout/architecture"/>
    <dgm:cxn modelId="{D7FF8FFD-1AA7-4AEC-92FE-114A36FEEF3F}" type="presParOf" srcId="{A319AF31-5814-4F3D-BF16-CD162D5F6281}" destId="{099393A1-F4A3-4501-9621-96192096542C}" srcOrd="3" destOrd="0" presId="urn:microsoft.com/office/officeart/2005/8/layout/architecture"/>
    <dgm:cxn modelId="{5ED5458D-0923-44C2-9FEC-E61A3E5BB0CB}" type="presParOf" srcId="{A319AF31-5814-4F3D-BF16-CD162D5F6281}" destId="{EB668C47-BAC1-4A25-B822-F7EA7BF10772}" srcOrd="4" destOrd="0" presId="urn:microsoft.com/office/officeart/2005/8/layout/architecture"/>
    <dgm:cxn modelId="{DE34BFA2-799B-45B7-9B73-D2C3507C4401}" type="presParOf" srcId="{EB668C47-BAC1-4A25-B822-F7EA7BF10772}" destId="{E5E16191-18A9-4DD1-96C1-9E2E931E8179}" srcOrd="0" destOrd="0" presId="urn:microsoft.com/office/officeart/2005/8/layout/architecture"/>
    <dgm:cxn modelId="{29AB05FD-F9EC-47E9-BC58-337A92D3335E}" type="presParOf" srcId="{EB668C47-BAC1-4A25-B822-F7EA7BF10772}" destId="{64C595DA-9CF0-4C31-A7FB-D1B131F0B016}" srcOrd="1" destOrd="0" presId="urn:microsoft.com/office/officeart/2005/8/layout/architecture"/>
    <dgm:cxn modelId="{6C624F4E-3FBE-4CB4-93AC-DF58B2C52A2A}" type="presParOf" srcId="{EB668C47-BAC1-4A25-B822-F7EA7BF10772}" destId="{E488F786-133C-4FF6-AE58-4EEE80ED6142}" srcOrd="2" destOrd="0" presId="urn:microsoft.com/office/officeart/2005/8/layout/architecture"/>
    <dgm:cxn modelId="{1071EEF6-1301-42FA-B9CF-445874874B33}" type="presParOf" srcId="{E488F786-133C-4FF6-AE58-4EEE80ED6142}" destId="{0666B748-CC4C-4864-948F-5D3F7F4B5406}" srcOrd="0" destOrd="0" presId="urn:microsoft.com/office/officeart/2005/8/layout/architecture"/>
    <dgm:cxn modelId="{6345FC4C-139A-45CC-B090-F6215794AD18}" type="presParOf" srcId="{0666B748-CC4C-4864-948F-5D3F7F4B5406}" destId="{B346889B-897C-4850-8A67-B970F7028392}" srcOrd="0" destOrd="0" presId="urn:microsoft.com/office/officeart/2005/8/layout/architecture"/>
    <dgm:cxn modelId="{F07CC6B1-5847-43E6-9916-196C0C8D612F}" type="presParOf" srcId="{0666B748-CC4C-4864-948F-5D3F7F4B5406}" destId="{D1E3B6A6-4D48-4833-B4A0-28DB9C3D761A}" srcOrd="1" destOrd="0" presId="urn:microsoft.com/office/officeart/2005/8/layout/architecture"/>
    <dgm:cxn modelId="{F8784C0E-64CD-4FAA-9399-D028FB794C6A}" type="presParOf" srcId="{A319AF31-5814-4F3D-BF16-CD162D5F6281}" destId="{EB2D0376-B7CD-4E2F-90B8-BD3C73283AA2}" srcOrd="5" destOrd="0" presId="urn:microsoft.com/office/officeart/2005/8/layout/architecture"/>
    <dgm:cxn modelId="{DE1A763C-A2A6-4F57-BCE3-9E523A4BEF28}" type="presParOf" srcId="{A319AF31-5814-4F3D-BF16-CD162D5F6281}" destId="{B4A62C2D-F683-4623-B619-8419134CEC20}" srcOrd="6" destOrd="0" presId="urn:microsoft.com/office/officeart/2005/8/layout/architecture"/>
    <dgm:cxn modelId="{A5BA4DDB-38A9-4C51-91B4-548A4D10236E}" type="presParOf" srcId="{B4A62C2D-F683-4623-B619-8419134CEC20}" destId="{D1813C29-80A8-4F27-B5C9-A358707E514D}" srcOrd="0" destOrd="0" presId="urn:microsoft.com/office/officeart/2005/8/layout/architecture"/>
    <dgm:cxn modelId="{8C446EDA-56C1-4F2C-973C-37810F79B15D}" type="presParOf" srcId="{B4A62C2D-F683-4623-B619-8419134CEC20}" destId="{AE7F062E-F77A-4349-93D5-72247A50AB4E}" srcOrd="1" destOrd="0" presId="urn:microsoft.com/office/officeart/2005/8/layout/architecture"/>
    <dgm:cxn modelId="{3EFB9332-6AB2-4722-A24E-899F19F987CC}" type="presParOf" srcId="{B4A62C2D-F683-4623-B619-8419134CEC20}" destId="{3440FC1B-560C-4F6E-A717-860DE7CB4AA1}" srcOrd="2" destOrd="0" presId="urn:microsoft.com/office/officeart/2005/8/layout/architecture"/>
    <dgm:cxn modelId="{3B92F819-1CA4-4BE4-8170-DA34CE59B3F1}" type="presParOf" srcId="{3440FC1B-560C-4F6E-A717-860DE7CB4AA1}" destId="{B6938472-ACE2-48C5-A418-136C831E44DA}" srcOrd="0" destOrd="0" presId="urn:microsoft.com/office/officeart/2005/8/layout/architecture"/>
    <dgm:cxn modelId="{11941400-988D-493C-A942-014290D306FD}" type="presParOf" srcId="{B6938472-ACE2-48C5-A418-136C831E44DA}" destId="{F6DFA980-6191-4028-8822-D30DBF108D7D}" srcOrd="0" destOrd="0" presId="urn:microsoft.com/office/officeart/2005/8/layout/architecture"/>
    <dgm:cxn modelId="{83A98F6C-CD8E-4ED3-AC33-608305F09C39}" type="presParOf" srcId="{B6938472-ACE2-48C5-A418-136C831E44DA}" destId="{1CEFD183-8769-4E44-96BA-69D737252F04}" srcOrd="1" destOrd="0" presId="urn:microsoft.com/office/officeart/2005/8/layout/architecture"/>
    <dgm:cxn modelId="{9A436B4D-06CA-49F5-90FA-9254D6AD6A0F}" type="presParOf" srcId="{A319AF31-5814-4F3D-BF16-CD162D5F6281}" destId="{CFCE2B29-6276-44C9-BD0C-768678A95255}" srcOrd="7" destOrd="0" presId="urn:microsoft.com/office/officeart/2005/8/layout/architecture"/>
    <dgm:cxn modelId="{FC86A574-4A3C-437E-89C3-4C1BFC88C156}" type="presParOf" srcId="{A319AF31-5814-4F3D-BF16-CD162D5F6281}" destId="{E57DE6B2-6311-4FFE-AF05-94F11F9EC9FA}" srcOrd="8" destOrd="0" presId="urn:microsoft.com/office/officeart/2005/8/layout/architecture"/>
    <dgm:cxn modelId="{A0D2CA5F-EAEC-4A5B-88B0-F1E604048FBC}" type="presParOf" srcId="{E57DE6B2-6311-4FFE-AF05-94F11F9EC9FA}" destId="{F89E0054-9EE3-4F18-A21B-54BBD1257618}" srcOrd="0" destOrd="0" presId="urn:microsoft.com/office/officeart/2005/8/layout/architecture"/>
    <dgm:cxn modelId="{49E98375-3CF7-416F-98A8-F8A7730CE74D}" type="presParOf" srcId="{E57DE6B2-6311-4FFE-AF05-94F11F9EC9FA}" destId="{3D9FD2FE-3738-4900-B52D-DCCDD14B8B9C}" srcOrd="1" destOrd="0" presId="urn:microsoft.com/office/officeart/2005/8/layout/architecture"/>
    <dgm:cxn modelId="{249E8404-F3A7-4289-8F5E-85DE5DEEA59F}" type="presParOf" srcId="{E57DE6B2-6311-4FFE-AF05-94F11F9EC9FA}" destId="{3C1295DE-974D-43F4-A3DE-A20E7C3807EB}" srcOrd="2" destOrd="0" presId="urn:microsoft.com/office/officeart/2005/8/layout/architecture"/>
    <dgm:cxn modelId="{E4C41497-2FD3-4392-9376-786F79209371}" type="presParOf" srcId="{3C1295DE-974D-43F4-A3DE-A20E7C3807EB}" destId="{D472E22D-48DE-4911-A468-777C142E0F83}" srcOrd="0" destOrd="0" presId="urn:microsoft.com/office/officeart/2005/8/layout/architecture"/>
    <dgm:cxn modelId="{65507485-D867-4D99-9E72-E2605A322698}" type="presParOf" srcId="{D472E22D-48DE-4911-A468-777C142E0F83}" destId="{813524EB-7DFB-4791-A4BB-9FC2ACD2681F}" srcOrd="0" destOrd="0" presId="urn:microsoft.com/office/officeart/2005/8/layout/architecture"/>
    <dgm:cxn modelId="{210C4D96-9135-4566-A5C1-754D433AF3AE}" type="presParOf" srcId="{D472E22D-48DE-4911-A468-777C142E0F83}" destId="{77AD5241-8BC9-426F-84CF-AFAAFA282398}" srcOrd="1" destOrd="0" presId="urn:microsoft.com/office/officeart/2005/8/layout/architecture"/>
    <dgm:cxn modelId="{F1F60894-9154-4066-8653-EED781E7211F}" type="presParOf" srcId="{42191B07-3E80-46F8-B0B0-0897E880C918}" destId="{FB734FDB-2ED1-4018-8347-36936407336C}" srcOrd="1" destOrd="0" presId="urn:microsoft.com/office/officeart/2005/8/layout/architecture"/>
    <dgm:cxn modelId="{B8E6D59B-F540-4600-9811-F5A14388C5C4}" type="presParOf" srcId="{42191B07-3E80-46F8-B0B0-0897E880C918}" destId="{8E9AE2EE-5282-460A-BDD0-B1F349747186}" srcOrd="2" destOrd="0" presId="urn:microsoft.com/office/officeart/2005/8/layout/architecture"/>
    <dgm:cxn modelId="{D44E003D-E3D2-4A3E-8AC4-C849B88F8170}" type="presParOf" srcId="{8E9AE2EE-5282-460A-BDD0-B1F349747186}" destId="{EFF9B8B5-4553-433B-9691-2B0EC3DEE077}" srcOrd="0" destOrd="0" presId="urn:microsoft.com/office/officeart/2005/8/layout/architecture"/>
    <dgm:cxn modelId="{F6C8D102-A565-42B8-B13E-6CDE66039BAA}" type="presParOf" srcId="{8E9AE2EE-5282-460A-BDD0-B1F349747186}" destId="{9FA4D1BB-4973-4706-A1DE-D9F964C9F3A1}" srcOrd="1" destOrd="0" presId="urn:microsoft.com/office/officeart/2005/8/layout/architecture"/>
    <dgm:cxn modelId="{155484BB-A438-47A0-8320-02CC23643FCC}" type="presParOf" srcId="{8E9AE2EE-5282-460A-BDD0-B1F349747186}" destId="{E1DCD628-FD0F-4CF6-8D38-6A23A4081F34}" srcOrd="2" destOrd="0" presId="urn:microsoft.com/office/officeart/2005/8/layout/architecture"/>
    <dgm:cxn modelId="{CEBDE06B-9E23-4324-85AD-FD85319D7854}" type="presParOf" srcId="{E1DCD628-FD0F-4CF6-8D38-6A23A4081F34}" destId="{64538BCE-6036-431A-B660-9877865E7D09}" srcOrd="0" destOrd="0" presId="urn:microsoft.com/office/officeart/2005/8/layout/architecture"/>
    <dgm:cxn modelId="{052AE5EA-E77E-48C1-8503-D3C7CC05E8E9}" type="presParOf" srcId="{64538BCE-6036-431A-B660-9877865E7D09}" destId="{FECE9988-646B-4824-B695-1CFD0148B5D3}" srcOrd="0" destOrd="0" presId="urn:microsoft.com/office/officeart/2005/8/layout/architecture"/>
    <dgm:cxn modelId="{191ED6D7-5637-4157-BDF6-33FF052C9F2B}" type="presParOf" srcId="{64538BCE-6036-431A-B660-9877865E7D09}" destId="{0231B2A7-1132-4BCC-A1F1-011D432608FE}" srcOrd="1" destOrd="0" presId="urn:microsoft.com/office/officeart/2005/8/layout/architecture"/>
    <dgm:cxn modelId="{462B91A1-9CE3-4ABC-BF0D-8F51B76C394A}" type="presParOf" srcId="{64538BCE-6036-431A-B660-9877865E7D09}" destId="{37E21B18-46E9-41DE-8014-0DE9EFEA9EA7}" srcOrd="2" destOrd="0" presId="urn:microsoft.com/office/officeart/2005/8/layout/architecture"/>
    <dgm:cxn modelId="{56AFA93C-8A60-4823-801B-EB6D719F6DEB}" type="presParOf" srcId="{37E21B18-46E9-41DE-8014-0DE9EFEA9EA7}" destId="{3D63FAB8-C68A-490D-9B02-93CF5ACE40B9}" srcOrd="0" destOrd="0" presId="urn:microsoft.com/office/officeart/2005/8/layout/architecture"/>
    <dgm:cxn modelId="{719C7B1B-8C07-40C8-9DE4-4792295A30A0}" type="presParOf" srcId="{3D63FAB8-C68A-490D-9B02-93CF5ACE40B9}" destId="{0BA582AB-B19C-4084-87C0-79271C14F25F}" srcOrd="0" destOrd="0" presId="urn:microsoft.com/office/officeart/2005/8/layout/architecture"/>
    <dgm:cxn modelId="{14B83DA2-BEFE-45E1-BD99-CC851031560D}" type="presParOf" srcId="{3D63FAB8-C68A-490D-9B02-93CF5ACE40B9}" destId="{3B1373E5-F30B-4CE4-A567-790D87ACA6BB}" srcOrd="1" destOrd="0" presId="urn:microsoft.com/office/officeart/2005/8/layout/architecture"/>
    <dgm:cxn modelId="{49F8840D-ECBD-486A-AADA-5A79D856E914}" type="presParOf" srcId="{E1DCD628-FD0F-4CF6-8D38-6A23A4081F34}" destId="{55084E64-28A3-40C5-B363-D5B83CD5E6DC}" srcOrd="1" destOrd="0" presId="urn:microsoft.com/office/officeart/2005/8/layout/architecture"/>
    <dgm:cxn modelId="{398859EB-F010-4C8C-B5E5-7E45CA5A4DC6}" type="presParOf" srcId="{E1DCD628-FD0F-4CF6-8D38-6A23A4081F34}" destId="{7B6BC110-1818-4909-8082-0660546B6151}" srcOrd="2" destOrd="0" presId="urn:microsoft.com/office/officeart/2005/8/layout/architecture"/>
    <dgm:cxn modelId="{2B598F04-98CE-4B06-BBA0-EDE05E5835D1}" type="presParOf" srcId="{7B6BC110-1818-4909-8082-0660546B6151}" destId="{0A89EB91-EF61-405E-99D0-732ADA877D79}" srcOrd="0" destOrd="0" presId="urn:microsoft.com/office/officeart/2005/8/layout/architecture"/>
    <dgm:cxn modelId="{B24A6FA7-A428-4CCE-898F-7716E740C91B}" type="presParOf" srcId="{7B6BC110-1818-4909-8082-0660546B6151}" destId="{A77DF8B5-6CF2-4162-B033-C252FF2365C0}" srcOrd="1" destOrd="0" presId="urn:microsoft.com/office/officeart/2005/8/layout/architecture"/>
    <dgm:cxn modelId="{D12709D8-04AE-49EC-94A6-9BFDACA39073}" type="presParOf" srcId="{7B6BC110-1818-4909-8082-0660546B6151}" destId="{F007A687-C17C-4393-B433-0D25610F1DA7}" srcOrd="2" destOrd="0" presId="urn:microsoft.com/office/officeart/2005/8/layout/architecture"/>
    <dgm:cxn modelId="{B4A3627B-9B3E-4D5D-876D-3311086E26EF}" type="presParOf" srcId="{F007A687-C17C-4393-B433-0D25610F1DA7}" destId="{3A44532A-7CD6-44E1-BC75-68B900A6597C}" srcOrd="0" destOrd="0" presId="urn:microsoft.com/office/officeart/2005/8/layout/architecture"/>
    <dgm:cxn modelId="{8F71E3C8-1540-4B0E-9CBB-41A93C63080E}" type="presParOf" srcId="{3A44532A-7CD6-44E1-BC75-68B900A6597C}" destId="{2C16BB24-AE4F-4AA2-99E7-30610E504ED2}" srcOrd="0" destOrd="0" presId="urn:microsoft.com/office/officeart/2005/8/layout/architecture"/>
    <dgm:cxn modelId="{CA139C32-90DF-4D1C-B07D-5E8A8855F621}" type="presParOf" srcId="{3A44532A-7CD6-44E1-BC75-68B900A6597C}" destId="{0FC88170-0C40-4589-B414-6AB645A201E1}" srcOrd="1" destOrd="0" presId="urn:microsoft.com/office/officeart/2005/8/layout/architecture"/>
    <dgm:cxn modelId="{D030C83A-C874-46D9-A1B1-3238CF216EB1}" type="presParOf" srcId="{E1DCD628-FD0F-4CF6-8D38-6A23A4081F34}" destId="{CA2F7690-9571-4F77-B2C5-C88151465565}" srcOrd="3" destOrd="0" presId="urn:microsoft.com/office/officeart/2005/8/layout/architecture"/>
    <dgm:cxn modelId="{84E87C3D-8F88-4D8A-958C-DED12604B570}" type="presParOf" srcId="{E1DCD628-FD0F-4CF6-8D38-6A23A4081F34}" destId="{2CA70C50-A2D3-43C2-BCEC-B60FEA27D940}" srcOrd="4" destOrd="0" presId="urn:microsoft.com/office/officeart/2005/8/layout/architecture"/>
    <dgm:cxn modelId="{26807451-FEAE-4DBB-A491-87765575EEAE}" type="presParOf" srcId="{2CA70C50-A2D3-43C2-BCEC-B60FEA27D940}" destId="{0E2361F5-C08F-482C-9318-ACE43BD40691}" srcOrd="0" destOrd="0" presId="urn:microsoft.com/office/officeart/2005/8/layout/architecture"/>
    <dgm:cxn modelId="{D36AEF3E-62E4-4FB3-8381-90D6F4025C02}" type="presParOf" srcId="{2CA70C50-A2D3-43C2-BCEC-B60FEA27D940}" destId="{85D3E3BE-1CF4-4C0F-A9C1-B2026D893097}" srcOrd="1" destOrd="0" presId="urn:microsoft.com/office/officeart/2005/8/layout/architecture"/>
    <dgm:cxn modelId="{F69D2FE3-626D-42E2-970E-B4B987104436}" type="presParOf" srcId="{2CA70C50-A2D3-43C2-BCEC-B60FEA27D940}" destId="{D93A7DA3-B264-4FD8-86CB-22F92D4A5A5F}" srcOrd="2" destOrd="0" presId="urn:microsoft.com/office/officeart/2005/8/layout/architecture"/>
    <dgm:cxn modelId="{14378564-F845-43A0-A417-A58C670B6A1A}" type="presParOf" srcId="{D93A7DA3-B264-4FD8-86CB-22F92D4A5A5F}" destId="{F34BE03E-DA6C-4BC8-94C7-11AB0850D2B6}" srcOrd="0" destOrd="0" presId="urn:microsoft.com/office/officeart/2005/8/layout/architecture"/>
    <dgm:cxn modelId="{5E5C369F-216D-4FBB-A771-BA902DCCB120}" type="presParOf" srcId="{F34BE03E-DA6C-4BC8-94C7-11AB0850D2B6}" destId="{9618C31A-E27D-42B0-A2E1-EEC38F5D4C28}" srcOrd="0" destOrd="0" presId="urn:microsoft.com/office/officeart/2005/8/layout/architecture"/>
    <dgm:cxn modelId="{E89EB253-34B2-4BF7-88DC-8F45CAB64FBB}" type="presParOf" srcId="{F34BE03E-DA6C-4BC8-94C7-11AB0850D2B6}" destId="{D98BAF97-267D-4F57-A0B2-4D054760ADD0}" srcOrd="1" destOrd="0" presId="urn:microsoft.com/office/officeart/2005/8/layout/architecture"/>
    <dgm:cxn modelId="{8D18B71D-4604-4955-B5CF-B592117A789D}" type="presParOf" srcId="{E1DCD628-FD0F-4CF6-8D38-6A23A4081F34}" destId="{B511A4EF-6E33-41F8-8C3A-165CAC0F1C99}" srcOrd="5" destOrd="0" presId="urn:microsoft.com/office/officeart/2005/8/layout/architecture"/>
    <dgm:cxn modelId="{53F17523-476B-4A76-8A85-D34EE1C1150E}" type="presParOf" srcId="{E1DCD628-FD0F-4CF6-8D38-6A23A4081F34}" destId="{B6C90C82-519A-4471-8953-E4792F16093F}" srcOrd="6" destOrd="0" presId="urn:microsoft.com/office/officeart/2005/8/layout/architecture"/>
    <dgm:cxn modelId="{20DFE9DD-C5E2-4B4C-9304-8FA51FF89FD8}" type="presParOf" srcId="{B6C90C82-519A-4471-8953-E4792F16093F}" destId="{F4408782-5710-4D8D-898D-805F1023BBFC}" srcOrd="0" destOrd="0" presId="urn:microsoft.com/office/officeart/2005/8/layout/architecture"/>
    <dgm:cxn modelId="{864C356A-1FBE-4195-AFB3-7F3DE03F55AB}" type="presParOf" srcId="{B6C90C82-519A-4471-8953-E4792F16093F}" destId="{D6895A6B-B544-4184-8B72-5B62CFFB3470}" srcOrd="1" destOrd="0" presId="urn:microsoft.com/office/officeart/2005/8/layout/architecture"/>
    <dgm:cxn modelId="{54A9C1A6-4B17-4F74-869A-A907E0031463}" type="presParOf" srcId="{B6C90C82-519A-4471-8953-E4792F16093F}" destId="{E83AC6BF-1174-424A-A97E-7ED8507D8C2E}" srcOrd="2" destOrd="0" presId="urn:microsoft.com/office/officeart/2005/8/layout/architecture"/>
    <dgm:cxn modelId="{07F96803-9AC2-4B0D-9E21-03C34C71958D}" type="presParOf" srcId="{E83AC6BF-1174-424A-A97E-7ED8507D8C2E}" destId="{CAA9652F-6B92-4BCA-82A3-CF5ABAC1B600}" srcOrd="0" destOrd="0" presId="urn:microsoft.com/office/officeart/2005/8/layout/architecture"/>
    <dgm:cxn modelId="{948DF20B-D570-444D-BD3D-AE71D5BD5594}" type="presParOf" srcId="{CAA9652F-6B92-4BCA-82A3-CF5ABAC1B600}" destId="{2F02E625-6014-4E93-A6C1-AF7FDAA75108}" srcOrd="0" destOrd="0" presId="urn:microsoft.com/office/officeart/2005/8/layout/architecture"/>
    <dgm:cxn modelId="{7CF3376D-D886-4249-A0BE-0A389D6EBFA0}" type="presParOf" srcId="{CAA9652F-6B92-4BCA-82A3-CF5ABAC1B600}" destId="{CCF7EF43-8152-4CAA-84F8-C1E2F0110D2C}" srcOrd="1" destOrd="0" presId="urn:microsoft.com/office/officeart/2005/8/layout/architecture"/>
    <dgm:cxn modelId="{5EAF527C-7A25-427D-B29F-814269B4D0BD}" type="presParOf" srcId="{E1DCD628-FD0F-4CF6-8D38-6A23A4081F34}" destId="{29AFE3B9-2C61-458F-9297-6D1C241DBE8D}" srcOrd="7" destOrd="0" presId="urn:microsoft.com/office/officeart/2005/8/layout/architecture"/>
    <dgm:cxn modelId="{9DEA3267-3067-4C4F-B68D-1DCEC356C131}" type="presParOf" srcId="{E1DCD628-FD0F-4CF6-8D38-6A23A4081F34}" destId="{E1A2BBFA-FEE4-4FCE-8EE4-5A621BBDBF3A}" srcOrd="8" destOrd="0" presId="urn:microsoft.com/office/officeart/2005/8/layout/architecture"/>
    <dgm:cxn modelId="{DE912348-5CBC-4581-82CC-B271CAB76882}" type="presParOf" srcId="{E1A2BBFA-FEE4-4FCE-8EE4-5A621BBDBF3A}" destId="{BC510668-3EF3-4B39-BC11-0CEBF603F35F}" srcOrd="0" destOrd="0" presId="urn:microsoft.com/office/officeart/2005/8/layout/architecture"/>
    <dgm:cxn modelId="{B07608BE-BC67-4703-9EAB-2CEFC7238CB3}" type="presParOf" srcId="{E1A2BBFA-FEE4-4FCE-8EE4-5A621BBDBF3A}" destId="{B1586B06-9734-491E-B8DF-FE40BB679B8A}" srcOrd="1" destOrd="0" presId="urn:microsoft.com/office/officeart/2005/8/layout/architecture"/>
    <dgm:cxn modelId="{F4590F89-82A6-44DA-AC4D-E5F69E7897F3}" type="presParOf" srcId="{E1A2BBFA-FEE4-4FCE-8EE4-5A621BBDBF3A}" destId="{48632F8E-D9E0-4DB3-B80E-F1828A5BC643}" srcOrd="2" destOrd="0" presId="urn:microsoft.com/office/officeart/2005/8/layout/architecture"/>
    <dgm:cxn modelId="{6A05F7AC-4C33-4C4F-9400-701DAF632FEF}" type="presParOf" srcId="{48632F8E-D9E0-4DB3-B80E-F1828A5BC643}" destId="{F8170AA2-FC1D-41EE-AB83-CC20B3AD2AF5}" srcOrd="0" destOrd="0" presId="urn:microsoft.com/office/officeart/2005/8/layout/architecture"/>
    <dgm:cxn modelId="{9A04E8AD-D103-48A0-9800-ED7DA6D85086}" type="presParOf" srcId="{F8170AA2-FC1D-41EE-AB83-CC20B3AD2AF5}" destId="{B4274971-6243-4878-9949-B6DB441E62A3}" srcOrd="0" destOrd="0" presId="urn:microsoft.com/office/officeart/2005/8/layout/architecture"/>
    <dgm:cxn modelId="{3387E39D-370C-4865-96EF-8411844053BC}" type="presParOf" srcId="{F8170AA2-FC1D-41EE-AB83-CC20B3AD2AF5}" destId="{DC8EDE88-9552-467C-999C-24297D7495B8}" srcOrd="1" destOrd="0" presId="urn:microsoft.com/office/officeart/2005/8/layout/architecture"/>
    <dgm:cxn modelId="{373CF710-2F55-4CE5-A8DF-B202AA471DD6}" type="presParOf" srcId="{42191B07-3E80-46F8-B0B0-0897E880C918}" destId="{BE6715F4-1953-471D-8F8E-C5E3FB11F5B2}" srcOrd="3" destOrd="0" presId="urn:microsoft.com/office/officeart/2005/8/layout/architecture"/>
    <dgm:cxn modelId="{C9010C56-208D-449A-B9B7-E8FFB828D5AF}" type="presParOf" srcId="{42191B07-3E80-46F8-B0B0-0897E880C918}" destId="{C170A0DF-06BE-4291-99BC-D7B23EE524B1}" srcOrd="4" destOrd="0" presId="urn:microsoft.com/office/officeart/2005/8/layout/architecture"/>
    <dgm:cxn modelId="{7D9EB5C9-4CB3-44A2-9C8E-7FFC48C0153E}" type="presParOf" srcId="{C170A0DF-06BE-4291-99BC-D7B23EE524B1}" destId="{BBCE1C62-DB27-454A-9CEF-688E33CF3052}" srcOrd="0" destOrd="0" presId="urn:microsoft.com/office/officeart/2005/8/layout/architecture"/>
    <dgm:cxn modelId="{B322AFCB-69EC-4CD8-8435-D9374F8378CE}" type="presParOf" srcId="{C170A0DF-06BE-4291-99BC-D7B23EE524B1}" destId="{50499380-2F9E-4B20-B7A2-8E02824C7718}" srcOrd="1" destOrd="0" presId="urn:microsoft.com/office/officeart/2005/8/layout/architecture"/>
    <dgm:cxn modelId="{42E55B20-499C-43B8-A6E7-E8B9E967F9CE}" type="presParOf" srcId="{C170A0DF-06BE-4291-99BC-D7B23EE524B1}" destId="{4C8E2886-EF4D-49B1-BDD4-689B49FF5607}" srcOrd="2" destOrd="0" presId="urn:microsoft.com/office/officeart/2005/8/layout/architecture"/>
    <dgm:cxn modelId="{2F5A3FD9-C33E-4EB9-9A95-FDABA8B2D663}" type="presParOf" srcId="{4C8E2886-EF4D-49B1-BDD4-689B49FF5607}" destId="{9F3F816E-E0ED-4BA2-BC33-B5D2FCBD6549}" srcOrd="0" destOrd="0" presId="urn:microsoft.com/office/officeart/2005/8/layout/architecture"/>
    <dgm:cxn modelId="{599ABD7B-FDB4-4423-941E-EDA76DD129D6}" type="presParOf" srcId="{9F3F816E-E0ED-4BA2-BC33-B5D2FCBD6549}" destId="{3234883F-A727-41EE-B4E1-599A81CFFA3D}" srcOrd="0" destOrd="0" presId="urn:microsoft.com/office/officeart/2005/8/layout/architecture"/>
    <dgm:cxn modelId="{F488897C-26DB-4EDA-B604-81DCD66A7A1E}" type="presParOf" srcId="{9F3F816E-E0ED-4BA2-BC33-B5D2FCBD6549}" destId="{4180DFA7-94EF-4B58-B4A6-BA5C65DBAFA1}" srcOrd="1" destOrd="0" presId="urn:microsoft.com/office/officeart/2005/8/layout/architecture"/>
    <dgm:cxn modelId="{64EF9BE7-2A85-4DBE-8D14-53351E2866F3}" type="presParOf" srcId="{9F3F816E-E0ED-4BA2-BC33-B5D2FCBD6549}" destId="{9A5C4FA1-471F-4454-94DD-F349C46EB42B}" srcOrd="2" destOrd="0" presId="urn:microsoft.com/office/officeart/2005/8/layout/architecture"/>
    <dgm:cxn modelId="{C0DFBBD8-045C-484B-8B8D-3404CDCC1C69}" type="presParOf" srcId="{9A5C4FA1-471F-4454-94DD-F349C46EB42B}" destId="{81B1EC1F-60C3-4983-97AB-3BCEB7BE4BDB}" srcOrd="0" destOrd="0" presId="urn:microsoft.com/office/officeart/2005/8/layout/architecture"/>
    <dgm:cxn modelId="{60CC1250-8325-4BBD-92F0-E29C58DCBF08}" type="presParOf" srcId="{81B1EC1F-60C3-4983-97AB-3BCEB7BE4BDB}" destId="{1507869D-D0A6-4C09-BDA5-1D1942D72EFD}" srcOrd="0" destOrd="0" presId="urn:microsoft.com/office/officeart/2005/8/layout/architecture"/>
    <dgm:cxn modelId="{DF16DCB8-F752-40BD-AD66-2628030FC153}" type="presParOf" srcId="{81B1EC1F-60C3-4983-97AB-3BCEB7BE4BDB}" destId="{71CCCB90-2E14-4637-BF19-A19B1A02860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26312-7E99-4039-AFCE-AC8965EBB456}">
      <dsp:nvSpPr>
        <dsp:cNvPr id="0" name=""/>
        <dsp:cNvSpPr/>
      </dsp:nvSpPr>
      <dsp:spPr>
        <a:xfrm>
          <a:off x="541" y="2428691"/>
          <a:ext cx="7694769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err="1" smtClean="0"/>
            <a:t>Wavefront</a:t>
          </a:r>
          <a:r>
            <a:rPr lang="en-GB" sz="3100" kern="1200" dirty="0" smtClean="0"/>
            <a:t> (aka. Warp)</a:t>
          </a:r>
          <a:endParaRPr lang="lv-LV" sz="3100" kern="1200" dirty="0"/>
        </a:p>
      </dsp:txBody>
      <dsp:txXfrm>
        <a:off x="21385" y="2449535"/>
        <a:ext cx="7653081" cy="669974"/>
      </dsp:txXfrm>
    </dsp:sp>
    <dsp:sp modelId="{AB7B2458-7E0D-4794-A908-15BE2F5E1B5F}">
      <dsp:nvSpPr>
        <dsp:cNvPr id="0" name=""/>
        <dsp:cNvSpPr/>
      </dsp:nvSpPr>
      <dsp:spPr>
        <a:xfrm>
          <a:off x="541" y="1619387"/>
          <a:ext cx="3456760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Compute unit</a:t>
          </a:r>
          <a:endParaRPr lang="lv-LV" sz="3100" kern="1200" dirty="0"/>
        </a:p>
      </dsp:txBody>
      <dsp:txXfrm>
        <a:off x="21385" y="1640231"/>
        <a:ext cx="3415072" cy="669974"/>
      </dsp:txXfrm>
    </dsp:sp>
    <dsp:sp modelId="{96FB1193-8D1F-4922-91E5-A7029736AED7}">
      <dsp:nvSpPr>
        <dsp:cNvPr id="0" name=""/>
        <dsp:cNvSpPr/>
      </dsp:nvSpPr>
      <dsp:spPr>
        <a:xfrm>
          <a:off x="300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19891" y="829200"/>
        <a:ext cx="629695" cy="672480"/>
      </dsp:txXfrm>
    </dsp:sp>
    <dsp:sp modelId="{D34F9321-E05C-4D6C-8997-E71D65DD6A0E}">
      <dsp:nvSpPr>
        <dsp:cNvPr id="0" name=""/>
        <dsp:cNvSpPr/>
      </dsp:nvSpPr>
      <dsp:spPr>
        <a:xfrm>
          <a:off x="541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541" y="778"/>
        <a:ext cx="668877" cy="569330"/>
      </dsp:txXfrm>
    </dsp:sp>
    <dsp:sp modelId="{ECB945CC-E646-44C9-8AF2-80EB45062F28}">
      <dsp:nvSpPr>
        <dsp:cNvPr id="0" name=""/>
        <dsp:cNvSpPr/>
      </dsp:nvSpPr>
      <dsp:spPr>
        <a:xfrm>
          <a:off x="697270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716861" y="829200"/>
        <a:ext cx="629695" cy="672480"/>
      </dsp:txXfrm>
    </dsp:sp>
    <dsp:sp modelId="{711A6885-259C-40EC-AC09-17EDF2A83AF9}">
      <dsp:nvSpPr>
        <dsp:cNvPr id="0" name=""/>
        <dsp:cNvSpPr/>
      </dsp:nvSpPr>
      <dsp:spPr>
        <a:xfrm>
          <a:off x="697511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697511" y="778"/>
        <a:ext cx="668877" cy="569330"/>
      </dsp:txXfrm>
    </dsp:sp>
    <dsp:sp modelId="{E5E16191-18A9-4DD1-96C1-9E2E931E8179}">
      <dsp:nvSpPr>
        <dsp:cNvPr id="0" name=""/>
        <dsp:cNvSpPr/>
      </dsp:nvSpPr>
      <dsp:spPr>
        <a:xfrm>
          <a:off x="1394241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1413832" y="829200"/>
        <a:ext cx="629695" cy="672480"/>
      </dsp:txXfrm>
    </dsp:sp>
    <dsp:sp modelId="{B346889B-897C-4850-8A67-B970F7028392}">
      <dsp:nvSpPr>
        <dsp:cNvPr id="0" name=""/>
        <dsp:cNvSpPr/>
      </dsp:nvSpPr>
      <dsp:spPr>
        <a:xfrm>
          <a:off x="1394482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Task</a:t>
          </a:r>
          <a:endParaRPr lang="lv-LV" sz="1400" kern="1200" dirty="0"/>
        </a:p>
      </dsp:txBody>
      <dsp:txXfrm>
        <a:off x="1394482" y="778"/>
        <a:ext cx="668877" cy="569330"/>
      </dsp:txXfrm>
    </dsp:sp>
    <dsp:sp modelId="{D1813C29-80A8-4F27-B5C9-A358707E514D}">
      <dsp:nvSpPr>
        <dsp:cNvPr id="0" name=""/>
        <dsp:cNvSpPr/>
      </dsp:nvSpPr>
      <dsp:spPr>
        <a:xfrm>
          <a:off x="2091212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2110803" y="829200"/>
        <a:ext cx="629695" cy="672480"/>
      </dsp:txXfrm>
    </dsp:sp>
    <dsp:sp modelId="{F6DFA980-6191-4028-8822-D30DBF108D7D}">
      <dsp:nvSpPr>
        <dsp:cNvPr id="0" name=""/>
        <dsp:cNvSpPr/>
      </dsp:nvSpPr>
      <dsp:spPr>
        <a:xfrm>
          <a:off x="2091452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Task</a:t>
          </a:r>
          <a:endParaRPr lang="lv-LV" sz="1400" kern="1200" dirty="0"/>
        </a:p>
      </dsp:txBody>
      <dsp:txXfrm>
        <a:off x="2091452" y="778"/>
        <a:ext cx="668877" cy="569330"/>
      </dsp:txXfrm>
    </dsp:sp>
    <dsp:sp modelId="{F89E0054-9EE3-4F18-A21B-54BBD1257618}">
      <dsp:nvSpPr>
        <dsp:cNvPr id="0" name=""/>
        <dsp:cNvSpPr/>
      </dsp:nvSpPr>
      <dsp:spPr>
        <a:xfrm>
          <a:off x="2788423" y="810082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2808014" y="829673"/>
        <a:ext cx="629695" cy="672480"/>
      </dsp:txXfrm>
    </dsp:sp>
    <dsp:sp modelId="{813524EB-7DFB-4791-A4BB-9FC2ACD2681F}">
      <dsp:nvSpPr>
        <dsp:cNvPr id="0" name=""/>
        <dsp:cNvSpPr/>
      </dsp:nvSpPr>
      <dsp:spPr>
        <a:xfrm>
          <a:off x="2788423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2788423" y="778"/>
        <a:ext cx="668877" cy="569330"/>
      </dsp:txXfrm>
    </dsp:sp>
    <dsp:sp modelId="{EFF9B8B5-4553-433B-9691-2B0EC3DEE077}">
      <dsp:nvSpPr>
        <dsp:cNvPr id="0" name=""/>
        <dsp:cNvSpPr/>
      </dsp:nvSpPr>
      <dsp:spPr>
        <a:xfrm>
          <a:off x="3513487" y="1619387"/>
          <a:ext cx="3456760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Compute unit</a:t>
          </a:r>
          <a:endParaRPr lang="lv-LV" sz="3100" kern="1200" dirty="0"/>
        </a:p>
      </dsp:txBody>
      <dsp:txXfrm>
        <a:off x="3534331" y="1640231"/>
        <a:ext cx="3415072" cy="669974"/>
      </dsp:txXfrm>
    </dsp:sp>
    <dsp:sp modelId="{FECE9988-646B-4824-B695-1CFD0148B5D3}">
      <dsp:nvSpPr>
        <dsp:cNvPr id="0" name=""/>
        <dsp:cNvSpPr/>
      </dsp:nvSpPr>
      <dsp:spPr>
        <a:xfrm>
          <a:off x="3513246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3532837" y="829200"/>
        <a:ext cx="629695" cy="672480"/>
      </dsp:txXfrm>
    </dsp:sp>
    <dsp:sp modelId="{0BA582AB-B19C-4084-87C0-79271C14F25F}">
      <dsp:nvSpPr>
        <dsp:cNvPr id="0" name=""/>
        <dsp:cNvSpPr/>
      </dsp:nvSpPr>
      <dsp:spPr>
        <a:xfrm>
          <a:off x="3513487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3513487" y="778"/>
        <a:ext cx="668877" cy="569330"/>
      </dsp:txXfrm>
    </dsp:sp>
    <dsp:sp modelId="{0A89EB91-EF61-405E-99D0-732ADA877D79}">
      <dsp:nvSpPr>
        <dsp:cNvPr id="0" name=""/>
        <dsp:cNvSpPr/>
      </dsp:nvSpPr>
      <dsp:spPr>
        <a:xfrm>
          <a:off x="4210216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4229807" y="829200"/>
        <a:ext cx="629695" cy="672480"/>
      </dsp:txXfrm>
    </dsp:sp>
    <dsp:sp modelId="{2C16BB24-AE4F-4AA2-99E7-30610E504ED2}">
      <dsp:nvSpPr>
        <dsp:cNvPr id="0" name=""/>
        <dsp:cNvSpPr/>
      </dsp:nvSpPr>
      <dsp:spPr>
        <a:xfrm>
          <a:off x="4210457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4210457" y="778"/>
        <a:ext cx="668877" cy="569330"/>
      </dsp:txXfrm>
    </dsp:sp>
    <dsp:sp modelId="{0E2361F5-C08F-482C-9318-ACE43BD40691}">
      <dsp:nvSpPr>
        <dsp:cNvPr id="0" name=""/>
        <dsp:cNvSpPr/>
      </dsp:nvSpPr>
      <dsp:spPr>
        <a:xfrm>
          <a:off x="4907187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4926778" y="829200"/>
        <a:ext cx="629695" cy="672480"/>
      </dsp:txXfrm>
    </dsp:sp>
    <dsp:sp modelId="{9618C31A-E27D-42B0-A2E1-EEC38F5D4C28}">
      <dsp:nvSpPr>
        <dsp:cNvPr id="0" name=""/>
        <dsp:cNvSpPr/>
      </dsp:nvSpPr>
      <dsp:spPr>
        <a:xfrm>
          <a:off x="4907428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4907428" y="778"/>
        <a:ext cx="668877" cy="569330"/>
      </dsp:txXfrm>
    </dsp:sp>
    <dsp:sp modelId="{F4408782-5710-4D8D-898D-805F1023BBFC}">
      <dsp:nvSpPr>
        <dsp:cNvPr id="0" name=""/>
        <dsp:cNvSpPr/>
      </dsp:nvSpPr>
      <dsp:spPr>
        <a:xfrm>
          <a:off x="5604158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5623749" y="829200"/>
        <a:ext cx="629695" cy="672480"/>
      </dsp:txXfrm>
    </dsp:sp>
    <dsp:sp modelId="{2F02E625-6014-4E93-A6C1-AF7FDAA75108}">
      <dsp:nvSpPr>
        <dsp:cNvPr id="0" name=""/>
        <dsp:cNvSpPr/>
      </dsp:nvSpPr>
      <dsp:spPr>
        <a:xfrm>
          <a:off x="5604399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Task</a:t>
          </a:r>
          <a:endParaRPr lang="lv-LV" sz="1400" kern="1200" dirty="0"/>
        </a:p>
      </dsp:txBody>
      <dsp:txXfrm>
        <a:off x="5604399" y="778"/>
        <a:ext cx="668877" cy="569330"/>
      </dsp:txXfrm>
    </dsp:sp>
    <dsp:sp modelId="{BC510668-3EF3-4B39-BC11-0CEBF603F35F}">
      <dsp:nvSpPr>
        <dsp:cNvPr id="0" name=""/>
        <dsp:cNvSpPr/>
      </dsp:nvSpPr>
      <dsp:spPr>
        <a:xfrm>
          <a:off x="6301369" y="810082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6320960" y="829673"/>
        <a:ext cx="629695" cy="672480"/>
      </dsp:txXfrm>
    </dsp:sp>
    <dsp:sp modelId="{B4274971-6243-4878-9949-B6DB441E62A3}">
      <dsp:nvSpPr>
        <dsp:cNvPr id="0" name=""/>
        <dsp:cNvSpPr/>
      </dsp:nvSpPr>
      <dsp:spPr>
        <a:xfrm>
          <a:off x="6301369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6301369" y="778"/>
        <a:ext cx="668877" cy="569330"/>
      </dsp:txXfrm>
    </dsp:sp>
    <dsp:sp modelId="{BBCE1C62-DB27-454A-9CEF-688E33CF3052}">
      <dsp:nvSpPr>
        <dsp:cNvPr id="0" name=""/>
        <dsp:cNvSpPr/>
      </dsp:nvSpPr>
      <dsp:spPr>
        <a:xfrm>
          <a:off x="7026433" y="1619387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…</a:t>
          </a:r>
          <a:endParaRPr lang="lv-LV" sz="3100" kern="1200" dirty="0"/>
        </a:p>
      </dsp:txBody>
      <dsp:txXfrm>
        <a:off x="7046024" y="1638978"/>
        <a:ext cx="629695" cy="672480"/>
      </dsp:txXfrm>
    </dsp:sp>
    <dsp:sp modelId="{3234883F-A727-41EE-B4E1-599A81CFFA3D}">
      <dsp:nvSpPr>
        <dsp:cNvPr id="0" name=""/>
        <dsp:cNvSpPr/>
      </dsp:nvSpPr>
      <dsp:spPr>
        <a:xfrm>
          <a:off x="7026433" y="810082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7046024" y="829673"/>
        <a:ext cx="629695" cy="672480"/>
      </dsp:txXfrm>
    </dsp:sp>
    <dsp:sp modelId="{1507869D-D0A6-4C09-BDA5-1D1942D72EFD}">
      <dsp:nvSpPr>
        <dsp:cNvPr id="0" name=""/>
        <dsp:cNvSpPr/>
      </dsp:nvSpPr>
      <dsp:spPr>
        <a:xfrm>
          <a:off x="7026433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7026433" y="778"/>
        <a:ext cx="668877" cy="569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CL-chisel-present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hafik/ScalaCL" TargetMode="External"/><Relationship Id="rId2" Type="http://schemas.openxmlformats.org/officeDocument/2006/relationships/hyperlink" Target="https://code.google.com/p/scalac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isel.eecs.berkeley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83952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 err="1" smtClean="0"/>
              <a:t>ScalaCL</a:t>
            </a:r>
            <a:r>
              <a:rPr lang="en-GB" sz="3600" i="1" dirty="0" smtClean="0"/>
              <a:t> and Chisel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097867" y="36322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More complex logic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Max</a:t>
            </a:r>
            <a:r>
              <a:rPr lang="en-GB" dirty="0" err="1" smtClean="0"/>
              <a:t>.scala</a:t>
            </a:r>
            <a:r>
              <a:rPr lang="en-GB" dirty="0" smtClean="0"/>
              <a:t> (fragment)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6866468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(n: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w: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extends Module{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Max2(x: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y: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Mux(x &gt; y, x, y)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Bundle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Vec.fill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(n){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 w)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(OUTPUT, w)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io.out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io.in.reduceLeft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(Max2)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672" y="5111547"/>
            <a:ext cx="781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…also there is an example for a simple processor – 3 registers and 2 operations. </a:t>
            </a:r>
            <a:r>
              <a:rPr lang="en-GB" sz="2400" i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</a:t>
            </a:r>
            <a:r>
              <a:rPr lang="en-GB" sz="2400" i="1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Risc.scala</a:t>
            </a:r>
            <a:r>
              <a:rPr lang="en-GB" sz="2400" i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</a:t>
            </a:r>
            <a:endParaRPr lang="en-GB" sz="2400" i="1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From Chisel to working FPGA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6926" y="2387600"/>
            <a:ext cx="1253067" cy="12784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Chisel</a:t>
            </a:r>
            <a:endParaRPr lang="lv-LV" dirty="0"/>
          </a:p>
          <a:p>
            <a:pPr algn="ctr"/>
            <a:r>
              <a:rPr lang="en-GB" dirty="0" smtClean="0"/>
              <a:t>Scala code</a:t>
            </a:r>
            <a:endParaRPr lang="lv-LV" dirty="0"/>
          </a:p>
        </p:txBody>
      </p:sp>
      <p:sp>
        <p:nvSpPr>
          <p:cNvPr id="3" name="Right Arrow 2"/>
          <p:cNvSpPr/>
          <p:nvPr/>
        </p:nvSpPr>
        <p:spPr>
          <a:xfrm>
            <a:off x="1269995" y="2496513"/>
            <a:ext cx="375060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6" name="Down Arrow 5"/>
          <p:cNvSpPr/>
          <p:nvPr/>
        </p:nvSpPr>
        <p:spPr>
          <a:xfrm rot="19737766">
            <a:off x="718364" y="3578813"/>
            <a:ext cx="732367" cy="891455"/>
          </a:xfrm>
          <a:prstGeom prst="downArrow">
            <a:avLst>
              <a:gd name="adj1" fmla="val 31367"/>
              <a:gd name="adj2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5" name="Oval 4"/>
          <p:cNvSpPr/>
          <p:nvPr/>
        </p:nvSpPr>
        <p:spPr>
          <a:xfrm>
            <a:off x="618058" y="4435958"/>
            <a:ext cx="1655233" cy="1278467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 simulation code</a:t>
            </a:r>
            <a:endParaRPr lang="lv-LV" dirty="0"/>
          </a:p>
        </p:txBody>
      </p:sp>
      <p:sp>
        <p:nvSpPr>
          <p:cNvPr id="8" name="Oval 7"/>
          <p:cNvSpPr/>
          <p:nvPr/>
        </p:nvSpPr>
        <p:spPr>
          <a:xfrm>
            <a:off x="1645055" y="2459377"/>
            <a:ext cx="1176864" cy="1056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Verilog</a:t>
            </a:r>
          </a:p>
          <a:p>
            <a:pPr algn="ctr"/>
            <a:r>
              <a:rPr lang="en-GB" dirty="0" smtClean="0"/>
              <a:t>code</a:t>
            </a:r>
            <a:endParaRPr lang="lv-LV" dirty="0"/>
          </a:p>
        </p:txBody>
      </p:sp>
      <p:sp>
        <p:nvSpPr>
          <p:cNvPr id="9" name="Right Arrow 8"/>
          <p:cNvSpPr/>
          <p:nvPr/>
        </p:nvSpPr>
        <p:spPr>
          <a:xfrm>
            <a:off x="2817680" y="2492279"/>
            <a:ext cx="379299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10" name="Oval 9"/>
          <p:cNvSpPr/>
          <p:nvPr/>
        </p:nvSpPr>
        <p:spPr>
          <a:xfrm>
            <a:off x="3124189" y="4570847"/>
            <a:ext cx="1803400" cy="70581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Constraints</a:t>
            </a:r>
            <a:endParaRPr lang="lv-LV" dirty="0"/>
          </a:p>
        </p:txBody>
      </p:sp>
      <p:sp>
        <p:nvSpPr>
          <p:cNvPr id="7" name="Up Arrow 6"/>
          <p:cNvSpPr/>
          <p:nvPr/>
        </p:nvSpPr>
        <p:spPr>
          <a:xfrm>
            <a:off x="3666057" y="3537914"/>
            <a:ext cx="728133" cy="103293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2" name="Rectangle 11"/>
          <p:cNvSpPr/>
          <p:nvPr/>
        </p:nvSpPr>
        <p:spPr>
          <a:xfrm>
            <a:off x="3217323" y="2387600"/>
            <a:ext cx="1617133" cy="1150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FPGA manufacturer's</a:t>
            </a:r>
          </a:p>
          <a:p>
            <a:pPr algn="ctr"/>
            <a:r>
              <a:rPr lang="en-GB" dirty="0" smtClean="0"/>
              <a:t>tools</a:t>
            </a:r>
            <a:endParaRPr lang="lv-LV" dirty="0"/>
          </a:p>
        </p:txBody>
      </p:sp>
      <p:sp>
        <p:nvSpPr>
          <p:cNvPr id="14" name="Right Arrow 13"/>
          <p:cNvSpPr/>
          <p:nvPr/>
        </p:nvSpPr>
        <p:spPr>
          <a:xfrm>
            <a:off x="4854800" y="2471690"/>
            <a:ext cx="414875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15" name="Oval 14"/>
          <p:cNvSpPr/>
          <p:nvPr/>
        </p:nvSpPr>
        <p:spPr>
          <a:xfrm>
            <a:off x="5269675" y="2397418"/>
            <a:ext cx="1261532" cy="1056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Device </a:t>
            </a:r>
            <a:r>
              <a:rPr lang="en-GB" dirty="0" err="1" smtClean="0"/>
              <a:t>bitcode</a:t>
            </a:r>
            <a:endParaRPr lang="lv-LV" dirty="0"/>
          </a:p>
        </p:txBody>
      </p:sp>
      <p:sp>
        <p:nvSpPr>
          <p:cNvPr id="18" name="Right Arrow 17"/>
          <p:cNvSpPr/>
          <p:nvPr/>
        </p:nvSpPr>
        <p:spPr>
          <a:xfrm>
            <a:off x="6531207" y="2434554"/>
            <a:ext cx="330193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19" name="Oval 18"/>
          <p:cNvSpPr/>
          <p:nvPr/>
        </p:nvSpPr>
        <p:spPr>
          <a:xfrm>
            <a:off x="6861399" y="2387600"/>
            <a:ext cx="1952401" cy="1056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Device</a:t>
            </a:r>
          </a:p>
          <a:p>
            <a:pPr algn="ctr"/>
            <a:r>
              <a:rPr lang="en-GB" dirty="0" smtClean="0"/>
              <a:t>programmer</a:t>
            </a:r>
            <a:endParaRPr lang="lv-LV" dirty="0"/>
          </a:p>
        </p:txBody>
      </p:sp>
      <p:sp>
        <p:nvSpPr>
          <p:cNvPr id="20" name="Down Arrow 19"/>
          <p:cNvSpPr/>
          <p:nvPr/>
        </p:nvSpPr>
        <p:spPr>
          <a:xfrm>
            <a:off x="7662333" y="3478647"/>
            <a:ext cx="389467" cy="13219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1" name="Rectangle 20"/>
          <p:cNvSpPr/>
          <p:nvPr/>
        </p:nvSpPr>
        <p:spPr>
          <a:xfrm>
            <a:off x="6663267" y="4859867"/>
            <a:ext cx="2269066" cy="1058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FPGA</a:t>
            </a:r>
            <a:endParaRPr lang="lv-LV" dirty="0"/>
          </a:p>
        </p:txBody>
      </p:sp>
      <p:sp>
        <p:nvSpPr>
          <p:cNvPr id="22" name="TextBox 21"/>
          <p:cNvSpPr txBox="1"/>
          <p:nvPr/>
        </p:nvSpPr>
        <p:spPr>
          <a:xfrm>
            <a:off x="2989938" y="5234448"/>
            <a:ext cx="207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“What pin is what?”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625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ASICs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Application Specific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Integrated Circuit – Your own custom microchips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same Verilog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Prices have gone 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Shuttle services – get a piece of the wafer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Specialized companies offer full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 longer a matter of millions of $, but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thousands of 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55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available on </a:t>
            </a:r>
          </a:p>
          <a:p>
            <a:r>
              <a:rPr lang="lv-LV" dirty="0" smtClean="0">
                <a:hlinkClick r:id="rId2"/>
              </a:rPr>
              <a:t>https</a:t>
            </a:r>
            <a:r>
              <a:rPr lang="lv-LV" dirty="0">
                <a:hlinkClick r:id="rId2"/>
              </a:rPr>
              <a:t>://</a:t>
            </a:r>
            <a:r>
              <a:rPr lang="lv-LV" dirty="0" smtClean="0">
                <a:hlinkClick r:id="rId2"/>
              </a:rPr>
              <a:t>github.com/valdisxp1/scalaCL-chisel-presentation</a:t>
            </a:r>
            <a:endParaRPr lang="lv-LV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OpenCL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348" y="1691014"/>
            <a:ext cx="61815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to be confused with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O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penGL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CLC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code (i.e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the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kernels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runs on the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kernels are called by using a C/C++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Supported devices: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Most graphics cards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Intel Phi cards</a:t>
            </a:r>
            <a:endParaRPr lang="lv-LV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CPUs</a:t>
            </a: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using</a:t>
            </a: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vector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FPGAs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Other devices, like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Adapteva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Empathy 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8" y="4753048"/>
            <a:ext cx="2446555" cy="18165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18678" r="14636" b="21651"/>
          <a:stretch/>
        </p:blipFill>
        <p:spPr>
          <a:xfrm>
            <a:off x="6019836" y="4753048"/>
            <a:ext cx="2055383" cy="1362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t="19674" r="14484" b="20488"/>
          <a:stretch/>
        </p:blipFill>
        <p:spPr>
          <a:xfrm>
            <a:off x="3335903" y="4753048"/>
            <a:ext cx="2683933" cy="16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OpenCL</a:t>
            </a:r>
            <a:r>
              <a:rPr lang="lv-LV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computation</a:t>
            </a:r>
            <a:r>
              <a:rPr lang="lv-LV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model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06281" y="1417638"/>
            <a:ext cx="8254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job is split into many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Processing elements(PEs) execute these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Each processing element(PE) does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same instructions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but on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different data(task)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everything translates well to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OpenCL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74838872"/>
              </p:ext>
            </p:extLst>
          </p:nvPr>
        </p:nvGraphicFramePr>
        <p:xfrm>
          <a:off x="906281" y="3606799"/>
          <a:ext cx="7695852" cy="314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2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Test.scala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2" y="1751582"/>
            <a:ext cx="5493600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100000).cl 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129" y="5649238"/>
            <a:ext cx="534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Exercise</a:t>
            </a:r>
            <a:r>
              <a:rPr lang="lv-LV" sz="2400" dirty="0">
                <a:latin typeface="Comic Sans MS" panose="030F0702030302020204" pitchFamily="66" charset="0"/>
                <a:cs typeface="Consolas" panose="020B0609020204030204" pitchFamily="49" charset="0"/>
              </a:rPr>
              <a:t>: s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pot the </a:t>
            </a:r>
            <a:r>
              <a:rPr lang="en-GB" sz="2400" dirty="0" err="1">
                <a:latin typeface="Comic Sans MS" panose="030F0702030302020204" pitchFamily="66" charset="0"/>
                <a:cs typeface="Consolas" panose="020B0609020204030204" pitchFamily="49" charset="0"/>
              </a:rPr>
              <a:t>OpenCL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 here! </a:t>
            </a:r>
          </a:p>
        </p:txBody>
      </p:sp>
    </p:spTree>
    <p:extLst>
      <p:ext uri="{BB962C8B-B14F-4D97-AF65-F5344CB8AC3E}">
        <p14:creationId xmlns:p14="http://schemas.microsoft.com/office/powerpoint/2010/main" val="17654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</a:t>
            </a:r>
            <a:r>
              <a:rPr lang="lv-LV" dirty="0" smtClean="0"/>
              <a:t>.</a:t>
            </a:r>
            <a:r>
              <a:rPr lang="lv-LV" dirty="0" err="1" smtClean="0"/>
              <a:t>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1" y="1751582"/>
            <a:ext cx="5492501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b="1" i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b="1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lv-LV" sz="1600" b="1" i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3716" y="2560638"/>
            <a:ext cx="111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Here it is! </a:t>
            </a:r>
            <a:endParaRPr lang="en-GB" sz="24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2"/>
          <p:cNvCxnSpPr>
            <a:stCxn id="3" idx="0"/>
          </p:cNvCxnSpPr>
          <p:nvPr/>
        </p:nvCxnSpPr>
        <p:spPr>
          <a:xfrm rot="16200000" flipV="1">
            <a:off x="5507977" y="-292509"/>
            <a:ext cx="576888" cy="5129406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"/>
          <p:cNvCxnSpPr>
            <a:stCxn id="3" idx="1"/>
          </p:cNvCxnSpPr>
          <p:nvPr/>
        </p:nvCxnSpPr>
        <p:spPr>
          <a:xfrm rot="10800000" flipV="1">
            <a:off x="5874718" y="2976137"/>
            <a:ext cx="1928999" cy="16139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"/>
          <p:cNvCxnSpPr>
            <a:stCxn id="3" idx="2"/>
          </p:cNvCxnSpPr>
          <p:nvPr/>
        </p:nvCxnSpPr>
        <p:spPr>
          <a:xfrm rot="5400000">
            <a:off x="6901760" y="2001331"/>
            <a:ext cx="69061" cy="284966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57201" y="1416620"/>
            <a:ext cx="30454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ArraySum.java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Vs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Rootbeer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1" y="1750564"/>
            <a:ext cx="4039644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rootbeer.examples.arraysum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org.trifort.rootbeer.runtime.Kernel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Kernel 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source;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ret;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source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ret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index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05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gpuMethod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source[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ret[index] = sum;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6845" y="4253"/>
            <a:ext cx="30454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ArraySumApp.java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96845" y="338197"/>
            <a:ext cx="4039644" cy="6186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rootbeer.examples.arraysum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org.trifort.rootbeer.runtime.Kernel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sumArrays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arrays){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List&lt;Kernel&gt; jobs = 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&lt;Kernel&gt;();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arrays.size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for(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arrays.size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jobs.add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arrays.get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ret,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rootbeer.createDefaultContext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context.init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(1024*1024*4);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rootbeer.run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(jobs, context);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ret;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arrays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1024; ++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array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[512];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++j){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array[j] = j;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arrays.add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sums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app.sumArrays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(arrays);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sums.length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for arrays["+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+"]: "+sums[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4829" y="5880070"/>
            <a:ext cx="4211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…instead of</a:t>
            </a:r>
          </a:p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“(0 until 512).</a:t>
            </a:r>
            <a:r>
              <a:rPr lang="en-GB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cl.sum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ScalaCL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status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5715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Free and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6 lines to enable in a SBT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 operations might still be running on the CPU!  The compiler can warn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Two different versions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://code.google.com/p/scalacl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/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A Scala compiler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Functional,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not production ready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github.com/ochafik/ScalaCL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Implemented using Scala macros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Work-in-progress, not yet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Chisel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Free and open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2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lines to enable in a SBT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project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Uses Scala to “reinvent” Verilog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Number of wires for results are inferred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Functional constructions can create parameterized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circuits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Implicit clock available by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a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nd much more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Plenty of examples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https://chisel.eecs.berkeley.edu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/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GCD</a:t>
            </a:r>
            <a:r>
              <a:rPr lang="en-GB" dirty="0" err="1" smtClean="0"/>
              <a:t>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5088468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Chisel._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GCD extends Module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Bundle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  16)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  16)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(OUTPUT, 16)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when   (x &gt; y) { x := x - y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unless (x &gt; y) { y := y - x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when 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io.e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x :=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io.a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y :=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io.b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io.z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x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io.v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y ===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5629</TotalTime>
  <Words>1059</Words>
  <Application>Microsoft Office PowerPoint</Application>
  <PresentationFormat>On-screen Show (4:3)</PresentationFormat>
  <Paragraphs>236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Comic Sans MS</vt:lpstr>
      <vt:lpstr>Consolas</vt:lpstr>
      <vt:lpstr>Courier New</vt:lpstr>
      <vt:lpstr>Wingdings</vt:lpstr>
      <vt:lpstr>Office Theme</vt:lpstr>
      <vt:lpstr>PowerPoint Presentation</vt:lpstr>
      <vt:lpstr>OpenCL</vt:lpstr>
      <vt:lpstr>OpenCL computation model</vt:lpstr>
      <vt:lpstr>ScalaCL syntax</vt:lpstr>
      <vt:lpstr>ScalaCL syntax</vt:lpstr>
      <vt:lpstr>Vs Rootbeer</vt:lpstr>
      <vt:lpstr>ScalaCL status</vt:lpstr>
      <vt:lpstr>Chisel</vt:lpstr>
      <vt:lpstr>A simple example</vt:lpstr>
      <vt:lpstr>More complex logic</vt:lpstr>
      <vt:lpstr>From Chisel to working FPGA</vt:lpstr>
      <vt:lpstr>ASICs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667</cp:revision>
  <dcterms:created xsi:type="dcterms:W3CDTF">2013-11-12T10:02:38Z</dcterms:created>
  <dcterms:modified xsi:type="dcterms:W3CDTF">2014-07-06T20:21:37Z</dcterms:modified>
</cp:coreProperties>
</file>