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351" r:id="rId2"/>
    <p:sldId id="446" r:id="rId3"/>
    <p:sldId id="447" r:id="rId4"/>
    <p:sldId id="448" r:id="rId5"/>
    <p:sldId id="445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931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8428" autoAdjust="0"/>
  </p:normalViewPr>
  <p:slideViewPr>
    <p:cSldViewPr snapToGrid="0" snapToObjects="1">
      <p:cViewPr varScale="1">
        <p:scale>
          <a:sx n="77" d="100"/>
          <a:sy n="77" d="100"/>
        </p:scale>
        <p:origin x="108" y="87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7803CE-B60F-43EB-9075-5B30E94D311F}" type="datetimeFigureOut">
              <a:rPr lang="en-US" smtClean="0"/>
              <a:t>6/29/2014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1F6181-CDDE-4207-B87F-50F4B0080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667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lv-LV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6/29/2014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6/29/2014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6/29/2014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6/29/2014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lv-LV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6/29/2014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6/29/2014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v-LV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v-LV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6/29/2014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6/29/2014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6/29/2014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lv-LV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6/29/2014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lv-LV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6/29/2014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A8A6C-B969-4849-A48A-2FD437CE6A36}" type="datetimeFigureOut">
              <a:rPr lang="en-US" smtClean="0"/>
              <a:t>6/29/2014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35896" y="2839526"/>
            <a:ext cx="5112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i="1" dirty="0" err="1" smtClean="0"/>
              <a:t>ScalaCL</a:t>
            </a:r>
            <a:r>
              <a:rPr lang="en-GB" sz="3600" i="1" dirty="0" smtClean="0"/>
              <a:t> and Chisel</a:t>
            </a:r>
            <a:endParaRPr lang="en-GB" sz="2000" i="1" dirty="0"/>
          </a:p>
        </p:txBody>
      </p:sp>
      <p:sp>
        <p:nvSpPr>
          <p:cNvPr id="3" name="TextBox 2"/>
          <p:cNvSpPr txBox="1"/>
          <p:nvPr/>
        </p:nvSpPr>
        <p:spPr>
          <a:xfrm>
            <a:off x="4097867" y="3632200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dirty="0">
                <a:latin typeface="Comic Sans MS" panose="030F0702030302020204" pitchFamily="66" charset="0"/>
                <a:cs typeface="Consolas" panose="020B0609020204030204" pitchFamily="49" charset="0"/>
              </a:rPr>
              <a:t>Valdis</a:t>
            </a:r>
            <a:r>
              <a:rPr lang="lv-LV" dirty="0">
                <a:latin typeface="Comic Sans MS" panose="030F0702030302020204" pitchFamily="66" charset="0"/>
                <a:cs typeface="Consolas" panose="020B0609020204030204" pitchFamily="49" charset="0"/>
              </a:rPr>
              <a:t> Ādamsons</a:t>
            </a:r>
            <a:endParaRPr lang="lv-LV" dirty="0">
              <a:latin typeface="Comic Sans MS" panose="030F0702030302020204" pitchFamily="66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066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lv-LV" dirty="0" err="1" smtClean="0">
                <a:solidFill>
                  <a:schemeClr val="bg1">
                    <a:lumMod val="50000"/>
                  </a:schemeClr>
                </a:solidFill>
                <a:latin typeface="Comic Sans MS"/>
                <a:cs typeface="Comic Sans MS"/>
              </a:rPr>
              <a:t>OpenCL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94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121241" y="1417638"/>
            <a:ext cx="3614045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lv-LV" dirty="0" err="1" smtClean="0"/>
              <a:t>Main.scala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lv-LV" dirty="0" err="1" smtClean="0">
                <a:solidFill>
                  <a:schemeClr val="bg1">
                    <a:lumMod val="50000"/>
                  </a:schemeClr>
                </a:solidFill>
                <a:latin typeface="Comic Sans MS"/>
                <a:cs typeface="Comic Sans MS"/>
              </a:rPr>
              <a:t>ScalaCL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121242" y="1751582"/>
            <a:ext cx="5493600" cy="35394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scalacl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._</a:t>
            </a:r>
          </a:p>
          <a:p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scala.math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._</a:t>
            </a:r>
          </a:p>
          <a:p>
            <a:endParaRPr lang="en-US" sz="16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 Test {</a:t>
            </a:r>
          </a:p>
          <a:p>
            <a:r>
              <a:rPr lang="lv-LV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Array[String]): Unit = {</a:t>
            </a:r>
          </a:p>
          <a:p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implicit 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context = </a:t>
            </a:r>
            <a:r>
              <a:rPr lang="en-US" sz="16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Context.best</a:t>
            </a:r>
            <a:endParaRPr lang="en-US" sz="16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rng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(100 until 100000).cl </a:t>
            </a:r>
            <a:endParaRPr lang="lv-LV" sz="1600" dirty="0" smtClean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lv-LV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lv-LV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= 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rng.map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(_ * 2</a:t>
            </a:r>
            <a:r>
              <a:rPr 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lv-LV" sz="16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lv-LV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zipWithIndex</a:t>
            </a:r>
            <a:endParaRPr lang="en-US" sz="1600" dirty="0" smtClean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.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map(p =&gt; p._1 / (p._2 </a:t>
            </a:r>
            <a:r>
              <a:rPr 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lv-LV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1))</a:t>
            </a:r>
            <a:endParaRPr lang="lv-LV" sz="1600" dirty="0" smtClean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lv-LV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</a:p>
          <a:p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("sum = " + sum)</a:t>
            </a:r>
          </a:p>
          <a:p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 smtClean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65129" y="5649238"/>
            <a:ext cx="4070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mic Sans MS" panose="030F0702030302020204" pitchFamily="66" charset="0"/>
                <a:cs typeface="Consolas" panose="020B0609020204030204" pitchFamily="49" charset="0"/>
              </a:rPr>
              <a:t>Exercise</a:t>
            </a:r>
            <a:r>
              <a:rPr lang="lv-LV" dirty="0">
                <a:latin typeface="Comic Sans MS" panose="030F0702030302020204" pitchFamily="66" charset="0"/>
                <a:cs typeface="Consolas" panose="020B0609020204030204" pitchFamily="49" charset="0"/>
              </a:rPr>
              <a:t>: s</a:t>
            </a:r>
            <a:r>
              <a:rPr lang="en-GB" dirty="0">
                <a:latin typeface="Comic Sans MS" panose="030F0702030302020204" pitchFamily="66" charset="0"/>
                <a:cs typeface="Consolas" panose="020B0609020204030204" pitchFamily="49" charset="0"/>
              </a:rPr>
              <a:t>pot the </a:t>
            </a:r>
            <a:r>
              <a:rPr lang="en-GB" dirty="0" err="1">
                <a:latin typeface="Comic Sans MS" panose="030F0702030302020204" pitchFamily="66" charset="0"/>
                <a:cs typeface="Consolas" panose="020B0609020204030204" pitchFamily="49" charset="0"/>
              </a:rPr>
              <a:t>OpenCL</a:t>
            </a:r>
            <a:r>
              <a:rPr lang="en-GB" dirty="0">
                <a:latin typeface="Comic Sans MS" panose="030F0702030302020204" pitchFamily="66" charset="0"/>
                <a:cs typeface="Consolas" panose="020B0609020204030204" pitchFamily="49" charset="0"/>
              </a:rPr>
              <a:t> here! </a:t>
            </a:r>
            <a:endParaRPr lang="en-GB" dirty="0">
              <a:latin typeface="Comic Sans MS" panose="030F0702030302020204" pitchFamily="66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542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121241" y="1417638"/>
            <a:ext cx="3614045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Test</a:t>
            </a:r>
            <a:r>
              <a:rPr lang="lv-LV" dirty="0" smtClean="0"/>
              <a:t>.</a:t>
            </a:r>
            <a:r>
              <a:rPr lang="lv-LV" dirty="0" err="1" smtClean="0"/>
              <a:t>scala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lv-LV" dirty="0" err="1" smtClean="0">
                <a:solidFill>
                  <a:schemeClr val="bg1">
                    <a:lumMod val="50000"/>
                  </a:schemeClr>
                </a:solidFill>
                <a:latin typeface="Comic Sans MS"/>
                <a:cs typeface="Comic Sans MS"/>
              </a:rPr>
              <a:t>ScalaCL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121241" y="1751582"/>
            <a:ext cx="5492501" cy="35394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sz="16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600" b="1" i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scalacl</a:t>
            </a:r>
            <a:r>
              <a:rPr lang="en-US" sz="16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._</a:t>
            </a:r>
          </a:p>
          <a:p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scala.math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._</a:t>
            </a:r>
          </a:p>
          <a:p>
            <a:endParaRPr lang="en-US" sz="16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 Test {</a:t>
            </a:r>
          </a:p>
          <a:p>
            <a:r>
              <a:rPr lang="lv-LV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Array[String]): Unit = {</a:t>
            </a:r>
          </a:p>
          <a:p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implicit </a:t>
            </a:r>
            <a:r>
              <a:rPr lang="en-US" sz="1600" b="1" i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context = </a:t>
            </a:r>
            <a:r>
              <a:rPr lang="en-US" sz="1600" b="1" i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Context.best</a:t>
            </a:r>
            <a:endParaRPr lang="en-US" sz="1600" b="1" i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rng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(100 until 100000)</a:t>
            </a:r>
            <a:r>
              <a:rPr lang="en-US" sz="16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.cl</a:t>
            </a:r>
            <a:r>
              <a:rPr lang="en-US" sz="16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lv-LV" sz="1600" b="1" i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lv-LV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lv-LV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= 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rng.map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(_ * 2</a:t>
            </a:r>
            <a:r>
              <a:rPr 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lv-LV" sz="16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lv-LV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zipWithIndex</a:t>
            </a:r>
            <a:endParaRPr lang="en-US" sz="1600" dirty="0" smtClean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.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map(p =&gt; p._1 / (p._2 </a:t>
            </a:r>
            <a:r>
              <a:rPr 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lv-LV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1))</a:t>
            </a:r>
            <a:endParaRPr lang="lv-LV" sz="1600" dirty="0" smtClean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lv-LV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</a:p>
          <a:p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("sum = " + sum)</a:t>
            </a:r>
          </a:p>
          <a:p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 smtClean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03716" y="2560638"/>
            <a:ext cx="751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Here it is! </a:t>
            </a:r>
            <a:endParaRPr lang="en-GB" dirty="0">
              <a:solidFill>
                <a:schemeClr val="accent1"/>
              </a:solidFill>
              <a:latin typeface="Comic Sans MS" panose="030F0702030302020204" pitchFamily="66" charset="0"/>
              <a:cs typeface="Consolas" panose="020B0609020204030204" pitchFamily="49" charset="0"/>
            </a:endParaRPr>
          </a:p>
        </p:txBody>
      </p:sp>
      <p:cxnSp>
        <p:nvCxnSpPr>
          <p:cNvPr id="6" name="Straight Arrow Connector 2"/>
          <p:cNvCxnSpPr>
            <a:stCxn id="3" idx="0"/>
          </p:cNvCxnSpPr>
          <p:nvPr/>
        </p:nvCxnSpPr>
        <p:spPr>
          <a:xfrm rot="16200000" flipV="1">
            <a:off x="5417162" y="-201697"/>
            <a:ext cx="576889" cy="4947781"/>
          </a:xfrm>
          <a:prstGeom prst="curvedConnector2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2"/>
          <p:cNvCxnSpPr>
            <a:stCxn id="3" idx="1"/>
          </p:cNvCxnSpPr>
          <p:nvPr/>
        </p:nvCxnSpPr>
        <p:spPr>
          <a:xfrm rot="10800000" flipV="1">
            <a:off x="5874708" y="2883804"/>
            <a:ext cx="1929009" cy="253724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2"/>
          <p:cNvCxnSpPr>
            <a:stCxn id="3" idx="2"/>
          </p:cNvCxnSpPr>
          <p:nvPr/>
        </p:nvCxnSpPr>
        <p:spPr>
          <a:xfrm rot="5400000">
            <a:off x="6718611" y="1999810"/>
            <a:ext cx="253727" cy="2668044"/>
          </a:xfrm>
          <a:prstGeom prst="curvedConnector2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402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2780928"/>
            <a:ext cx="8280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Thanks for your attention</a:t>
            </a:r>
            <a:endParaRPr lang="sk-SK" sz="4000" dirty="0">
              <a:solidFill>
                <a:schemeClr val="bg1">
                  <a:lumMod val="50000"/>
                </a:schemeClr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47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4673</TotalTime>
  <Words>179</Words>
  <Application>Microsoft Office PowerPoint</Application>
  <PresentationFormat>On-screen Show (4:3)</PresentationFormat>
  <Paragraphs>38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Comic Sans MS</vt:lpstr>
      <vt:lpstr>Consolas</vt:lpstr>
      <vt:lpstr>Courier New</vt:lpstr>
      <vt:lpstr>Office Theme</vt:lpstr>
      <vt:lpstr>PowerPoint Presentation</vt:lpstr>
      <vt:lpstr>OpenCL</vt:lpstr>
      <vt:lpstr>ScalaCL</vt:lpstr>
      <vt:lpstr>ScalaCL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Valdis</dc:creator>
  <cp:lastModifiedBy>Valdis</cp:lastModifiedBy>
  <cp:revision>576</cp:revision>
  <dcterms:created xsi:type="dcterms:W3CDTF">2013-11-12T10:02:38Z</dcterms:created>
  <dcterms:modified xsi:type="dcterms:W3CDTF">2014-06-29T13:49:45Z</dcterms:modified>
</cp:coreProperties>
</file>