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1716E-4D2C-40FE-8D90-F1D9B0432C97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968AB-E5CB-4C42-8BF7-269635AAB1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968AB-E5CB-4C42-8BF7-269635AAB18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websockets_samp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, AJAX and atmosphere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Valdis </a:t>
            </a:r>
            <a:r>
              <a:rPr lang="en-US" dirty="0" smtClean="0"/>
              <a:t>Ā</a:t>
            </a:r>
            <a:r>
              <a:rPr lang="lv-LV" dirty="0" err="1" smtClean="0"/>
              <a:t>damsons</a:t>
            </a:r>
            <a:endParaRPr lang="lv-LV" dirty="0" smtClean="0"/>
          </a:p>
          <a:p>
            <a:r>
              <a:rPr lang="lv-LV" dirty="0" smtClean="0"/>
              <a:t>Gatis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is not evil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calculator in browser’s address bar: </a:t>
            </a:r>
            <a:r>
              <a:rPr lang="en-US" dirty="0" err="1" smtClean="0"/>
              <a:t>javascript:alert</a:t>
            </a:r>
            <a:r>
              <a:rPr lang="en-US" dirty="0" smtClean="0"/>
              <a:t>(</a:t>
            </a:r>
            <a:r>
              <a:rPr lang="en-US" dirty="0" err="1" smtClean="0"/>
              <a:t>eval</a:t>
            </a:r>
            <a:r>
              <a:rPr lang="en-US" dirty="0" smtClean="0"/>
              <a:t>(prompt()))</a:t>
            </a:r>
          </a:p>
          <a:p>
            <a:r>
              <a:rPr lang="en-US" dirty="0" smtClean="0"/>
              <a:t>Importing code on the fly via AJAX. Encryption, compression  and code cleanup is possible.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Iframe</a:t>
            </a:r>
            <a:r>
              <a:rPr lang="en-US" dirty="0" smtClean="0"/>
              <a:t>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Embeding</a:t>
            </a:r>
            <a:r>
              <a:rPr lang="en-US" dirty="0" smtClean="0"/>
              <a:t> java 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examples are in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github.com/valdisxp1/websockets_samples</a:t>
            </a:r>
            <a:endParaRPr lang="en-US" dirty="0" smtClean="0"/>
          </a:p>
          <a:p>
            <a:r>
              <a:rPr lang="en-US" dirty="0" smtClean="0"/>
              <a:t>Any other questions?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Filler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70</Words>
  <Application>Microsoft Office PowerPoint</Application>
  <PresentationFormat>On-screen Show (4:3)</PresentationFormat>
  <Paragraphs>17</Paragraphs>
  <Slides>10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Websockets, AJAX and atmosphere framework</vt:lpstr>
      <vt:lpstr>The problem</vt:lpstr>
      <vt:lpstr>the Iframe trick</vt:lpstr>
      <vt:lpstr>AJAX</vt:lpstr>
      <vt:lpstr>Embeding java applet</vt:lpstr>
      <vt:lpstr>Websockets</vt:lpstr>
      <vt:lpstr>Atmosphere framework</vt:lpstr>
      <vt:lpstr>Thanks for your attention</vt:lpstr>
      <vt:lpstr>Filler slides</vt:lpstr>
      <vt:lpstr>Eval is not evil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Websockets, AJAX and atmosphere </dc:title>
  <dc:creator>Valdis</dc:creator>
  <cp:lastModifiedBy>Valdis</cp:lastModifiedBy>
  <cp:revision>14</cp:revision>
  <dcterms:created xsi:type="dcterms:W3CDTF">2006-08-16T00:00:00Z</dcterms:created>
  <dcterms:modified xsi:type="dcterms:W3CDTF">2012-10-03T05:53:30Z</dcterms:modified>
</cp:coreProperties>
</file>