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7" r:id="rId6"/>
    <p:sldId id="272" r:id="rId7"/>
    <p:sldId id="266" r:id="rId8"/>
    <p:sldId id="269" r:id="rId9"/>
    <p:sldId id="261" r:id="rId10"/>
    <p:sldId id="270" r:id="rId11"/>
    <p:sldId id="268" r:id="rId12"/>
    <p:sldId id="265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716E-4D2C-40FE-8D90-F1D9B0432C9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68AB-E5CB-4C42-8BF7-269635AAB1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968AB-E5CB-4C42-8BF7-269635AAB18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websockets_s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, AJAX and atmosphere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Valdis </a:t>
            </a:r>
            <a:r>
              <a:rPr lang="en-US" dirty="0" smtClean="0"/>
              <a:t>Ā</a:t>
            </a:r>
            <a:r>
              <a:rPr lang="lv-LV" dirty="0" err="1" smtClean="0"/>
              <a:t>damsons</a:t>
            </a:r>
            <a:endParaRPr lang="lv-LV" dirty="0" smtClean="0"/>
          </a:p>
          <a:p>
            <a:r>
              <a:rPr lang="lv-LV" dirty="0" smtClean="0"/>
              <a:t>Gatis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b="1" dirty="0" smtClean="0"/>
              <a:t>Uses multiple technologies and does fallback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Open source (apache 2 license)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Simple maven dependency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Not intended to get or post to ordinary web pages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</a:t>
            </a:r>
            <a:r>
              <a:rPr lang="en-US" dirty="0" smtClean="0"/>
              <a:t>framework (example)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72200" y="3200400"/>
            <a:ext cx="1981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Atmosphere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00400"/>
            <a:ext cx="1447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905000"/>
            <a:ext cx="3733800" cy="350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Atmosphere framework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examples are in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github.com/valdisxp1/websockets_samples</a:t>
            </a:r>
            <a:endParaRPr lang="en-US" dirty="0" smtClean="0"/>
          </a:p>
          <a:p>
            <a:r>
              <a:rPr lang="en-US" dirty="0" smtClean="0"/>
              <a:t>Any other questions?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Filler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is not evil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calculator in browser’s address bar: </a:t>
            </a:r>
            <a:r>
              <a:rPr lang="en-US" dirty="0" err="1" smtClean="0"/>
              <a:t>javascript:alert</a:t>
            </a:r>
            <a:r>
              <a:rPr lang="en-US" dirty="0" smtClean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(prompt()))</a:t>
            </a:r>
          </a:p>
          <a:p>
            <a:r>
              <a:rPr lang="en-US" dirty="0" smtClean="0"/>
              <a:t>Importing code on the fly via AJAX. Encryption, compression  and code cleanup is possible.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web-based game multiple users(players) can control objects(characters) on shared screen.</a:t>
            </a:r>
          </a:p>
          <a:p>
            <a:pPr lvl="1"/>
            <a:r>
              <a:rPr lang="en-US" dirty="0" smtClean="0"/>
              <a:t>An object can change direction at any time.</a:t>
            </a:r>
          </a:p>
          <a:p>
            <a:pPr lvl="1"/>
            <a:r>
              <a:rPr lang="en-US" dirty="0" smtClean="0"/>
              <a:t>The users must get the new direction changes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trick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Hey, it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Needs either a </a:t>
            </a:r>
            <a:r>
              <a:rPr lang="en-US" dirty="0" err="1" smtClean="0"/>
              <a:t>javascript</a:t>
            </a:r>
            <a:r>
              <a:rPr lang="en-US" dirty="0" smtClean="0"/>
              <a:t> injection or a refresh loop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The browser shows as refreshing and cancel breaks everything</a:t>
            </a:r>
          </a:p>
          <a:p>
            <a:pPr>
              <a:buFont typeface="Calibri" pitchFamily="34" charset="0"/>
              <a:buChar char="-"/>
            </a:pPr>
            <a:r>
              <a:rPr lang="en-US" smtClean="0"/>
              <a:t>Relative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smtClean="0"/>
              <a:t>trick(example)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 rot="5400000">
            <a:off x="6172200" y="297180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543800" y="4075176"/>
            <a:ext cx="914400" cy="765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Circular Arrow 5"/>
          <p:cNvSpPr/>
          <p:nvPr/>
        </p:nvSpPr>
        <p:spPr>
          <a:xfrm rot="5400000">
            <a:off x="2971800" y="1981200"/>
            <a:ext cx="2133600" cy="2133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791200" y="4038600"/>
            <a:ext cx="16764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 smtClean="0"/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438400"/>
            <a:ext cx="2743200" cy="2667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030A0"/>
                </a:solidFill>
              </a:rPr>
              <a:t>Main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page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2057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DB every 10ms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19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Re-establishes connection every 10s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1981200" y="4953000"/>
            <a:ext cx="3505200" cy="990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on the first change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3733800"/>
            <a:ext cx="152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2895600" y="4038600"/>
            <a:ext cx="19812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AJAX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Can get and post to ordinary web pages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Works in synchronous or asynchronous mode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Recognizes HTTP response codes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Easy to determine the state of the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Only pull events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A pain to work with without a wrapper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Problems with cross-domain requests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Writing an optimal server is tricky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(example)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 rot="5400000">
            <a:off x="6172200" y="297180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543800" y="4075176"/>
            <a:ext cx="914400" cy="765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Circular Arrow 5"/>
          <p:cNvSpPr/>
          <p:nvPr/>
        </p:nvSpPr>
        <p:spPr>
          <a:xfrm rot="5400000">
            <a:off x="2895600" y="1981200"/>
            <a:ext cx="2133600" cy="2133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3048000" y="4038600"/>
            <a:ext cx="18288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HTTP(AJAX)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5791200" y="4038600"/>
            <a:ext cx="16764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 smtClean="0"/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81200" y="3962400"/>
            <a:ext cx="1066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2057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DB every 10ms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19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Re-establishes connection every 10s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2438400" y="4953000"/>
            <a:ext cx="3048000" cy="990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on the first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java applet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True socket support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Can use the same protocol as the non-web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Might as well use the applet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Gatis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289</Words>
  <Application>Microsoft Office PowerPoint</Application>
  <PresentationFormat>On-screen Show (4:3)</PresentationFormat>
  <Paragraphs>75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Websockets, AJAX and atmosphere framework</vt:lpstr>
      <vt:lpstr>The problem for examples</vt:lpstr>
      <vt:lpstr>HTTP</vt:lpstr>
      <vt:lpstr>the Iframe trick</vt:lpstr>
      <vt:lpstr>the Iframe trick(example)</vt:lpstr>
      <vt:lpstr>AJAX</vt:lpstr>
      <vt:lpstr>AJAX (example)</vt:lpstr>
      <vt:lpstr>Embedding java applet</vt:lpstr>
      <vt:lpstr>Websockets</vt:lpstr>
      <vt:lpstr>Atmosphere framework</vt:lpstr>
      <vt:lpstr>Atmosphere framework (example)</vt:lpstr>
      <vt:lpstr>Thanks for your attention</vt:lpstr>
      <vt:lpstr>Filler slides</vt:lpstr>
      <vt:lpstr>Eval is not evil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Websockets, AJAX and atmosphere </dc:title>
  <dc:creator>Valdis</dc:creator>
  <cp:lastModifiedBy>Valdis</cp:lastModifiedBy>
  <cp:revision>51</cp:revision>
  <dcterms:created xsi:type="dcterms:W3CDTF">2006-08-16T00:00:00Z</dcterms:created>
  <dcterms:modified xsi:type="dcterms:W3CDTF">2012-10-03T09:39:01Z</dcterms:modified>
</cp:coreProperties>
</file>