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1" r:id="rId4"/>
    <p:sldId id="259" r:id="rId5"/>
    <p:sldId id="267" r:id="rId6"/>
    <p:sldId id="272" r:id="rId7"/>
    <p:sldId id="266" r:id="rId8"/>
    <p:sldId id="269" r:id="rId9"/>
    <p:sldId id="261" r:id="rId10"/>
    <p:sldId id="270" r:id="rId11"/>
    <p:sldId id="268" r:id="rId12"/>
    <p:sldId id="265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1716E-4D2C-40FE-8D90-F1D9B0432C97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968AB-E5CB-4C42-8BF7-269635AAB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968AB-E5CB-4C42-8BF7-269635AAB18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ldisxp1/websockets_sampl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Websockets</a:t>
            </a:r>
            <a:r>
              <a:rPr lang="en-US" dirty="0" smtClean="0"/>
              <a:t>, AJAX and atmosphere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smtClean="0"/>
              <a:t>Valdis </a:t>
            </a:r>
            <a:r>
              <a:rPr lang="en-US" dirty="0" smtClean="0"/>
              <a:t>Ā</a:t>
            </a:r>
            <a:r>
              <a:rPr lang="lv-LV" dirty="0" err="1" smtClean="0"/>
              <a:t>damsons</a:t>
            </a:r>
            <a:endParaRPr lang="lv-LV" dirty="0" smtClean="0"/>
          </a:p>
          <a:p>
            <a:r>
              <a:rPr lang="lv-LV" dirty="0" smtClean="0"/>
              <a:t>Gatis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Atmosphere framework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alibri" pitchFamily="34" charset="0"/>
              <a:buChar char="+"/>
            </a:pPr>
            <a:r>
              <a:rPr lang="en-US" b="1" dirty="0" smtClean="0"/>
              <a:t>Uses multiple technologies and does fallback</a:t>
            </a:r>
          </a:p>
          <a:p>
            <a:pPr>
              <a:buFont typeface="Calibri" pitchFamily="34" charset="0"/>
              <a:buChar char="+"/>
            </a:pPr>
            <a:r>
              <a:rPr lang="en-US" dirty="0" smtClean="0"/>
              <a:t>Open source (apache 2 license)</a:t>
            </a:r>
          </a:p>
          <a:p>
            <a:pPr>
              <a:buFont typeface="Calibri" pitchFamily="34" charset="0"/>
              <a:buChar char="+"/>
            </a:pPr>
            <a:r>
              <a:rPr lang="en-US" dirty="0" smtClean="0"/>
              <a:t>Simple maven dependency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Calibri" pitchFamily="34" charset="0"/>
              <a:buChar char="-"/>
            </a:pPr>
            <a:r>
              <a:rPr lang="en-US" dirty="0" smtClean="0"/>
              <a:t>Not intended to get or post to ordinary web pages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Atmosphere framework (example)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172200" y="3200400"/>
            <a:ext cx="19812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Atmosphere </a:t>
            </a:r>
            <a:r>
              <a:rPr lang="en-US" dirty="0" err="1" smtClean="0"/>
              <a:t>Servlet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3200400"/>
            <a:ext cx="14478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62200" y="1905000"/>
            <a:ext cx="3733800" cy="3505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Atmosphere framework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your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examples are in </a:t>
            </a:r>
            <a:r>
              <a:rPr lang="en-US" dirty="0" smtClean="0">
                <a:hlinkClick r:id="rId2"/>
              </a:rPr>
              <a:t>https://github.com/valdisxp1/websockets_samples</a:t>
            </a:r>
            <a:endParaRPr lang="en-US" dirty="0" smtClean="0"/>
          </a:p>
          <a:p>
            <a:r>
              <a:rPr lang="en-US" dirty="0" smtClean="0"/>
              <a:t>Any other questions?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Filler slides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</a:t>
            </a:r>
            <a:r>
              <a:rPr lang="en-US" dirty="0" smtClean="0"/>
              <a:t> is not evil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Shortest calculator in browser’s address bar: </a:t>
            </a:r>
            <a:r>
              <a:rPr lang="en-US" dirty="0" err="1" smtClean="0"/>
              <a:t>javascript:alert</a:t>
            </a:r>
            <a:r>
              <a:rPr lang="en-US" dirty="0" smtClean="0"/>
              <a:t>(</a:t>
            </a:r>
            <a:r>
              <a:rPr lang="en-US" dirty="0" err="1" smtClean="0"/>
              <a:t>eval</a:t>
            </a:r>
            <a:r>
              <a:rPr lang="en-US" dirty="0" smtClean="0"/>
              <a:t>(prompt()))</a:t>
            </a:r>
          </a:p>
          <a:p>
            <a:r>
              <a:rPr lang="en-US" dirty="0" smtClean="0"/>
              <a:t>Importing code on the fly via AJAX. Encryption, compression  and code cleanup is possible.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for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web-based game multiple users(players) can control objects(characters) on </a:t>
            </a:r>
            <a:r>
              <a:rPr lang="en-US" dirty="0" smtClean="0"/>
              <a:t>shared </a:t>
            </a:r>
            <a:r>
              <a:rPr lang="en-US" dirty="0" smtClean="0"/>
              <a:t>screen.</a:t>
            </a:r>
          </a:p>
          <a:p>
            <a:pPr lvl="1"/>
            <a:r>
              <a:rPr lang="en-US" dirty="0" smtClean="0"/>
              <a:t>An object can change direction at any time.</a:t>
            </a:r>
          </a:p>
          <a:p>
            <a:pPr lvl="1"/>
            <a:r>
              <a:rPr lang="en-US" dirty="0" smtClean="0"/>
              <a:t>The users must get the new direction changes </a:t>
            </a:r>
            <a:r>
              <a:rPr lang="en-US" dirty="0" err="1" smtClean="0"/>
              <a:t>asap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client-server, request-response protocol used in web pages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609600" y="5791200"/>
            <a:ext cx="7315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9600" y="2209800"/>
            <a:ext cx="7162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9600" y="4876800"/>
            <a:ext cx="7162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609600" y="3124200"/>
            <a:ext cx="1981200" cy="1676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4267200" y="3200400"/>
            <a:ext cx="16002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Flush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2590800" y="3200400"/>
            <a:ext cx="16002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Flush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2743200" y="4191000"/>
            <a:ext cx="4724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6096000" y="3124200"/>
            <a:ext cx="15240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Iframe</a:t>
            </a:r>
            <a:r>
              <a:rPr lang="en-US" dirty="0" smtClean="0"/>
              <a:t> trick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alibri" pitchFamily="34" charset="0"/>
              <a:buChar char="+"/>
            </a:pPr>
            <a:r>
              <a:rPr lang="en-US" dirty="0" smtClean="0"/>
              <a:t>Hey, it works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Calibri" pitchFamily="34" charset="0"/>
              <a:buChar char="-"/>
            </a:pPr>
            <a:r>
              <a:rPr lang="en-US" dirty="0" smtClean="0"/>
              <a:t>Needs either a </a:t>
            </a:r>
            <a:r>
              <a:rPr lang="en-US" dirty="0" err="1" smtClean="0"/>
              <a:t>javascript</a:t>
            </a:r>
            <a:r>
              <a:rPr lang="en-US" dirty="0" smtClean="0"/>
              <a:t> injection or a refresh loop</a:t>
            </a:r>
          </a:p>
          <a:p>
            <a:pPr>
              <a:buFont typeface="Calibri" pitchFamily="34" charset="0"/>
              <a:buChar char="-"/>
            </a:pPr>
            <a:r>
              <a:rPr lang="en-US" dirty="0" smtClean="0"/>
              <a:t>The browser shows as refreshing and cancel breaks everything</a:t>
            </a:r>
          </a:p>
          <a:p>
            <a:pPr>
              <a:buFont typeface="Calibri" pitchFamily="34" charset="0"/>
              <a:buChar char="-"/>
            </a:pPr>
            <a:r>
              <a:rPr lang="en-US" dirty="0" smtClean="0"/>
              <a:t>Relative addresses for multiple directories are problems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Iframe</a:t>
            </a:r>
            <a:r>
              <a:rPr lang="en-US" dirty="0" smtClean="0"/>
              <a:t> trick(example)</a:t>
            </a:r>
            <a:endParaRPr lang="en-US" dirty="0"/>
          </a:p>
        </p:txBody>
      </p:sp>
      <p:sp>
        <p:nvSpPr>
          <p:cNvPr id="4" name="Circular Arrow 3"/>
          <p:cNvSpPr/>
          <p:nvPr/>
        </p:nvSpPr>
        <p:spPr>
          <a:xfrm rot="5400000">
            <a:off x="6172200" y="2971800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3321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7543800" y="4075176"/>
            <a:ext cx="914400" cy="7650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6" name="Circular Arrow 5"/>
          <p:cNvSpPr/>
          <p:nvPr/>
        </p:nvSpPr>
        <p:spPr>
          <a:xfrm rot="5400000">
            <a:off x="2971800" y="1981200"/>
            <a:ext cx="2133600" cy="21336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3321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Hexagon 7"/>
          <p:cNvSpPr/>
          <p:nvPr/>
        </p:nvSpPr>
        <p:spPr>
          <a:xfrm>
            <a:off x="5791200" y="4038600"/>
            <a:ext cx="1676400" cy="8382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</a:p>
          <a:p>
            <a:pPr algn="ctr"/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876800" y="4038600"/>
            <a:ext cx="914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</a:t>
            </a:r>
          </a:p>
          <a:p>
            <a:pPr algn="ctr"/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2438400"/>
            <a:ext cx="2743200" cy="2667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7030A0"/>
                </a:solidFill>
              </a:rPr>
              <a:t>Main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page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24600" y="2057400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Asks DB every 10ms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76600" y="12192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Re-establishes connection every 10s</a:t>
            </a:r>
            <a:endParaRPr lang="en-US" dirty="0"/>
          </a:p>
        </p:txBody>
      </p:sp>
      <p:sp>
        <p:nvSpPr>
          <p:cNvPr id="13" name="U-Turn Arrow 12"/>
          <p:cNvSpPr/>
          <p:nvPr/>
        </p:nvSpPr>
        <p:spPr>
          <a:xfrm rot="10800000">
            <a:off x="1981200" y="4953000"/>
            <a:ext cx="3505200" cy="9906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6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0800" y="5943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on the first change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371600" y="3733800"/>
            <a:ext cx="1524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IFRAME</a:t>
            </a:r>
            <a:endParaRPr lang="en-US" dirty="0"/>
          </a:p>
        </p:txBody>
      </p:sp>
      <p:sp>
        <p:nvSpPr>
          <p:cNvPr id="7" name="Hexagon 6"/>
          <p:cNvSpPr/>
          <p:nvPr/>
        </p:nvSpPr>
        <p:spPr>
          <a:xfrm>
            <a:off x="2895600" y="4038600"/>
            <a:ext cx="1981200" cy="8382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</a:p>
          <a:p>
            <a:pPr algn="ctr"/>
            <a:r>
              <a:rPr lang="en-US" dirty="0" smtClean="0"/>
              <a:t>connection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AJAX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alibri" pitchFamily="34" charset="0"/>
              <a:buChar char="+"/>
            </a:pPr>
            <a:r>
              <a:rPr lang="en-US" dirty="0" smtClean="0"/>
              <a:t>Can get and post to ordinary web pages</a:t>
            </a:r>
          </a:p>
          <a:p>
            <a:pPr>
              <a:buFont typeface="Calibri" pitchFamily="34" charset="0"/>
              <a:buChar char="+"/>
            </a:pPr>
            <a:r>
              <a:rPr lang="en-US" dirty="0" smtClean="0"/>
              <a:t>Works in synchronous or asynchronous mode</a:t>
            </a:r>
          </a:p>
          <a:p>
            <a:pPr>
              <a:buFont typeface="Calibri" pitchFamily="34" charset="0"/>
              <a:buChar char="+"/>
            </a:pPr>
            <a:r>
              <a:rPr lang="en-US" dirty="0" smtClean="0"/>
              <a:t>Recognizes HTTP response codes</a:t>
            </a:r>
          </a:p>
          <a:p>
            <a:pPr>
              <a:buFont typeface="Calibri" pitchFamily="34" charset="0"/>
              <a:buChar char="+"/>
            </a:pPr>
            <a:r>
              <a:rPr lang="en-US" dirty="0" smtClean="0"/>
              <a:t>Easy to determine the state of the request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Calibri" pitchFamily="34" charset="0"/>
              <a:buChar char="-"/>
            </a:pPr>
            <a:r>
              <a:rPr lang="en-US" dirty="0" smtClean="0"/>
              <a:t>Only pull events</a:t>
            </a:r>
          </a:p>
          <a:p>
            <a:pPr>
              <a:buFont typeface="Calibri" pitchFamily="34" charset="0"/>
              <a:buChar char="-"/>
            </a:pPr>
            <a:r>
              <a:rPr lang="en-US" dirty="0" smtClean="0"/>
              <a:t>A pain to work with without a wrapper</a:t>
            </a:r>
          </a:p>
          <a:p>
            <a:pPr>
              <a:buFont typeface="Calibri" pitchFamily="34" charset="0"/>
              <a:buChar char="-"/>
            </a:pPr>
            <a:r>
              <a:rPr lang="en-US" dirty="0" smtClean="0"/>
              <a:t>Problems with cross-domain requests</a:t>
            </a:r>
          </a:p>
          <a:p>
            <a:pPr>
              <a:buFont typeface="Calibri" pitchFamily="34" charset="0"/>
              <a:buChar char="-"/>
            </a:pPr>
            <a:r>
              <a:rPr lang="en-US" dirty="0" smtClean="0"/>
              <a:t>Writing an optimal server is tricky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(example)</a:t>
            </a:r>
            <a:endParaRPr lang="en-US" dirty="0"/>
          </a:p>
        </p:txBody>
      </p:sp>
      <p:sp>
        <p:nvSpPr>
          <p:cNvPr id="4" name="Circular Arrow 3"/>
          <p:cNvSpPr/>
          <p:nvPr/>
        </p:nvSpPr>
        <p:spPr>
          <a:xfrm rot="5400000">
            <a:off x="6172200" y="2971800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3321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7543800" y="4075176"/>
            <a:ext cx="914400" cy="7650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6" name="Circular Arrow 5"/>
          <p:cNvSpPr/>
          <p:nvPr/>
        </p:nvSpPr>
        <p:spPr>
          <a:xfrm rot="5400000">
            <a:off x="2895600" y="1981200"/>
            <a:ext cx="2133600" cy="21336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3321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Hexagon 6"/>
          <p:cNvSpPr/>
          <p:nvPr/>
        </p:nvSpPr>
        <p:spPr>
          <a:xfrm>
            <a:off x="3048000" y="4038600"/>
            <a:ext cx="1828800" cy="8382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HTTP(AJAX)</a:t>
            </a:r>
          </a:p>
          <a:p>
            <a:pPr algn="ctr"/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8" name="Hexagon 7"/>
          <p:cNvSpPr/>
          <p:nvPr/>
        </p:nvSpPr>
        <p:spPr>
          <a:xfrm>
            <a:off x="5791200" y="4038600"/>
            <a:ext cx="1676400" cy="8382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</a:p>
          <a:p>
            <a:pPr algn="ctr"/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876800" y="4038600"/>
            <a:ext cx="914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</a:t>
            </a:r>
          </a:p>
          <a:p>
            <a:pPr algn="ctr"/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981200" y="3962400"/>
            <a:ext cx="1066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4600" y="2057400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Asks DB every 10ms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76600" y="12192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Re-establishes connection every 10s</a:t>
            </a:r>
            <a:endParaRPr lang="en-US" dirty="0"/>
          </a:p>
        </p:txBody>
      </p:sp>
      <p:sp>
        <p:nvSpPr>
          <p:cNvPr id="13" name="U-Turn Arrow 12"/>
          <p:cNvSpPr/>
          <p:nvPr/>
        </p:nvSpPr>
        <p:spPr>
          <a:xfrm rot="10800000">
            <a:off x="2438400" y="4953000"/>
            <a:ext cx="3048000" cy="9906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7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0800" y="5943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on the first change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java applet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alibri" pitchFamily="34" charset="0"/>
              <a:buChar char="+"/>
            </a:pPr>
            <a:r>
              <a:rPr lang="en-US" dirty="0" smtClean="0"/>
              <a:t>True socket support</a:t>
            </a:r>
          </a:p>
          <a:p>
            <a:pPr>
              <a:buFont typeface="Calibri" pitchFamily="34" charset="0"/>
              <a:buChar char="+"/>
            </a:pPr>
            <a:r>
              <a:rPr lang="en-US" dirty="0" smtClean="0"/>
              <a:t>Can use the same protocol as the non-web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Calibri" pitchFamily="34" charset="0"/>
              <a:buChar char="-"/>
            </a:pPr>
            <a:r>
              <a:rPr lang="en-US" dirty="0" smtClean="0"/>
              <a:t>Might as well use the applet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Gatis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312</Words>
  <Application>Microsoft Office PowerPoint</Application>
  <PresentationFormat>On-screen Show (4:3)</PresentationFormat>
  <Paragraphs>84</Paragraphs>
  <Slides>14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Websockets, AJAX and atmosphere framework</vt:lpstr>
      <vt:lpstr>The problem for examples</vt:lpstr>
      <vt:lpstr>HTTP</vt:lpstr>
      <vt:lpstr>the Iframe trick</vt:lpstr>
      <vt:lpstr>the Iframe trick(example)</vt:lpstr>
      <vt:lpstr>AJAX</vt:lpstr>
      <vt:lpstr>AJAX (example)</vt:lpstr>
      <vt:lpstr>Embedding java applet</vt:lpstr>
      <vt:lpstr>Websockets</vt:lpstr>
      <vt:lpstr>Atmosphere framework</vt:lpstr>
      <vt:lpstr>Atmosphere framework (example)</vt:lpstr>
      <vt:lpstr>Thanks for your attention</vt:lpstr>
      <vt:lpstr>Filler slides</vt:lpstr>
      <vt:lpstr>Eval is not evil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Websockets, AJAX and atmosphere </dc:title>
  <dc:creator>Valdis</dc:creator>
  <cp:lastModifiedBy>Valdis</cp:lastModifiedBy>
  <cp:revision>60</cp:revision>
  <dcterms:created xsi:type="dcterms:W3CDTF">2006-08-16T00:00:00Z</dcterms:created>
  <dcterms:modified xsi:type="dcterms:W3CDTF">2012-10-03T10:10:33Z</dcterms:modified>
</cp:coreProperties>
</file>