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43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Estilo Médio 1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556C93-5AAE-4700-B881-EE85F01550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CD61B7D-710A-4CEF-A159-D20DE21BE4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5FF598-9308-43E6-95AB-1408044D6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38AE-7653-45D1-887F-1D500EE4F219}" type="datetimeFigureOut">
              <a:rPr lang="pt-BR" smtClean="0"/>
              <a:t>04/02/2019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D96DBE-21BC-47C5-9323-739EC5F83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C36261-6912-432F-BBFA-2E3E63407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400CD-6F16-4464-8373-25F59882B4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0816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0CA9E2-ACA2-485C-B013-D450571D0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D4882C3-21FB-481C-B18D-0FC1BDA825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998C90-A9B6-424B-BCBF-DF6AD256E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38AE-7653-45D1-887F-1D500EE4F219}" type="datetimeFigureOut">
              <a:rPr lang="pt-BR" smtClean="0"/>
              <a:t>04/02/2019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ABA83C-2A49-48CF-8ACD-58DA3A07A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C9A61D-A134-4EE8-93DD-30B583D89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400CD-6F16-4464-8373-25F59882B4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0216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2F55647-5415-46F4-BA58-F51CD1CF6C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429708E-D9A3-4269-B182-3DF6B63F9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0BB4C6-B5D2-45E6-9630-F98FCBA55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38AE-7653-45D1-887F-1D500EE4F219}" type="datetimeFigureOut">
              <a:rPr lang="pt-BR" smtClean="0"/>
              <a:t>04/02/2019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413D6C-906B-4A5A-88FD-BA461D91C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786934-54E8-4441-83A0-7F60AC30C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400CD-6F16-4464-8373-25F59882B4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1977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65DDE7-E077-4A61-9770-00C7173AF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CE4018-B99D-4BC8-841E-F8F749E5A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349C31-D26E-476A-B6BB-A3DF808B3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38AE-7653-45D1-887F-1D500EE4F219}" type="datetimeFigureOut">
              <a:rPr lang="pt-BR" smtClean="0"/>
              <a:t>04/02/2019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BC9738-1E34-4546-9246-E6B68203E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A4145D-C2E9-442D-87E1-E88928298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400CD-6F16-4464-8373-25F59882B4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514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74BE1-D846-4679-A6A5-51D1E522B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1F89E6C-FD6A-4575-A0D7-97F080417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0F0071-9F03-4371-AEF6-04539C8E8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38AE-7653-45D1-887F-1D500EE4F219}" type="datetimeFigureOut">
              <a:rPr lang="pt-BR" smtClean="0"/>
              <a:t>04/02/2019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792D15-E1F4-4ECE-8786-ADE048DDE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670CEC-9CC8-48F4-9AB7-4C7B5FA59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400CD-6F16-4464-8373-25F59882B4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8624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97035D-6D83-4A4B-8BA7-4E12319CC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0F8274-B87C-4699-B20F-86BB7A8B4D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07135D9-9264-466E-A2A2-7B2200ED04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0F56C35-AFCD-489C-A3DF-00BE5680A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38AE-7653-45D1-887F-1D500EE4F219}" type="datetimeFigureOut">
              <a:rPr lang="pt-BR" smtClean="0"/>
              <a:t>04/02/2019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31FE5A6-243C-4BA3-8C6E-BA980DB39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7553FEF-DC63-4161-B6FC-C58E85A24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400CD-6F16-4464-8373-25F59882B4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9542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24DCE9-5919-4C76-9F2A-6142A7E71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98D091-CC86-425D-9EE7-4947A4374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9FE9A76-EE84-412A-9098-61997D340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7EF4005-C9AB-4B66-8D27-054E89312A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381A6B2-DF1F-4845-B678-37D1EFBD26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FBEFB66-5103-4289-8AAB-D2E988AA7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38AE-7653-45D1-887F-1D500EE4F219}" type="datetimeFigureOut">
              <a:rPr lang="pt-BR" smtClean="0"/>
              <a:t>04/02/2019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DE377B1-9C5C-4783-894E-AFEA9585A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E007A03-A832-4029-9CF7-D1E033C33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400CD-6F16-4464-8373-25F59882B4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6509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88DDE1-4A0D-4C9E-967A-DE587885A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F1481E8-F460-4A2A-9C64-82061D004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38AE-7653-45D1-887F-1D500EE4F219}" type="datetimeFigureOut">
              <a:rPr lang="pt-BR" smtClean="0"/>
              <a:t>04/02/2019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193E2BB-7422-40ED-8515-72A06485B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E19898D-BB64-4729-B01F-6A8961DDF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400CD-6F16-4464-8373-25F59882B4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6414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F7A6B83-0F3E-439B-AD76-27AF19877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38AE-7653-45D1-887F-1D500EE4F219}" type="datetimeFigureOut">
              <a:rPr lang="pt-BR" smtClean="0"/>
              <a:t>04/02/2019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29DB80F-6712-4E5A-A515-26156E7F1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398B1C8-5F5D-4544-9F37-A76D31771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400CD-6F16-4464-8373-25F59882B4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9929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4AD18C-6B5A-46B7-AF2A-F7030BA31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33D5AB-D54B-4A4A-898E-7D3859A3B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4C9F437-EA08-446F-AD02-194598ACD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2A376EC-1C3E-44A5-A60B-6C3FDE5EA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38AE-7653-45D1-887F-1D500EE4F219}" type="datetimeFigureOut">
              <a:rPr lang="pt-BR" smtClean="0"/>
              <a:t>04/02/2019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493468E-CAC1-4E22-8687-F919F5CB2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7D94F79-9252-4999-AC19-5ABD82358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400CD-6F16-4464-8373-25F59882B4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8155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759C37-6CF5-4D21-BE2C-E6E99F9BD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CD88FCC-EE18-417A-9322-D042C2AC4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CF1E1C4-2436-4349-B812-E0C6ED52E7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988A967-DCBE-46C2-8BA5-6AB9D1083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38AE-7653-45D1-887F-1D500EE4F219}" type="datetimeFigureOut">
              <a:rPr lang="pt-BR" smtClean="0"/>
              <a:t>04/02/2019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3BC492E-9D7D-4C7E-9F10-6D33C2EE0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5C2A57C-E9DE-405A-8C21-FD3DAFA9B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400CD-6F16-4464-8373-25F59882B4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2809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1C3FAF3-ADAD-42AD-B97D-97F03F788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C38C40E-7F34-4520-B1C2-383880951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709740-A8DD-4614-B278-82AC8281ED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738AE-7653-45D1-887F-1D500EE4F219}" type="datetimeFigureOut">
              <a:rPr lang="pt-BR" smtClean="0"/>
              <a:t>04/02/2019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991287-247A-4190-897A-6F8A8214CB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EBB8B7-50C0-4B4A-BBBA-167F56277B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400CD-6F16-4464-8373-25F59882B4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4137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C588E24F-D104-46F2-827E-22E86573EC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704" t="33499" r="11391" b="5097"/>
          <a:stretch/>
        </p:blipFill>
        <p:spPr>
          <a:xfrm>
            <a:off x="-1298711" y="0"/>
            <a:ext cx="3776869" cy="255949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890BDDED-FE0A-43AF-95EE-FC19DD0CFF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254" y="577980"/>
            <a:ext cx="3199944" cy="173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554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B37C2A68-6C15-4566-A4F5-A6E27403FB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8" t="7080" b="7275"/>
          <a:stretch/>
        </p:blipFill>
        <p:spPr>
          <a:xfrm>
            <a:off x="318108" y="3609089"/>
            <a:ext cx="5338121" cy="3054385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770A7C4B-1302-4ADC-A8FF-B9CEC9FB0B81}"/>
              </a:ext>
            </a:extLst>
          </p:cNvPr>
          <p:cNvSpPr txBox="1"/>
          <p:nvPr/>
        </p:nvSpPr>
        <p:spPr>
          <a:xfrm>
            <a:off x="398170" y="3007398"/>
            <a:ext cx="56195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Divido por 10 regiões, mediante o desenvolvimento socio- econômico e fatores de crescimento demográfico</a:t>
            </a:r>
          </a:p>
        </p:txBody>
      </p:sp>
      <p:grpSp>
        <p:nvGrpSpPr>
          <p:cNvPr id="124" name="Agrupar 123">
            <a:extLst>
              <a:ext uri="{FF2B5EF4-FFF2-40B4-BE49-F238E27FC236}">
                <a16:creationId xmlns:a16="http://schemas.microsoft.com/office/drawing/2014/main" id="{E6C927D9-024B-407D-80D3-60F4E014A5EC}"/>
              </a:ext>
            </a:extLst>
          </p:cNvPr>
          <p:cNvGrpSpPr/>
          <p:nvPr/>
        </p:nvGrpSpPr>
        <p:grpSpPr>
          <a:xfrm>
            <a:off x="3616160" y="1330851"/>
            <a:ext cx="4669047" cy="1491990"/>
            <a:chOff x="5773747" y="1223075"/>
            <a:chExt cx="4513371" cy="1687813"/>
          </a:xfrm>
        </p:grpSpPr>
        <p:sp>
          <p:nvSpPr>
            <p:cNvPr id="75" name="Retângulo 74">
              <a:extLst>
                <a:ext uri="{FF2B5EF4-FFF2-40B4-BE49-F238E27FC236}">
                  <a16:creationId xmlns:a16="http://schemas.microsoft.com/office/drawing/2014/main" id="{5C4EEB3D-79C1-4EDD-B950-51FBBA237A7B}"/>
                </a:ext>
              </a:extLst>
            </p:cNvPr>
            <p:cNvSpPr/>
            <p:nvPr/>
          </p:nvSpPr>
          <p:spPr>
            <a:xfrm>
              <a:off x="5972513" y="1258939"/>
              <a:ext cx="351891" cy="327453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rgbClr val="C543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82767C6F-38B3-405A-A105-3173028A109D}"/>
                </a:ext>
              </a:extLst>
            </p:cNvPr>
            <p:cNvSpPr/>
            <p:nvPr/>
          </p:nvSpPr>
          <p:spPr>
            <a:xfrm>
              <a:off x="6476119" y="1258939"/>
              <a:ext cx="351891" cy="327453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rgbClr val="C543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b="1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7" name="Retângulo 76">
              <a:extLst>
                <a:ext uri="{FF2B5EF4-FFF2-40B4-BE49-F238E27FC236}">
                  <a16:creationId xmlns:a16="http://schemas.microsoft.com/office/drawing/2014/main" id="{C696287C-3117-4C51-926B-26C84C003581}"/>
                </a:ext>
              </a:extLst>
            </p:cNvPr>
            <p:cNvSpPr/>
            <p:nvPr/>
          </p:nvSpPr>
          <p:spPr>
            <a:xfrm>
              <a:off x="6972067" y="1258939"/>
              <a:ext cx="351891" cy="327453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rgbClr val="C543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8" name="Retângulo 77">
              <a:extLst>
                <a:ext uri="{FF2B5EF4-FFF2-40B4-BE49-F238E27FC236}">
                  <a16:creationId xmlns:a16="http://schemas.microsoft.com/office/drawing/2014/main" id="{B099F31A-32D6-456E-B14E-3835FC43A1CC}"/>
                </a:ext>
              </a:extLst>
            </p:cNvPr>
            <p:cNvSpPr/>
            <p:nvPr/>
          </p:nvSpPr>
          <p:spPr>
            <a:xfrm>
              <a:off x="7474365" y="1258939"/>
              <a:ext cx="351891" cy="327453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rgbClr val="C543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b="1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79" name="Retângulo 78">
              <a:extLst>
                <a:ext uri="{FF2B5EF4-FFF2-40B4-BE49-F238E27FC236}">
                  <a16:creationId xmlns:a16="http://schemas.microsoft.com/office/drawing/2014/main" id="{9A17C6FE-E8C4-406D-B5CF-E7952F24152E}"/>
                </a:ext>
              </a:extLst>
            </p:cNvPr>
            <p:cNvSpPr/>
            <p:nvPr/>
          </p:nvSpPr>
          <p:spPr>
            <a:xfrm>
              <a:off x="7973488" y="1258939"/>
              <a:ext cx="351891" cy="327453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rgbClr val="C543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b="1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0" name="Retângulo 79">
              <a:extLst>
                <a:ext uri="{FF2B5EF4-FFF2-40B4-BE49-F238E27FC236}">
                  <a16:creationId xmlns:a16="http://schemas.microsoft.com/office/drawing/2014/main" id="{A4BBCF13-6804-41DF-97DA-74584F5D95FC}"/>
                </a:ext>
              </a:extLst>
            </p:cNvPr>
            <p:cNvSpPr/>
            <p:nvPr/>
          </p:nvSpPr>
          <p:spPr>
            <a:xfrm>
              <a:off x="8944390" y="1258559"/>
              <a:ext cx="351891" cy="327453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rgbClr val="C543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1" name="Retângulo 80">
              <a:extLst>
                <a:ext uri="{FF2B5EF4-FFF2-40B4-BE49-F238E27FC236}">
                  <a16:creationId xmlns:a16="http://schemas.microsoft.com/office/drawing/2014/main" id="{7E6A405D-4A3C-4862-8DDB-AADA2286CA6A}"/>
                </a:ext>
              </a:extLst>
            </p:cNvPr>
            <p:cNvSpPr/>
            <p:nvPr/>
          </p:nvSpPr>
          <p:spPr>
            <a:xfrm>
              <a:off x="9442713" y="1260820"/>
              <a:ext cx="351891" cy="327453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rgbClr val="C543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2" name="Retângulo 81">
              <a:extLst>
                <a:ext uri="{FF2B5EF4-FFF2-40B4-BE49-F238E27FC236}">
                  <a16:creationId xmlns:a16="http://schemas.microsoft.com/office/drawing/2014/main" id="{EF311DDE-843D-409F-BE80-74130704E01D}"/>
                </a:ext>
              </a:extLst>
            </p:cNvPr>
            <p:cNvSpPr/>
            <p:nvPr/>
          </p:nvSpPr>
          <p:spPr>
            <a:xfrm>
              <a:off x="9935227" y="1260237"/>
              <a:ext cx="351891" cy="327453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rgbClr val="C543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b="1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84" name="Conector reto 83">
              <a:extLst>
                <a:ext uri="{FF2B5EF4-FFF2-40B4-BE49-F238E27FC236}">
                  <a16:creationId xmlns:a16="http://schemas.microsoft.com/office/drawing/2014/main" id="{51D66C80-2635-4AEF-9FFC-779E34F0F223}"/>
                </a:ext>
              </a:extLst>
            </p:cNvPr>
            <p:cNvCxnSpPr>
              <a:stCxn id="75" idx="2"/>
            </p:cNvCxnSpPr>
            <p:nvPr/>
          </p:nvCxnSpPr>
          <p:spPr>
            <a:xfrm flipH="1">
              <a:off x="6148458" y="1586392"/>
              <a:ext cx="1" cy="190376"/>
            </a:xfrm>
            <a:prstGeom prst="line">
              <a:avLst/>
            </a:prstGeom>
            <a:ln w="25400">
              <a:solidFill>
                <a:srgbClr val="C543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to 84">
              <a:extLst>
                <a:ext uri="{FF2B5EF4-FFF2-40B4-BE49-F238E27FC236}">
                  <a16:creationId xmlns:a16="http://schemas.microsoft.com/office/drawing/2014/main" id="{49FC49DB-CDA7-429C-8616-DF3497500C28}"/>
                </a:ext>
              </a:extLst>
            </p:cNvPr>
            <p:cNvCxnSpPr>
              <a:cxnSpLocks/>
              <a:stCxn id="76" idx="2"/>
            </p:cNvCxnSpPr>
            <p:nvPr/>
          </p:nvCxnSpPr>
          <p:spPr>
            <a:xfrm>
              <a:off x="6652065" y="1586392"/>
              <a:ext cx="0" cy="375444"/>
            </a:xfrm>
            <a:prstGeom prst="line">
              <a:avLst/>
            </a:prstGeom>
            <a:ln w="25400">
              <a:solidFill>
                <a:srgbClr val="C543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to 87">
              <a:extLst>
                <a:ext uri="{FF2B5EF4-FFF2-40B4-BE49-F238E27FC236}">
                  <a16:creationId xmlns:a16="http://schemas.microsoft.com/office/drawing/2014/main" id="{26AAF5CC-3FEE-4108-96BC-6FCA38939248}"/>
                </a:ext>
              </a:extLst>
            </p:cNvPr>
            <p:cNvCxnSpPr>
              <a:cxnSpLocks/>
              <a:stCxn id="77" idx="2"/>
            </p:cNvCxnSpPr>
            <p:nvPr/>
          </p:nvCxnSpPr>
          <p:spPr>
            <a:xfrm>
              <a:off x="7148013" y="1586392"/>
              <a:ext cx="0" cy="592404"/>
            </a:xfrm>
            <a:prstGeom prst="line">
              <a:avLst/>
            </a:prstGeom>
            <a:ln w="25400">
              <a:solidFill>
                <a:srgbClr val="C543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to 89">
              <a:extLst>
                <a:ext uri="{FF2B5EF4-FFF2-40B4-BE49-F238E27FC236}">
                  <a16:creationId xmlns:a16="http://schemas.microsoft.com/office/drawing/2014/main" id="{6BC317A6-B50A-4C28-9621-EABF84053FB1}"/>
                </a:ext>
              </a:extLst>
            </p:cNvPr>
            <p:cNvCxnSpPr>
              <a:cxnSpLocks/>
              <a:stCxn id="78" idx="2"/>
            </p:cNvCxnSpPr>
            <p:nvPr/>
          </p:nvCxnSpPr>
          <p:spPr>
            <a:xfrm>
              <a:off x="7650311" y="1586392"/>
              <a:ext cx="0" cy="830889"/>
            </a:xfrm>
            <a:prstGeom prst="line">
              <a:avLst/>
            </a:prstGeom>
            <a:ln w="25400">
              <a:solidFill>
                <a:srgbClr val="C543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to 91">
              <a:extLst>
                <a:ext uri="{FF2B5EF4-FFF2-40B4-BE49-F238E27FC236}">
                  <a16:creationId xmlns:a16="http://schemas.microsoft.com/office/drawing/2014/main" id="{AFD8DB36-91E4-4E6D-9245-592401D805E3}"/>
                </a:ext>
              </a:extLst>
            </p:cNvPr>
            <p:cNvCxnSpPr>
              <a:cxnSpLocks/>
              <a:stCxn id="79" idx="2"/>
            </p:cNvCxnSpPr>
            <p:nvPr/>
          </p:nvCxnSpPr>
          <p:spPr>
            <a:xfrm flipH="1">
              <a:off x="8145016" y="1586392"/>
              <a:ext cx="4418" cy="1047849"/>
            </a:xfrm>
            <a:prstGeom prst="line">
              <a:avLst/>
            </a:prstGeom>
            <a:ln w="25400">
              <a:solidFill>
                <a:srgbClr val="C543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to 93">
              <a:extLst>
                <a:ext uri="{FF2B5EF4-FFF2-40B4-BE49-F238E27FC236}">
                  <a16:creationId xmlns:a16="http://schemas.microsoft.com/office/drawing/2014/main" id="{96ED81DA-A01A-403D-9ACE-1D309A733827}"/>
                </a:ext>
              </a:extLst>
            </p:cNvPr>
            <p:cNvCxnSpPr>
              <a:cxnSpLocks/>
              <a:stCxn id="80" idx="2"/>
            </p:cNvCxnSpPr>
            <p:nvPr/>
          </p:nvCxnSpPr>
          <p:spPr>
            <a:xfrm>
              <a:off x="9120336" y="1586012"/>
              <a:ext cx="0" cy="188102"/>
            </a:xfrm>
            <a:prstGeom prst="line">
              <a:avLst/>
            </a:prstGeom>
            <a:ln w="25400">
              <a:solidFill>
                <a:srgbClr val="C543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to 98">
              <a:extLst>
                <a:ext uri="{FF2B5EF4-FFF2-40B4-BE49-F238E27FC236}">
                  <a16:creationId xmlns:a16="http://schemas.microsoft.com/office/drawing/2014/main" id="{C76B971F-4BC1-4863-A067-D18F7687710F}"/>
                </a:ext>
              </a:extLst>
            </p:cNvPr>
            <p:cNvCxnSpPr>
              <a:cxnSpLocks/>
              <a:stCxn id="81" idx="2"/>
            </p:cNvCxnSpPr>
            <p:nvPr/>
          </p:nvCxnSpPr>
          <p:spPr>
            <a:xfrm flipH="1">
              <a:off x="9613601" y="1588273"/>
              <a:ext cx="5058" cy="194581"/>
            </a:xfrm>
            <a:prstGeom prst="line">
              <a:avLst/>
            </a:prstGeom>
            <a:ln w="25400">
              <a:solidFill>
                <a:srgbClr val="C543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to 100">
              <a:extLst>
                <a:ext uri="{FF2B5EF4-FFF2-40B4-BE49-F238E27FC236}">
                  <a16:creationId xmlns:a16="http://schemas.microsoft.com/office/drawing/2014/main" id="{7E2C99E1-67D0-4523-8115-CD39FFEF77FE}"/>
                </a:ext>
              </a:extLst>
            </p:cNvPr>
            <p:cNvCxnSpPr>
              <a:cxnSpLocks/>
              <a:stCxn id="82" idx="2"/>
            </p:cNvCxnSpPr>
            <p:nvPr/>
          </p:nvCxnSpPr>
          <p:spPr>
            <a:xfrm>
              <a:off x="10111173" y="1587690"/>
              <a:ext cx="0" cy="195164"/>
            </a:xfrm>
            <a:prstGeom prst="line">
              <a:avLst/>
            </a:prstGeom>
            <a:ln w="25400">
              <a:solidFill>
                <a:srgbClr val="C543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CaixaDeTexto 104">
              <a:extLst>
                <a:ext uri="{FF2B5EF4-FFF2-40B4-BE49-F238E27FC236}">
                  <a16:creationId xmlns:a16="http://schemas.microsoft.com/office/drawing/2014/main" id="{A92C567A-A89C-4222-9DE2-6D91674F432B}"/>
                </a:ext>
              </a:extLst>
            </p:cNvPr>
            <p:cNvSpPr txBox="1"/>
            <p:nvPr/>
          </p:nvSpPr>
          <p:spPr>
            <a:xfrm>
              <a:off x="5773747" y="1736420"/>
              <a:ext cx="702949" cy="313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40" b="1" dirty="0"/>
                <a:t>Região</a:t>
              </a:r>
            </a:p>
          </p:txBody>
        </p:sp>
        <p:sp>
          <p:nvSpPr>
            <p:cNvPr id="106" name="CaixaDeTexto 105">
              <a:extLst>
                <a:ext uri="{FF2B5EF4-FFF2-40B4-BE49-F238E27FC236}">
                  <a16:creationId xmlns:a16="http://schemas.microsoft.com/office/drawing/2014/main" id="{3058C987-8BCE-43EB-AFCD-83A0D3CD8FF2}"/>
                </a:ext>
              </a:extLst>
            </p:cNvPr>
            <p:cNvSpPr txBox="1"/>
            <p:nvPr/>
          </p:nvSpPr>
          <p:spPr>
            <a:xfrm>
              <a:off x="6131825" y="1926921"/>
              <a:ext cx="1009700" cy="315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50" b="1" dirty="0"/>
                <a:t>Sub-região</a:t>
              </a:r>
            </a:p>
          </p:txBody>
        </p:sp>
        <p:sp>
          <p:nvSpPr>
            <p:cNvPr id="107" name="CaixaDeTexto 106">
              <a:extLst>
                <a:ext uri="{FF2B5EF4-FFF2-40B4-BE49-F238E27FC236}">
                  <a16:creationId xmlns:a16="http://schemas.microsoft.com/office/drawing/2014/main" id="{6194D443-7660-4CE2-B582-6D80AF06D569}"/>
                </a:ext>
              </a:extLst>
            </p:cNvPr>
            <p:cNvSpPr txBox="1"/>
            <p:nvPr/>
          </p:nvSpPr>
          <p:spPr>
            <a:xfrm>
              <a:off x="6835422" y="2131906"/>
              <a:ext cx="591957" cy="315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50" b="1" dirty="0"/>
                <a:t>Setor</a:t>
              </a:r>
            </a:p>
          </p:txBody>
        </p:sp>
        <p:sp>
          <p:nvSpPr>
            <p:cNvPr id="108" name="CaixaDeTexto 107">
              <a:extLst>
                <a:ext uri="{FF2B5EF4-FFF2-40B4-BE49-F238E27FC236}">
                  <a16:creationId xmlns:a16="http://schemas.microsoft.com/office/drawing/2014/main" id="{EE3E97C7-825A-4CB8-9999-F960F7D625DD}"/>
                </a:ext>
              </a:extLst>
            </p:cNvPr>
            <p:cNvSpPr txBox="1"/>
            <p:nvPr/>
          </p:nvSpPr>
          <p:spPr>
            <a:xfrm>
              <a:off x="7230966" y="2351890"/>
              <a:ext cx="863570" cy="315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50" b="1" dirty="0"/>
                <a:t>Subsetor</a:t>
              </a:r>
            </a:p>
          </p:txBody>
        </p:sp>
        <p:sp>
          <p:nvSpPr>
            <p:cNvPr id="109" name="CaixaDeTexto 108">
              <a:extLst>
                <a:ext uri="{FF2B5EF4-FFF2-40B4-BE49-F238E27FC236}">
                  <a16:creationId xmlns:a16="http://schemas.microsoft.com/office/drawing/2014/main" id="{A50A9F9B-3116-4752-B1C9-ABD925F54278}"/>
                </a:ext>
              </a:extLst>
            </p:cNvPr>
            <p:cNvSpPr txBox="1"/>
            <p:nvPr/>
          </p:nvSpPr>
          <p:spPr>
            <a:xfrm>
              <a:off x="7366341" y="2595417"/>
              <a:ext cx="1673087" cy="315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50" b="1" dirty="0"/>
                <a:t>Divisor de Subsetor</a:t>
              </a:r>
            </a:p>
          </p:txBody>
        </p:sp>
        <p:sp>
          <p:nvSpPr>
            <p:cNvPr id="110" name="CaixaDeTexto 109">
              <a:extLst>
                <a:ext uri="{FF2B5EF4-FFF2-40B4-BE49-F238E27FC236}">
                  <a16:creationId xmlns:a16="http://schemas.microsoft.com/office/drawing/2014/main" id="{74D0C9ED-B670-4852-9BB6-349973C78708}"/>
                </a:ext>
              </a:extLst>
            </p:cNvPr>
            <p:cNvSpPr txBox="1"/>
            <p:nvPr/>
          </p:nvSpPr>
          <p:spPr>
            <a:xfrm>
              <a:off x="8949072" y="1769836"/>
              <a:ext cx="1329058" cy="761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50" b="1" dirty="0"/>
                <a:t>Identificadores de distribuição (sufixo)</a:t>
              </a:r>
            </a:p>
          </p:txBody>
        </p:sp>
        <p:sp>
          <p:nvSpPr>
            <p:cNvPr id="111" name="Retângulo 110">
              <a:extLst>
                <a:ext uri="{FF2B5EF4-FFF2-40B4-BE49-F238E27FC236}">
                  <a16:creationId xmlns:a16="http://schemas.microsoft.com/office/drawing/2014/main" id="{36EA61F5-1BA8-4A35-9C71-E5C4B26DBF4A}"/>
                </a:ext>
              </a:extLst>
            </p:cNvPr>
            <p:cNvSpPr/>
            <p:nvPr/>
          </p:nvSpPr>
          <p:spPr>
            <a:xfrm>
              <a:off x="8472611" y="1223075"/>
              <a:ext cx="351891" cy="327453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rgbClr val="C5436B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000" b="1" dirty="0">
                  <a:solidFill>
                    <a:schemeClr val="tx1"/>
                  </a:solidFill>
                </a:rPr>
                <a:t>-</a:t>
              </a:r>
            </a:p>
          </p:txBody>
        </p:sp>
      </p:grpSp>
      <p:sp>
        <p:nvSpPr>
          <p:cNvPr id="125" name="Seta: Circular 124">
            <a:extLst>
              <a:ext uri="{FF2B5EF4-FFF2-40B4-BE49-F238E27FC236}">
                <a16:creationId xmlns:a16="http://schemas.microsoft.com/office/drawing/2014/main" id="{9767A594-1AA0-4E0C-9C1F-5F0A35EE8E30}"/>
              </a:ext>
            </a:extLst>
          </p:cNvPr>
          <p:cNvSpPr/>
          <p:nvPr/>
        </p:nvSpPr>
        <p:spPr>
          <a:xfrm rot="16539255" flipV="1">
            <a:off x="416693" y="3800665"/>
            <a:ext cx="780651" cy="580837"/>
          </a:xfrm>
          <a:prstGeom prst="circularArrow">
            <a:avLst>
              <a:gd name="adj1" fmla="val 4751"/>
              <a:gd name="adj2" fmla="val 1397982"/>
              <a:gd name="adj3" fmla="val 20148672"/>
              <a:gd name="adj4" fmla="val 10080629"/>
              <a:gd name="adj5" fmla="val 8715"/>
            </a:avLst>
          </a:prstGeom>
          <a:solidFill>
            <a:srgbClr val="C5436B"/>
          </a:solidFill>
          <a:ln>
            <a:solidFill>
              <a:srgbClr val="C543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26" name="CaixaDeTexto 125">
            <a:extLst>
              <a:ext uri="{FF2B5EF4-FFF2-40B4-BE49-F238E27FC236}">
                <a16:creationId xmlns:a16="http://schemas.microsoft.com/office/drawing/2014/main" id="{96B7139A-0A8E-46E8-9352-58B6C39D691D}"/>
              </a:ext>
            </a:extLst>
          </p:cNvPr>
          <p:cNvSpPr txBox="1"/>
          <p:nvPr/>
        </p:nvSpPr>
        <p:spPr>
          <a:xfrm>
            <a:off x="67628" y="3935359"/>
            <a:ext cx="948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Sentido Anti-horário</a:t>
            </a:r>
          </a:p>
        </p:txBody>
      </p:sp>
      <p:pic>
        <p:nvPicPr>
          <p:cNvPr id="127" name="Imagem 126">
            <a:extLst>
              <a:ext uri="{FF2B5EF4-FFF2-40B4-BE49-F238E27FC236}">
                <a16:creationId xmlns:a16="http://schemas.microsoft.com/office/drawing/2014/main" id="{DF7E5339-C8DE-4013-AF46-DDB50F66716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87"/>
          <a:stretch/>
        </p:blipFill>
        <p:spPr>
          <a:xfrm>
            <a:off x="6299129" y="3855553"/>
            <a:ext cx="5626415" cy="2894869"/>
          </a:xfrm>
          <a:prstGeom prst="rect">
            <a:avLst/>
          </a:prstGeom>
        </p:spPr>
      </p:pic>
      <p:sp>
        <p:nvSpPr>
          <p:cNvPr id="128" name="Retângulo 127">
            <a:extLst>
              <a:ext uri="{FF2B5EF4-FFF2-40B4-BE49-F238E27FC236}">
                <a16:creationId xmlns:a16="http://schemas.microsoft.com/office/drawing/2014/main" id="{91D6DD49-0BF6-447C-A5E6-1884558152D8}"/>
              </a:ext>
            </a:extLst>
          </p:cNvPr>
          <p:cNvSpPr/>
          <p:nvPr/>
        </p:nvSpPr>
        <p:spPr>
          <a:xfrm>
            <a:off x="6731553" y="2913282"/>
            <a:ext cx="364028" cy="289461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C543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9" name="Retângulo 128">
            <a:extLst>
              <a:ext uri="{FF2B5EF4-FFF2-40B4-BE49-F238E27FC236}">
                <a16:creationId xmlns:a16="http://schemas.microsoft.com/office/drawing/2014/main" id="{BE2283B2-3AA5-43F5-9904-E9EB21EB5360}"/>
              </a:ext>
            </a:extLst>
          </p:cNvPr>
          <p:cNvSpPr/>
          <p:nvPr/>
        </p:nvSpPr>
        <p:spPr>
          <a:xfrm>
            <a:off x="7252529" y="2913282"/>
            <a:ext cx="364028" cy="289461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0" name="Retângulo 129">
            <a:extLst>
              <a:ext uri="{FF2B5EF4-FFF2-40B4-BE49-F238E27FC236}">
                <a16:creationId xmlns:a16="http://schemas.microsoft.com/office/drawing/2014/main" id="{8ADCDEE2-D9C2-4807-8EC4-69C17BEB100B}"/>
              </a:ext>
            </a:extLst>
          </p:cNvPr>
          <p:cNvSpPr/>
          <p:nvPr/>
        </p:nvSpPr>
        <p:spPr>
          <a:xfrm>
            <a:off x="7765584" y="2913282"/>
            <a:ext cx="364028" cy="289461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1" name="Retângulo 130">
            <a:extLst>
              <a:ext uri="{FF2B5EF4-FFF2-40B4-BE49-F238E27FC236}">
                <a16:creationId xmlns:a16="http://schemas.microsoft.com/office/drawing/2014/main" id="{6FF702E1-4B05-4EDB-ADD1-89802953A972}"/>
              </a:ext>
            </a:extLst>
          </p:cNvPr>
          <p:cNvSpPr/>
          <p:nvPr/>
        </p:nvSpPr>
        <p:spPr>
          <a:xfrm>
            <a:off x="8285207" y="2913282"/>
            <a:ext cx="364028" cy="289461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32" name="Retângulo 131">
            <a:extLst>
              <a:ext uri="{FF2B5EF4-FFF2-40B4-BE49-F238E27FC236}">
                <a16:creationId xmlns:a16="http://schemas.microsoft.com/office/drawing/2014/main" id="{CBABC43D-CC93-4CFC-B5FE-1C8A89F756FC}"/>
              </a:ext>
            </a:extLst>
          </p:cNvPr>
          <p:cNvSpPr/>
          <p:nvPr/>
        </p:nvSpPr>
        <p:spPr>
          <a:xfrm>
            <a:off x="8801546" y="2913282"/>
            <a:ext cx="364028" cy="289461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3" name="Retângulo 132">
            <a:extLst>
              <a:ext uri="{FF2B5EF4-FFF2-40B4-BE49-F238E27FC236}">
                <a16:creationId xmlns:a16="http://schemas.microsoft.com/office/drawing/2014/main" id="{F3F64B53-9B64-40F7-8098-F1712470255C}"/>
              </a:ext>
            </a:extLst>
          </p:cNvPr>
          <p:cNvSpPr/>
          <p:nvPr/>
        </p:nvSpPr>
        <p:spPr>
          <a:xfrm>
            <a:off x="9805936" y="2912946"/>
            <a:ext cx="364028" cy="289461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4" name="Retângulo 133">
            <a:extLst>
              <a:ext uri="{FF2B5EF4-FFF2-40B4-BE49-F238E27FC236}">
                <a16:creationId xmlns:a16="http://schemas.microsoft.com/office/drawing/2014/main" id="{090C04E7-B4C5-4488-8BC3-D9A04B085B02}"/>
              </a:ext>
            </a:extLst>
          </p:cNvPr>
          <p:cNvSpPr/>
          <p:nvPr/>
        </p:nvSpPr>
        <p:spPr>
          <a:xfrm>
            <a:off x="10321448" y="2914945"/>
            <a:ext cx="364028" cy="289461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5" name="Retângulo 134">
            <a:extLst>
              <a:ext uri="{FF2B5EF4-FFF2-40B4-BE49-F238E27FC236}">
                <a16:creationId xmlns:a16="http://schemas.microsoft.com/office/drawing/2014/main" id="{F0296B76-2D94-4979-953F-02F96D44E242}"/>
              </a:ext>
            </a:extLst>
          </p:cNvPr>
          <p:cNvSpPr/>
          <p:nvPr/>
        </p:nvSpPr>
        <p:spPr>
          <a:xfrm>
            <a:off x="10830950" y="2914429"/>
            <a:ext cx="364028" cy="289461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36" name="Conector reto 135">
            <a:extLst>
              <a:ext uri="{FF2B5EF4-FFF2-40B4-BE49-F238E27FC236}">
                <a16:creationId xmlns:a16="http://schemas.microsoft.com/office/drawing/2014/main" id="{47BB6164-B7EE-4FB3-A6A5-EC888D145985}"/>
              </a:ext>
            </a:extLst>
          </p:cNvPr>
          <p:cNvCxnSpPr>
            <a:stCxn id="128" idx="2"/>
          </p:cNvCxnSpPr>
          <p:nvPr/>
        </p:nvCxnSpPr>
        <p:spPr>
          <a:xfrm flipH="1">
            <a:off x="6913567" y="3202743"/>
            <a:ext cx="1" cy="168288"/>
          </a:xfrm>
          <a:prstGeom prst="line">
            <a:avLst/>
          </a:prstGeom>
          <a:ln w="25400">
            <a:solidFill>
              <a:srgbClr val="C543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CaixaDeTexto 136">
            <a:extLst>
              <a:ext uri="{FF2B5EF4-FFF2-40B4-BE49-F238E27FC236}">
                <a16:creationId xmlns:a16="http://schemas.microsoft.com/office/drawing/2014/main" id="{A6B3B04D-BAF0-4BCF-A9BF-FF6ED7460A72}"/>
              </a:ext>
            </a:extLst>
          </p:cNvPr>
          <p:cNvSpPr txBox="1"/>
          <p:nvPr/>
        </p:nvSpPr>
        <p:spPr>
          <a:xfrm>
            <a:off x="6157792" y="3290202"/>
            <a:ext cx="3435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Região do estado de São Paulo</a:t>
            </a:r>
          </a:p>
        </p:txBody>
      </p:sp>
      <p:sp>
        <p:nvSpPr>
          <p:cNvPr id="138" name="Retângulo 137">
            <a:extLst>
              <a:ext uri="{FF2B5EF4-FFF2-40B4-BE49-F238E27FC236}">
                <a16:creationId xmlns:a16="http://schemas.microsoft.com/office/drawing/2014/main" id="{BE0CCA3C-5CD1-4BE7-AD1F-E393565D2248}"/>
              </a:ext>
            </a:extLst>
          </p:cNvPr>
          <p:cNvSpPr/>
          <p:nvPr/>
        </p:nvSpPr>
        <p:spPr>
          <a:xfrm>
            <a:off x="9317885" y="2881579"/>
            <a:ext cx="364028" cy="289461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C5436B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39" name="CaixaDeTexto 138">
            <a:extLst>
              <a:ext uri="{FF2B5EF4-FFF2-40B4-BE49-F238E27FC236}">
                <a16:creationId xmlns:a16="http://schemas.microsoft.com/office/drawing/2014/main" id="{22CE9CD9-53E4-41DD-AB6C-4AD4AFEC6DF2}"/>
              </a:ext>
            </a:extLst>
          </p:cNvPr>
          <p:cNvSpPr txBox="1"/>
          <p:nvPr/>
        </p:nvSpPr>
        <p:spPr>
          <a:xfrm>
            <a:off x="6658299" y="3540154"/>
            <a:ext cx="4286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Cada Região Postal foi dividida em 10 sub-regiões</a:t>
            </a:r>
          </a:p>
        </p:txBody>
      </p:sp>
    </p:spTree>
    <p:extLst>
      <p:ext uri="{BB962C8B-B14F-4D97-AF65-F5344CB8AC3E}">
        <p14:creationId xmlns:p14="http://schemas.microsoft.com/office/powerpoint/2010/main" val="3836924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Agrupar 61">
            <a:extLst>
              <a:ext uri="{FF2B5EF4-FFF2-40B4-BE49-F238E27FC236}">
                <a16:creationId xmlns:a16="http://schemas.microsoft.com/office/drawing/2014/main" id="{C927B11D-37CB-4688-A9F2-787B67428804}"/>
              </a:ext>
            </a:extLst>
          </p:cNvPr>
          <p:cNvGrpSpPr/>
          <p:nvPr/>
        </p:nvGrpSpPr>
        <p:grpSpPr>
          <a:xfrm>
            <a:off x="0" y="2565168"/>
            <a:ext cx="5482856" cy="4292832"/>
            <a:chOff x="6249599" y="2122039"/>
            <a:chExt cx="5482856" cy="4292832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F8714239-EEEA-491F-B710-483E712467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161" r="18830"/>
            <a:stretch/>
          </p:blipFill>
          <p:spPr>
            <a:xfrm>
              <a:off x="6249599" y="3502493"/>
              <a:ext cx="5482856" cy="2912378"/>
            </a:xfrm>
            <a:prstGeom prst="rect">
              <a:avLst/>
            </a:prstGeom>
          </p:spPr>
        </p:pic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E2675C9C-F129-44AD-B518-9575BCFB3AD7}"/>
                </a:ext>
              </a:extLst>
            </p:cNvPr>
            <p:cNvSpPr/>
            <p:nvPr/>
          </p:nvSpPr>
          <p:spPr>
            <a:xfrm>
              <a:off x="6893582" y="2153742"/>
              <a:ext cx="364028" cy="28946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DE8E50C8-A88E-483C-A1EF-48E712EF5AC8}"/>
                </a:ext>
              </a:extLst>
            </p:cNvPr>
            <p:cNvSpPr/>
            <p:nvPr/>
          </p:nvSpPr>
          <p:spPr>
            <a:xfrm>
              <a:off x="7414558" y="2153742"/>
              <a:ext cx="364028" cy="28946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E628254F-B6FE-450A-B186-CBD958C2A1FE}"/>
                </a:ext>
              </a:extLst>
            </p:cNvPr>
            <p:cNvSpPr/>
            <p:nvPr/>
          </p:nvSpPr>
          <p:spPr>
            <a:xfrm>
              <a:off x="7927613" y="2153742"/>
              <a:ext cx="364028" cy="28946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6B4684F6-9C36-4144-AE5D-77571A64B639}"/>
                </a:ext>
              </a:extLst>
            </p:cNvPr>
            <p:cNvSpPr/>
            <p:nvPr/>
          </p:nvSpPr>
          <p:spPr>
            <a:xfrm>
              <a:off x="8447236" y="2153742"/>
              <a:ext cx="364028" cy="28946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5C39496A-1E95-432F-BD5F-FD83248E38DF}"/>
                </a:ext>
              </a:extLst>
            </p:cNvPr>
            <p:cNvSpPr/>
            <p:nvPr/>
          </p:nvSpPr>
          <p:spPr>
            <a:xfrm>
              <a:off x="8963575" y="2153742"/>
              <a:ext cx="364028" cy="28946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21C36C02-6CD8-4FAA-B955-977ACC1A9C8D}"/>
                </a:ext>
              </a:extLst>
            </p:cNvPr>
            <p:cNvSpPr/>
            <p:nvPr/>
          </p:nvSpPr>
          <p:spPr>
            <a:xfrm>
              <a:off x="9967965" y="2153406"/>
              <a:ext cx="364028" cy="28946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06B6DF49-7984-4BC0-B12F-23617E5C71AC}"/>
                </a:ext>
              </a:extLst>
            </p:cNvPr>
            <p:cNvSpPr/>
            <p:nvPr/>
          </p:nvSpPr>
          <p:spPr>
            <a:xfrm>
              <a:off x="10483477" y="2155405"/>
              <a:ext cx="364028" cy="28946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BDEAB9C2-A92E-46FC-8003-6F8CE18E2D41}"/>
                </a:ext>
              </a:extLst>
            </p:cNvPr>
            <p:cNvSpPr/>
            <p:nvPr/>
          </p:nvSpPr>
          <p:spPr>
            <a:xfrm>
              <a:off x="10992979" y="2154889"/>
              <a:ext cx="364028" cy="28946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42" name="Conector reto 41">
              <a:extLst>
                <a:ext uri="{FF2B5EF4-FFF2-40B4-BE49-F238E27FC236}">
                  <a16:creationId xmlns:a16="http://schemas.microsoft.com/office/drawing/2014/main" id="{26D38C79-27B6-4F88-8421-DF96F16E9D57}"/>
                </a:ext>
              </a:extLst>
            </p:cNvPr>
            <p:cNvCxnSpPr>
              <a:cxnSpLocks/>
              <a:stCxn id="47" idx="2"/>
            </p:cNvCxnSpPr>
            <p:nvPr/>
          </p:nvCxnSpPr>
          <p:spPr>
            <a:xfrm>
              <a:off x="7331554" y="2451724"/>
              <a:ext cx="0" cy="142052"/>
            </a:xfrm>
            <a:prstGeom prst="line">
              <a:avLst/>
            </a:prstGeom>
            <a:ln w="25400">
              <a:solidFill>
                <a:srgbClr val="C543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515580F8-6418-44CE-B39D-5E0EA88C2CBD}"/>
                </a:ext>
              </a:extLst>
            </p:cNvPr>
            <p:cNvSpPr txBox="1"/>
            <p:nvPr/>
          </p:nvSpPr>
          <p:spPr>
            <a:xfrm>
              <a:off x="6402607" y="2555806"/>
              <a:ext cx="27497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b="1" dirty="0"/>
                <a:t>Sub-região de Campinas</a:t>
              </a:r>
            </a:p>
          </p:txBody>
        </p:sp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80B7179A-5657-41F0-886C-22A9F6949B2E}"/>
                </a:ext>
              </a:extLst>
            </p:cNvPr>
            <p:cNvSpPr/>
            <p:nvPr/>
          </p:nvSpPr>
          <p:spPr>
            <a:xfrm>
              <a:off x="9479914" y="2122039"/>
              <a:ext cx="364028" cy="28946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rgbClr val="C5436B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C4CCC3DB-BC1A-45F5-B086-F6255E1D5840}"/>
                </a:ext>
              </a:extLst>
            </p:cNvPr>
            <p:cNvSpPr txBox="1"/>
            <p:nvPr/>
          </p:nvSpPr>
          <p:spPr>
            <a:xfrm>
              <a:off x="6867489" y="3006993"/>
              <a:ext cx="37729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Cada Sub-Região foi dividida em 10 Setores</a:t>
              </a:r>
            </a:p>
          </p:txBody>
        </p: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716562D1-BE3C-4872-9951-1073A4BFD2A5}"/>
                </a:ext>
              </a:extLst>
            </p:cNvPr>
            <p:cNvSpPr/>
            <p:nvPr/>
          </p:nvSpPr>
          <p:spPr>
            <a:xfrm>
              <a:off x="6891535" y="2149691"/>
              <a:ext cx="880038" cy="302033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rgbClr val="C543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63" name="Imagem 62">
            <a:extLst>
              <a:ext uri="{FF2B5EF4-FFF2-40B4-BE49-F238E27FC236}">
                <a16:creationId xmlns:a16="http://schemas.microsoft.com/office/drawing/2014/main" id="{14542479-0E2C-404B-85F4-D6A1209B7B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26" r="23970"/>
          <a:stretch/>
        </p:blipFill>
        <p:spPr>
          <a:xfrm>
            <a:off x="6413703" y="3827830"/>
            <a:ext cx="5387744" cy="2971431"/>
          </a:xfrm>
          <a:prstGeom prst="rect">
            <a:avLst/>
          </a:prstGeom>
        </p:spPr>
      </p:pic>
      <p:sp>
        <p:nvSpPr>
          <p:cNvPr id="64" name="Retângulo 63">
            <a:extLst>
              <a:ext uri="{FF2B5EF4-FFF2-40B4-BE49-F238E27FC236}">
                <a16:creationId xmlns:a16="http://schemas.microsoft.com/office/drawing/2014/main" id="{2122CF7B-A5EA-4DB4-9EA3-9C17A955994C}"/>
              </a:ext>
            </a:extLst>
          </p:cNvPr>
          <p:cNvSpPr/>
          <p:nvPr/>
        </p:nvSpPr>
        <p:spPr>
          <a:xfrm>
            <a:off x="6852074" y="2624523"/>
            <a:ext cx="415328" cy="335594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2239D52C-FBA1-425F-ADA0-8A2E0BCC2249}"/>
              </a:ext>
            </a:extLst>
          </p:cNvPr>
          <p:cNvSpPr/>
          <p:nvPr/>
        </p:nvSpPr>
        <p:spPr>
          <a:xfrm>
            <a:off x="7373050" y="2624523"/>
            <a:ext cx="415328" cy="335594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EEA8B5C2-B410-48D5-BAF8-5C2402679E42}"/>
              </a:ext>
            </a:extLst>
          </p:cNvPr>
          <p:cNvSpPr/>
          <p:nvPr/>
        </p:nvSpPr>
        <p:spPr>
          <a:xfrm>
            <a:off x="7886105" y="2624523"/>
            <a:ext cx="415328" cy="335594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FD267C0B-C2AC-43EB-A096-E9668AA90A22}"/>
              </a:ext>
            </a:extLst>
          </p:cNvPr>
          <p:cNvSpPr/>
          <p:nvPr/>
        </p:nvSpPr>
        <p:spPr>
          <a:xfrm>
            <a:off x="8405728" y="2624523"/>
            <a:ext cx="415328" cy="335594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8" name="Retângulo 67">
            <a:extLst>
              <a:ext uri="{FF2B5EF4-FFF2-40B4-BE49-F238E27FC236}">
                <a16:creationId xmlns:a16="http://schemas.microsoft.com/office/drawing/2014/main" id="{04077100-28CA-4B81-81DD-C76C94A03B97}"/>
              </a:ext>
            </a:extLst>
          </p:cNvPr>
          <p:cNvSpPr/>
          <p:nvPr/>
        </p:nvSpPr>
        <p:spPr>
          <a:xfrm>
            <a:off x="8922067" y="2624523"/>
            <a:ext cx="415328" cy="335594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9" name="Retângulo 68">
            <a:extLst>
              <a:ext uri="{FF2B5EF4-FFF2-40B4-BE49-F238E27FC236}">
                <a16:creationId xmlns:a16="http://schemas.microsoft.com/office/drawing/2014/main" id="{CAC8F028-EC9C-426E-A998-63A3F61C9331}"/>
              </a:ext>
            </a:extLst>
          </p:cNvPr>
          <p:cNvSpPr/>
          <p:nvPr/>
        </p:nvSpPr>
        <p:spPr>
          <a:xfrm>
            <a:off x="9926457" y="2624187"/>
            <a:ext cx="415328" cy="335594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0" name="Retângulo 69">
            <a:extLst>
              <a:ext uri="{FF2B5EF4-FFF2-40B4-BE49-F238E27FC236}">
                <a16:creationId xmlns:a16="http://schemas.microsoft.com/office/drawing/2014/main" id="{2B231F9C-AB13-46D3-BDF8-0B955BF02C8A}"/>
              </a:ext>
            </a:extLst>
          </p:cNvPr>
          <p:cNvSpPr/>
          <p:nvPr/>
        </p:nvSpPr>
        <p:spPr>
          <a:xfrm>
            <a:off x="10441969" y="2626186"/>
            <a:ext cx="415328" cy="335594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29AA6F89-37B0-4925-9FBF-D8391FCF5402}"/>
              </a:ext>
            </a:extLst>
          </p:cNvPr>
          <p:cNvSpPr/>
          <p:nvPr/>
        </p:nvSpPr>
        <p:spPr>
          <a:xfrm>
            <a:off x="10951471" y="2625670"/>
            <a:ext cx="415328" cy="335594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134BC0C1-5184-42B5-B898-D99CCEB8734D}"/>
              </a:ext>
            </a:extLst>
          </p:cNvPr>
          <p:cNvCxnSpPr>
            <a:cxnSpLocks/>
            <a:stCxn id="75" idx="2"/>
          </p:cNvCxnSpPr>
          <p:nvPr/>
        </p:nvCxnSpPr>
        <p:spPr>
          <a:xfrm>
            <a:off x="7686330" y="2970642"/>
            <a:ext cx="0" cy="147115"/>
          </a:xfrm>
          <a:prstGeom prst="line">
            <a:avLst/>
          </a:prstGeom>
          <a:ln w="25400">
            <a:solidFill>
              <a:srgbClr val="C543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2C448CAC-8F39-4C92-A0B1-F3EE57654D0D}"/>
              </a:ext>
            </a:extLst>
          </p:cNvPr>
          <p:cNvSpPr txBox="1"/>
          <p:nvPr/>
        </p:nvSpPr>
        <p:spPr>
          <a:xfrm>
            <a:off x="6332962" y="3075529"/>
            <a:ext cx="4161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Setor de Campinas e adjacências</a:t>
            </a:r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id="{770437B4-EFA1-477D-91DD-D93317D1C5E1}"/>
              </a:ext>
            </a:extLst>
          </p:cNvPr>
          <p:cNvSpPr/>
          <p:nvPr/>
        </p:nvSpPr>
        <p:spPr>
          <a:xfrm>
            <a:off x="9438406" y="2592820"/>
            <a:ext cx="415328" cy="335594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C5436B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75" name="Retângulo 74">
            <a:extLst>
              <a:ext uri="{FF2B5EF4-FFF2-40B4-BE49-F238E27FC236}">
                <a16:creationId xmlns:a16="http://schemas.microsoft.com/office/drawing/2014/main" id="{26201133-EFCE-4CF9-89C4-F40480FAB9F3}"/>
              </a:ext>
            </a:extLst>
          </p:cNvPr>
          <p:cNvSpPr/>
          <p:nvPr/>
        </p:nvSpPr>
        <p:spPr>
          <a:xfrm>
            <a:off x="6869724" y="2620472"/>
            <a:ext cx="1633211" cy="350170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C543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6FC48CBD-AAC0-4203-BDC0-9B3B3A4451F6}"/>
              </a:ext>
            </a:extLst>
          </p:cNvPr>
          <p:cNvSpPr/>
          <p:nvPr/>
        </p:nvSpPr>
        <p:spPr>
          <a:xfrm>
            <a:off x="6688070" y="3447321"/>
            <a:ext cx="41516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0" i="0" u="none" strike="noStrike" dirty="0">
                <a:effectLst/>
              </a:rPr>
              <a:t>Cada Setor foi dividido em 10 </a:t>
            </a:r>
            <a:r>
              <a:rPr lang="pt-BR" sz="1600" b="0" i="0" u="none" strike="noStrike" dirty="0" err="1">
                <a:effectLst/>
              </a:rPr>
              <a:t>sub-setores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830690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Agrupar 85">
            <a:extLst>
              <a:ext uri="{FF2B5EF4-FFF2-40B4-BE49-F238E27FC236}">
                <a16:creationId xmlns:a16="http://schemas.microsoft.com/office/drawing/2014/main" id="{4BDEBE67-00B1-4C64-AA0B-7AC0D70F3777}"/>
              </a:ext>
            </a:extLst>
          </p:cNvPr>
          <p:cNvGrpSpPr/>
          <p:nvPr/>
        </p:nvGrpSpPr>
        <p:grpSpPr>
          <a:xfrm>
            <a:off x="230642" y="1730139"/>
            <a:ext cx="4605856" cy="3215553"/>
            <a:chOff x="6473057" y="328341"/>
            <a:chExt cx="4605856" cy="3215553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7E0C60D6-B5AF-4F16-AF96-A92C7D6C78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99" t="20221" r="13331"/>
            <a:stretch/>
          </p:blipFill>
          <p:spPr>
            <a:xfrm>
              <a:off x="6611853" y="1226466"/>
              <a:ext cx="4235327" cy="2317428"/>
            </a:xfrm>
            <a:prstGeom prst="rect">
              <a:avLst/>
            </a:prstGeom>
          </p:spPr>
        </p:pic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7A957E59-C53D-469F-A01F-EA66EA7C2CA1}"/>
                </a:ext>
              </a:extLst>
            </p:cNvPr>
            <p:cNvSpPr/>
            <p:nvPr/>
          </p:nvSpPr>
          <p:spPr>
            <a:xfrm>
              <a:off x="6615488" y="360044"/>
              <a:ext cx="364028" cy="28946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159A7349-8EAD-4011-8DF3-1EF3B53E0401}"/>
                </a:ext>
              </a:extLst>
            </p:cNvPr>
            <p:cNvSpPr/>
            <p:nvPr/>
          </p:nvSpPr>
          <p:spPr>
            <a:xfrm>
              <a:off x="7136464" y="360044"/>
              <a:ext cx="364028" cy="28946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C70DCBD3-EF9E-4EEC-BF10-AF8B70344260}"/>
                </a:ext>
              </a:extLst>
            </p:cNvPr>
            <p:cNvSpPr/>
            <p:nvPr/>
          </p:nvSpPr>
          <p:spPr>
            <a:xfrm>
              <a:off x="7649519" y="360044"/>
              <a:ext cx="364028" cy="28946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1E6382ED-F69E-4EFE-9A1E-937E09B527F3}"/>
                </a:ext>
              </a:extLst>
            </p:cNvPr>
            <p:cNvSpPr/>
            <p:nvPr/>
          </p:nvSpPr>
          <p:spPr>
            <a:xfrm>
              <a:off x="8169142" y="360044"/>
              <a:ext cx="364028" cy="28946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26E7A53D-EBC1-4E3B-9E0B-B1618DD9843E}"/>
                </a:ext>
              </a:extLst>
            </p:cNvPr>
            <p:cNvSpPr/>
            <p:nvPr/>
          </p:nvSpPr>
          <p:spPr>
            <a:xfrm>
              <a:off x="8685481" y="360044"/>
              <a:ext cx="364028" cy="28946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31FF5BF5-1AC9-4BC2-8809-42216863B9FF}"/>
                </a:ext>
              </a:extLst>
            </p:cNvPr>
            <p:cNvSpPr/>
            <p:nvPr/>
          </p:nvSpPr>
          <p:spPr>
            <a:xfrm>
              <a:off x="9689871" y="359708"/>
              <a:ext cx="364028" cy="28946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1D4243AF-1072-42CB-AFD8-DDCEBF133875}"/>
                </a:ext>
              </a:extLst>
            </p:cNvPr>
            <p:cNvSpPr/>
            <p:nvPr/>
          </p:nvSpPr>
          <p:spPr>
            <a:xfrm>
              <a:off x="10205383" y="361707"/>
              <a:ext cx="364028" cy="28946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14D4E9C2-1D65-4D89-811D-273ABACD88BB}"/>
                </a:ext>
              </a:extLst>
            </p:cNvPr>
            <p:cNvSpPr/>
            <p:nvPr/>
          </p:nvSpPr>
          <p:spPr>
            <a:xfrm>
              <a:off x="10714885" y="361191"/>
              <a:ext cx="364028" cy="28946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65A565AF-8E90-4ACA-ACA3-9476C735E9FB}"/>
                </a:ext>
              </a:extLst>
            </p:cNvPr>
            <p:cNvCxnSpPr>
              <a:cxnSpLocks/>
              <a:stCxn id="30" idx="2"/>
            </p:cNvCxnSpPr>
            <p:nvPr/>
          </p:nvCxnSpPr>
          <p:spPr>
            <a:xfrm>
              <a:off x="7573967" y="658026"/>
              <a:ext cx="1" cy="142052"/>
            </a:xfrm>
            <a:prstGeom prst="line">
              <a:avLst/>
            </a:prstGeom>
            <a:ln w="25400">
              <a:solidFill>
                <a:srgbClr val="C543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ADE011DA-544A-4E26-AD0A-98089FC85124}"/>
                </a:ext>
              </a:extLst>
            </p:cNvPr>
            <p:cNvSpPr/>
            <p:nvPr/>
          </p:nvSpPr>
          <p:spPr>
            <a:xfrm>
              <a:off x="9201820" y="328341"/>
              <a:ext cx="364028" cy="28946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rgbClr val="C5436B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ECFA2AC8-0CB9-4A63-8E5C-E696AFD366F3}"/>
                </a:ext>
              </a:extLst>
            </p:cNvPr>
            <p:cNvSpPr/>
            <p:nvPr/>
          </p:nvSpPr>
          <p:spPr>
            <a:xfrm>
              <a:off x="6636162" y="355993"/>
              <a:ext cx="1875610" cy="302033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rgbClr val="C543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418FF8E3-CE53-4DFA-ABAF-A71E8640C790}"/>
                </a:ext>
              </a:extLst>
            </p:cNvPr>
            <p:cNvSpPr txBox="1"/>
            <p:nvPr/>
          </p:nvSpPr>
          <p:spPr>
            <a:xfrm>
              <a:off x="6473057" y="681987"/>
              <a:ext cx="32400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b="1" dirty="0"/>
                <a:t>Subsetor de Arthur Nogueira</a:t>
              </a: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C6F80050-62D1-47A1-B096-A2F9A6F0FC8F}"/>
                </a:ext>
              </a:extLst>
            </p:cNvPr>
            <p:cNvSpPr/>
            <p:nvPr/>
          </p:nvSpPr>
          <p:spPr>
            <a:xfrm>
              <a:off x="7084156" y="968432"/>
              <a:ext cx="377815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600" dirty="0"/>
                <a:t>Cada </a:t>
              </a:r>
              <a:r>
                <a:rPr lang="pt-BR" sz="1600" dirty="0" err="1"/>
                <a:t>Sub-Setor</a:t>
              </a:r>
              <a:r>
                <a:rPr lang="pt-BR" sz="1600" dirty="0"/>
                <a:t> foi dividido em 10 divisores</a:t>
              </a:r>
            </a:p>
          </p:txBody>
        </p:sp>
      </p:grpSp>
      <p:grpSp>
        <p:nvGrpSpPr>
          <p:cNvPr id="87" name="Agrupar 86">
            <a:extLst>
              <a:ext uri="{FF2B5EF4-FFF2-40B4-BE49-F238E27FC236}">
                <a16:creationId xmlns:a16="http://schemas.microsoft.com/office/drawing/2014/main" id="{A4164BC1-4F6A-4293-BB8C-0B77C8125052}"/>
              </a:ext>
            </a:extLst>
          </p:cNvPr>
          <p:cNvGrpSpPr/>
          <p:nvPr/>
        </p:nvGrpSpPr>
        <p:grpSpPr>
          <a:xfrm>
            <a:off x="5760639" y="1730139"/>
            <a:ext cx="5151860" cy="2999105"/>
            <a:chOff x="209461" y="3724068"/>
            <a:chExt cx="5151860" cy="2999105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793D90D3-36AE-43DC-9522-79A21DAAEC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059" t="28007" r="34938" b="5611"/>
            <a:stretch/>
          </p:blipFill>
          <p:spPr>
            <a:xfrm>
              <a:off x="807583" y="4282418"/>
              <a:ext cx="2237273" cy="2440755"/>
            </a:xfrm>
            <a:prstGeom prst="rect">
              <a:avLst/>
            </a:prstGeom>
          </p:spPr>
        </p:pic>
        <p:sp>
          <p:nvSpPr>
            <p:cNvPr id="57" name="Retângulo 56">
              <a:extLst>
                <a:ext uri="{FF2B5EF4-FFF2-40B4-BE49-F238E27FC236}">
                  <a16:creationId xmlns:a16="http://schemas.microsoft.com/office/drawing/2014/main" id="{CC85D52E-58CC-4435-9449-A605DC85DFCC}"/>
                </a:ext>
              </a:extLst>
            </p:cNvPr>
            <p:cNvSpPr/>
            <p:nvPr/>
          </p:nvSpPr>
          <p:spPr>
            <a:xfrm>
              <a:off x="351892" y="3755771"/>
              <a:ext cx="364028" cy="28946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id="{93434176-C2D5-42CF-88F2-E4604A1C1904}"/>
                </a:ext>
              </a:extLst>
            </p:cNvPr>
            <p:cNvSpPr/>
            <p:nvPr/>
          </p:nvSpPr>
          <p:spPr>
            <a:xfrm>
              <a:off x="872868" y="3755771"/>
              <a:ext cx="364028" cy="28946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59" name="Retângulo 58">
              <a:extLst>
                <a:ext uri="{FF2B5EF4-FFF2-40B4-BE49-F238E27FC236}">
                  <a16:creationId xmlns:a16="http://schemas.microsoft.com/office/drawing/2014/main" id="{6B0272EA-716D-441F-891C-32ECE002BAA4}"/>
                </a:ext>
              </a:extLst>
            </p:cNvPr>
            <p:cNvSpPr/>
            <p:nvPr/>
          </p:nvSpPr>
          <p:spPr>
            <a:xfrm>
              <a:off x="1385923" y="3755771"/>
              <a:ext cx="364028" cy="28946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id="{CCF31E83-5582-49F7-8D22-248E64B3986C}"/>
                </a:ext>
              </a:extLst>
            </p:cNvPr>
            <p:cNvSpPr/>
            <p:nvPr/>
          </p:nvSpPr>
          <p:spPr>
            <a:xfrm>
              <a:off x="1905546" y="3755771"/>
              <a:ext cx="364028" cy="28946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id="{1F7E9420-BCE2-4B1A-A907-CD98D0FB219C}"/>
                </a:ext>
              </a:extLst>
            </p:cNvPr>
            <p:cNvSpPr/>
            <p:nvPr/>
          </p:nvSpPr>
          <p:spPr>
            <a:xfrm>
              <a:off x="2421885" y="3755771"/>
              <a:ext cx="364028" cy="28946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id="{15A136CF-EA31-403F-94C7-8C08898DA36C}"/>
                </a:ext>
              </a:extLst>
            </p:cNvPr>
            <p:cNvSpPr/>
            <p:nvPr/>
          </p:nvSpPr>
          <p:spPr>
            <a:xfrm>
              <a:off x="3426275" y="3755435"/>
              <a:ext cx="364028" cy="28946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3" name="Retângulo 62">
              <a:extLst>
                <a:ext uri="{FF2B5EF4-FFF2-40B4-BE49-F238E27FC236}">
                  <a16:creationId xmlns:a16="http://schemas.microsoft.com/office/drawing/2014/main" id="{FA8936FB-6AF5-482D-B845-492669AFD8F4}"/>
                </a:ext>
              </a:extLst>
            </p:cNvPr>
            <p:cNvSpPr/>
            <p:nvPr/>
          </p:nvSpPr>
          <p:spPr>
            <a:xfrm>
              <a:off x="3941787" y="3757434"/>
              <a:ext cx="364028" cy="28946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4" name="Retângulo 63">
              <a:extLst>
                <a:ext uri="{FF2B5EF4-FFF2-40B4-BE49-F238E27FC236}">
                  <a16:creationId xmlns:a16="http://schemas.microsoft.com/office/drawing/2014/main" id="{2EC612F3-18E5-4248-90E7-B522D58CE962}"/>
                </a:ext>
              </a:extLst>
            </p:cNvPr>
            <p:cNvSpPr/>
            <p:nvPr/>
          </p:nvSpPr>
          <p:spPr>
            <a:xfrm>
              <a:off x="4451289" y="3756918"/>
              <a:ext cx="364028" cy="28946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65" name="Conector reto 64">
              <a:extLst>
                <a:ext uri="{FF2B5EF4-FFF2-40B4-BE49-F238E27FC236}">
                  <a16:creationId xmlns:a16="http://schemas.microsoft.com/office/drawing/2014/main" id="{65EDFFA2-D416-456D-A995-023F5C570F0C}"/>
                </a:ext>
              </a:extLst>
            </p:cNvPr>
            <p:cNvCxnSpPr>
              <a:cxnSpLocks/>
              <a:stCxn id="67" idx="2"/>
            </p:cNvCxnSpPr>
            <p:nvPr/>
          </p:nvCxnSpPr>
          <p:spPr>
            <a:xfrm>
              <a:off x="2604598" y="4053753"/>
              <a:ext cx="1" cy="142052"/>
            </a:xfrm>
            <a:prstGeom prst="line">
              <a:avLst/>
            </a:prstGeom>
            <a:ln w="25400">
              <a:solidFill>
                <a:srgbClr val="C543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tângulo 65">
              <a:extLst>
                <a:ext uri="{FF2B5EF4-FFF2-40B4-BE49-F238E27FC236}">
                  <a16:creationId xmlns:a16="http://schemas.microsoft.com/office/drawing/2014/main" id="{B91836BF-99F8-4E7C-96B6-2A1503651FAE}"/>
                </a:ext>
              </a:extLst>
            </p:cNvPr>
            <p:cNvSpPr/>
            <p:nvPr/>
          </p:nvSpPr>
          <p:spPr>
            <a:xfrm>
              <a:off x="2938224" y="3724068"/>
              <a:ext cx="364028" cy="28946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rgbClr val="C5436B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67" name="Retângulo 66">
              <a:extLst>
                <a:ext uri="{FF2B5EF4-FFF2-40B4-BE49-F238E27FC236}">
                  <a16:creationId xmlns:a16="http://schemas.microsoft.com/office/drawing/2014/main" id="{79896D13-2E43-40D0-ABD7-CDAA9163C95A}"/>
                </a:ext>
              </a:extLst>
            </p:cNvPr>
            <p:cNvSpPr/>
            <p:nvPr/>
          </p:nvSpPr>
          <p:spPr>
            <a:xfrm>
              <a:off x="371190" y="3751720"/>
              <a:ext cx="4466816" cy="302033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rgbClr val="C543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CaixaDeTexto 67">
              <a:extLst>
                <a:ext uri="{FF2B5EF4-FFF2-40B4-BE49-F238E27FC236}">
                  <a16:creationId xmlns:a16="http://schemas.microsoft.com/office/drawing/2014/main" id="{B30FFA7B-E2D4-4BFD-9FCF-CC3038BBBD9E}"/>
                </a:ext>
              </a:extLst>
            </p:cNvPr>
            <p:cNvSpPr txBox="1"/>
            <p:nvPr/>
          </p:nvSpPr>
          <p:spPr>
            <a:xfrm>
              <a:off x="209461" y="4105851"/>
              <a:ext cx="51518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b="1" dirty="0"/>
                <a:t>Cidade de Engenheiro Coelho e reserva técnica</a:t>
              </a:r>
            </a:p>
          </p:txBody>
        </p:sp>
      </p:grpSp>
      <p:grpSp>
        <p:nvGrpSpPr>
          <p:cNvPr id="88" name="Agrupar 87">
            <a:extLst>
              <a:ext uri="{FF2B5EF4-FFF2-40B4-BE49-F238E27FC236}">
                <a16:creationId xmlns:a16="http://schemas.microsoft.com/office/drawing/2014/main" id="{FA4FC703-FC91-4FED-96DB-049036045FBD}"/>
              </a:ext>
            </a:extLst>
          </p:cNvPr>
          <p:cNvGrpSpPr/>
          <p:nvPr/>
        </p:nvGrpSpPr>
        <p:grpSpPr>
          <a:xfrm>
            <a:off x="225455" y="5127861"/>
            <a:ext cx="5748996" cy="1168028"/>
            <a:chOff x="6025661" y="3670790"/>
            <a:chExt cx="5748996" cy="1168028"/>
          </a:xfrm>
        </p:grpSpPr>
        <p:sp>
          <p:nvSpPr>
            <p:cNvPr id="69" name="Retângulo 68">
              <a:extLst>
                <a:ext uri="{FF2B5EF4-FFF2-40B4-BE49-F238E27FC236}">
                  <a16:creationId xmlns:a16="http://schemas.microsoft.com/office/drawing/2014/main" id="{A92B01E7-EDAE-4BAD-BAA2-41DF8746C31A}"/>
                </a:ext>
              </a:extLst>
            </p:cNvPr>
            <p:cNvSpPr/>
            <p:nvPr/>
          </p:nvSpPr>
          <p:spPr>
            <a:xfrm>
              <a:off x="6025661" y="4007821"/>
              <a:ext cx="574899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600" i="0" u="none" strike="noStrike" dirty="0">
                  <a:effectLst/>
                  <a:latin typeface="Calibri (Corpo)"/>
                </a:rPr>
                <a:t>Os três algarismos após o hífen são denominados de SUFIXO e destinam-se à identificação individual de Localidades, Logradouros, Códigos Especiais e Unidades do Correio</a:t>
              </a:r>
              <a:endParaRPr lang="pt-BR" sz="1600" dirty="0">
                <a:latin typeface="Calibri (Corpo)"/>
              </a:endParaRPr>
            </a:p>
          </p:txBody>
        </p:sp>
        <p:sp>
          <p:nvSpPr>
            <p:cNvPr id="70" name="Retângulo 69">
              <a:extLst>
                <a:ext uri="{FF2B5EF4-FFF2-40B4-BE49-F238E27FC236}">
                  <a16:creationId xmlns:a16="http://schemas.microsoft.com/office/drawing/2014/main" id="{6E6069FA-E580-4D56-87F8-0B91ED18840B}"/>
                </a:ext>
              </a:extLst>
            </p:cNvPr>
            <p:cNvSpPr/>
            <p:nvPr/>
          </p:nvSpPr>
          <p:spPr>
            <a:xfrm>
              <a:off x="6434378" y="3702493"/>
              <a:ext cx="367668" cy="28946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1" name="Retângulo 70">
              <a:extLst>
                <a:ext uri="{FF2B5EF4-FFF2-40B4-BE49-F238E27FC236}">
                  <a16:creationId xmlns:a16="http://schemas.microsoft.com/office/drawing/2014/main" id="{9F885070-3953-4B11-BCE3-1305E5F139F3}"/>
                </a:ext>
              </a:extLst>
            </p:cNvPr>
            <p:cNvSpPr/>
            <p:nvPr/>
          </p:nvSpPr>
          <p:spPr>
            <a:xfrm>
              <a:off x="6955354" y="3702493"/>
              <a:ext cx="367668" cy="28946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75C4995D-88E6-44AA-BC7E-D9F3335327D8}"/>
                </a:ext>
              </a:extLst>
            </p:cNvPr>
            <p:cNvSpPr/>
            <p:nvPr/>
          </p:nvSpPr>
          <p:spPr>
            <a:xfrm>
              <a:off x="7468409" y="3702493"/>
              <a:ext cx="367668" cy="28946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5E1B6AE7-56CF-45E7-A075-29F122E0F84C}"/>
                </a:ext>
              </a:extLst>
            </p:cNvPr>
            <p:cNvSpPr/>
            <p:nvPr/>
          </p:nvSpPr>
          <p:spPr>
            <a:xfrm>
              <a:off x="7988032" y="3702493"/>
              <a:ext cx="367668" cy="28946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62357BAC-1F4C-4F43-AA79-05DFAAF017C4}"/>
                </a:ext>
              </a:extLst>
            </p:cNvPr>
            <p:cNvSpPr/>
            <p:nvPr/>
          </p:nvSpPr>
          <p:spPr>
            <a:xfrm>
              <a:off x="8504371" y="3702493"/>
              <a:ext cx="367668" cy="28946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5" name="Retângulo 74">
              <a:extLst>
                <a:ext uri="{FF2B5EF4-FFF2-40B4-BE49-F238E27FC236}">
                  <a16:creationId xmlns:a16="http://schemas.microsoft.com/office/drawing/2014/main" id="{1BCEEA29-ABBB-4E8E-891C-B9F97E0D6432}"/>
                </a:ext>
              </a:extLst>
            </p:cNvPr>
            <p:cNvSpPr/>
            <p:nvPr/>
          </p:nvSpPr>
          <p:spPr>
            <a:xfrm>
              <a:off x="9508761" y="3702157"/>
              <a:ext cx="367668" cy="28946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FF6C36E4-CBC7-4CCA-9FFE-11E099F8604D}"/>
                </a:ext>
              </a:extLst>
            </p:cNvPr>
            <p:cNvSpPr/>
            <p:nvPr/>
          </p:nvSpPr>
          <p:spPr>
            <a:xfrm>
              <a:off x="10024273" y="3704156"/>
              <a:ext cx="367668" cy="28946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7" name="Retângulo 76">
              <a:extLst>
                <a:ext uri="{FF2B5EF4-FFF2-40B4-BE49-F238E27FC236}">
                  <a16:creationId xmlns:a16="http://schemas.microsoft.com/office/drawing/2014/main" id="{63EA6C0D-5301-4C16-9A6C-A54CE7B1D656}"/>
                </a:ext>
              </a:extLst>
            </p:cNvPr>
            <p:cNvSpPr/>
            <p:nvPr/>
          </p:nvSpPr>
          <p:spPr>
            <a:xfrm>
              <a:off x="10533775" y="3703640"/>
              <a:ext cx="367668" cy="28946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9" name="Retângulo 78">
              <a:extLst>
                <a:ext uri="{FF2B5EF4-FFF2-40B4-BE49-F238E27FC236}">
                  <a16:creationId xmlns:a16="http://schemas.microsoft.com/office/drawing/2014/main" id="{77140461-7E75-4BDA-8D4C-F1ED84D4DDE6}"/>
                </a:ext>
              </a:extLst>
            </p:cNvPr>
            <p:cNvSpPr/>
            <p:nvPr/>
          </p:nvSpPr>
          <p:spPr>
            <a:xfrm>
              <a:off x="9020710" y="3670790"/>
              <a:ext cx="367668" cy="28946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rgbClr val="C5436B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80" name="Retângulo 79">
              <a:extLst>
                <a:ext uri="{FF2B5EF4-FFF2-40B4-BE49-F238E27FC236}">
                  <a16:creationId xmlns:a16="http://schemas.microsoft.com/office/drawing/2014/main" id="{7EAF991D-F8C1-4294-BE67-CD7620A1C6E1}"/>
                </a:ext>
              </a:extLst>
            </p:cNvPr>
            <p:cNvSpPr/>
            <p:nvPr/>
          </p:nvSpPr>
          <p:spPr>
            <a:xfrm>
              <a:off x="9503531" y="3698442"/>
              <a:ext cx="1437498" cy="302033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rgbClr val="C543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/>
            </a:p>
          </p:txBody>
        </p:sp>
      </p:grpSp>
      <p:graphicFrame>
        <p:nvGraphicFramePr>
          <p:cNvPr id="84" name="Tabela 83">
            <a:extLst>
              <a:ext uri="{FF2B5EF4-FFF2-40B4-BE49-F238E27FC236}">
                <a16:creationId xmlns:a16="http://schemas.microsoft.com/office/drawing/2014/main" id="{B4729667-EA16-488E-98F6-4E52C24351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500746"/>
              </p:ext>
            </p:extLst>
          </p:nvPr>
        </p:nvGraphicFramePr>
        <p:xfrm>
          <a:off x="6824464" y="5127861"/>
          <a:ext cx="4128706" cy="164592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746504">
                  <a:extLst>
                    <a:ext uri="{9D8B030D-6E8A-4147-A177-3AD203B41FA5}">
                      <a16:colId xmlns:a16="http://schemas.microsoft.com/office/drawing/2014/main" val="1871826273"/>
                    </a:ext>
                  </a:extLst>
                </a:gridCol>
                <a:gridCol w="2382202">
                  <a:extLst>
                    <a:ext uri="{9D8B030D-6E8A-4147-A177-3AD203B41FA5}">
                      <a16:colId xmlns:a16="http://schemas.microsoft.com/office/drawing/2014/main" val="3493683146"/>
                    </a:ext>
                  </a:extLst>
                </a:gridCol>
              </a:tblGrid>
              <a:tr h="192402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TIPO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FAIXA DE SUFIXOS UTILIZADA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3358718"/>
                  </a:ext>
                </a:extLst>
              </a:tr>
              <a:tr h="192402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effectLst/>
                        </a:rPr>
                        <a:t>Logradouro</a:t>
                      </a:r>
                      <a:endParaRPr lang="pt-BR" sz="1200" dirty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effectLst/>
                        </a:rPr>
                        <a:t>000 a 899</a:t>
                      </a:r>
                      <a:endParaRPr lang="pt-BR" sz="1200" dirty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629417"/>
                  </a:ext>
                </a:extLst>
              </a:tr>
              <a:tr h="192402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effectLst/>
                        </a:rPr>
                        <a:t>Códigos Especiais</a:t>
                      </a:r>
                      <a:endParaRPr lang="pt-BR" sz="1200" dirty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effectLst/>
                        </a:rPr>
                        <a:t>900 a 959</a:t>
                      </a:r>
                      <a:endParaRPr lang="pt-BR" sz="1200" dirty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5768089"/>
                  </a:ext>
                </a:extLst>
              </a:tr>
              <a:tr h="192402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effectLst/>
                        </a:rPr>
                        <a:t>CEP promocionais</a:t>
                      </a:r>
                      <a:endParaRPr lang="pt-BR" sz="1200" dirty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effectLst/>
                        </a:rPr>
                        <a:t>960 a 969</a:t>
                      </a:r>
                      <a:endParaRPr lang="pt-BR" sz="1200" dirty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3005748"/>
                  </a:ext>
                </a:extLst>
              </a:tr>
              <a:tr h="192402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effectLst/>
                        </a:rPr>
                        <a:t>Unidades dos Correios</a:t>
                      </a:r>
                      <a:endParaRPr lang="pt-BR" sz="1200" dirty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effectLst/>
                        </a:rPr>
                        <a:t>970 a 989 e 999</a:t>
                      </a:r>
                      <a:endParaRPr lang="pt-BR" sz="1200" dirty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6210767"/>
                  </a:ext>
                </a:extLst>
              </a:tr>
              <a:tr h="192402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effectLst/>
                        </a:rPr>
                        <a:t>Caixa Postal Comunitária</a:t>
                      </a:r>
                      <a:endParaRPr lang="pt-BR" sz="1200" dirty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effectLst/>
                        </a:rPr>
                        <a:t>990 a 998</a:t>
                      </a:r>
                      <a:endParaRPr lang="pt-BR" sz="1200" dirty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7896662"/>
                  </a:ext>
                </a:extLst>
              </a:tr>
            </a:tbl>
          </a:graphicData>
        </a:graphic>
      </p:graphicFrame>
      <p:sp>
        <p:nvSpPr>
          <p:cNvPr id="89" name="Seta: para a Direita 88">
            <a:extLst>
              <a:ext uri="{FF2B5EF4-FFF2-40B4-BE49-F238E27FC236}">
                <a16:creationId xmlns:a16="http://schemas.microsoft.com/office/drawing/2014/main" id="{AC30C6BE-7FDB-4D06-A9D2-D6D81FB03A3E}"/>
              </a:ext>
            </a:extLst>
          </p:cNvPr>
          <p:cNvSpPr/>
          <p:nvPr/>
        </p:nvSpPr>
        <p:spPr>
          <a:xfrm>
            <a:off x="6012724" y="5680335"/>
            <a:ext cx="692074" cy="400110"/>
          </a:xfrm>
          <a:prstGeom prst="rightArrow">
            <a:avLst/>
          </a:prstGeom>
          <a:solidFill>
            <a:schemeClr val="accent1">
              <a:alpha val="0"/>
            </a:schemeClr>
          </a:solidFill>
          <a:ln w="31750">
            <a:solidFill>
              <a:srgbClr val="C543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4886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E610FA84-2878-420A-B7D9-8AAC9029016F}"/>
              </a:ext>
            </a:extLst>
          </p:cNvPr>
          <p:cNvSpPr txBox="1"/>
          <p:nvPr/>
        </p:nvSpPr>
        <p:spPr>
          <a:xfrm>
            <a:off x="34095" y="6540449"/>
            <a:ext cx="3389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rgbClr val="FF0000"/>
                </a:solidFill>
              </a:rPr>
              <a:t>* Assim como também o DSGS já faz essa correção.</a:t>
            </a:r>
          </a:p>
        </p:txBody>
      </p:sp>
      <p:sp>
        <p:nvSpPr>
          <p:cNvPr id="7" name="Sinal de Multiplicação 6">
            <a:extLst>
              <a:ext uri="{FF2B5EF4-FFF2-40B4-BE49-F238E27FC236}">
                <a16:creationId xmlns:a16="http://schemas.microsoft.com/office/drawing/2014/main" id="{050A116E-16E3-4112-86FB-ACDE49F953AC}"/>
              </a:ext>
            </a:extLst>
          </p:cNvPr>
          <p:cNvSpPr/>
          <p:nvPr/>
        </p:nvSpPr>
        <p:spPr>
          <a:xfrm>
            <a:off x="517312" y="5000654"/>
            <a:ext cx="592665" cy="506638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8A3D538-3890-42C8-BEB0-13128F2684E7}"/>
              </a:ext>
            </a:extLst>
          </p:cNvPr>
          <p:cNvSpPr txBox="1"/>
          <p:nvPr/>
        </p:nvSpPr>
        <p:spPr>
          <a:xfrm>
            <a:off x="372637" y="1978719"/>
            <a:ext cx="276038" cy="1292662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pt-BR" sz="1400" dirty="0"/>
              <a:t>0</a:t>
            </a:r>
          </a:p>
          <a:p>
            <a:pPr algn="ctr"/>
            <a:r>
              <a:rPr lang="pt-BR" sz="1400" dirty="0"/>
              <a:t>1</a:t>
            </a:r>
          </a:p>
          <a:p>
            <a:pPr algn="ctr"/>
            <a:r>
              <a:rPr lang="pt-BR" sz="1400" dirty="0"/>
              <a:t>2</a:t>
            </a:r>
          </a:p>
          <a:p>
            <a:pPr algn="ctr"/>
            <a:r>
              <a:rPr lang="pt-BR" sz="1400" dirty="0"/>
              <a:t>.</a:t>
            </a:r>
          </a:p>
          <a:p>
            <a:pPr algn="ctr"/>
            <a:r>
              <a:rPr lang="pt-BR" sz="1400" dirty="0"/>
              <a:t>.</a:t>
            </a:r>
          </a:p>
          <a:p>
            <a:pPr algn="ctr"/>
            <a:r>
              <a:rPr lang="pt-BR" sz="1400" dirty="0"/>
              <a:t>9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CA2984E-001F-4B44-BAFB-4D64E6184932}"/>
              </a:ext>
            </a:extLst>
          </p:cNvPr>
          <p:cNvSpPr txBox="1"/>
          <p:nvPr/>
        </p:nvSpPr>
        <p:spPr>
          <a:xfrm>
            <a:off x="729002" y="1972735"/>
            <a:ext cx="276038" cy="1292662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pt-BR" sz="1400" dirty="0"/>
              <a:t>0</a:t>
            </a:r>
          </a:p>
          <a:p>
            <a:pPr algn="ctr"/>
            <a:r>
              <a:rPr lang="pt-BR" sz="1400" dirty="0"/>
              <a:t>1</a:t>
            </a:r>
          </a:p>
          <a:p>
            <a:pPr algn="ctr"/>
            <a:r>
              <a:rPr lang="pt-BR" sz="1400" dirty="0"/>
              <a:t>2</a:t>
            </a:r>
          </a:p>
          <a:p>
            <a:pPr algn="ctr"/>
            <a:r>
              <a:rPr lang="pt-BR" sz="1400" dirty="0"/>
              <a:t>.</a:t>
            </a:r>
          </a:p>
          <a:p>
            <a:pPr algn="ctr"/>
            <a:r>
              <a:rPr lang="pt-BR" sz="1400" dirty="0"/>
              <a:t>.</a:t>
            </a:r>
          </a:p>
          <a:p>
            <a:pPr algn="ctr"/>
            <a:r>
              <a:rPr lang="pt-BR" sz="1400" dirty="0"/>
              <a:t>9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5AC11C1-5642-449E-BDCF-5F92B7764148}"/>
              </a:ext>
            </a:extLst>
          </p:cNvPr>
          <p:cNvSpPr txBox="1"/>
          <p:nvPr/>
        </p:nvSpPr>
        <p:spPr>
          <a:xfrm>
            <a:off x="1052743" y="1972735"/>
            <a:ext cx="276038" cy="1292662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pt-BR" sz="1400" dirty="0"/>
              <a:t>0</a:t>
            </a:r>
          </a:p>
          <a:p>
            <a:pPr algn="ctr"/>
            <a:r>
              <a:rPr lang="pt-BR" sz="1400" dirty="0"/>
              <a:t>1</a:t>
            </a:r>
          </a:p>
          <a:p>
            <a:pPr algn="ctr"/>
            <a:r>
              <a:rPr lang="pt-BR" sz="1400" dirty="0"/>
              <a:t>2</a:t>
            </a:r>
          </a:p>
          <a:p>
            <a:pPr algn="ctr"/>
            <a:r>
              <a:rPr lang="pt-BR" sz="1400" dirty="0"/>
              <a:t>.</a:t>
            </a:r>
          </a:p>
          <a:p>
            <a:pPr algn="ctr"/>
            <a:r>
              <a:rPr lang="pt-BR" sz="1400" dirty="0"/>
              <a:t>.</a:t>
            </a:r>
          </a:p>
          <a:p>
            <a:pPr algn="ctr"/>
            <a:r>
              <a:rPr lang="pt-BR" sz="1400" dirty="0"/>
              <a:t>9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4CD2F6C-5C61-44C6-B994-AD7153EA315F}"/>
              </a:ext>
            </a:extLst>
          </p:cNvPr>
          <p:cNvSpPr txBox="1"/>
          <p:nvPr/>
        </p:nvSpPr>
        <p:spPr>
          <a:xfrm>
            <a:off x="1393276" y="1984736"/>
            <a:ext cx="276038" cy="1292662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pt-BR" sz="1400" dirty="0"/>
              <a:t>0</a:t>
            </a:r>
          </a:p>
          <a:p>
            <a:pPr algn="ctr"/>
            <a:r>
              <a:rPr lang="pt-BR" sz="1400" dirty="0"/>
              <a:t>1</a:t>
            </a:r>
          </a:p>
          <a:p>
            <a:pPr algn="ctr"/>
            <a:r>
              <a:rPr lang="pt-BR" sz="1400" dirty="0"/>
              <a:t>2</a:t>
            </a:r>
          </a:p>
          <a:p>
            <a:pPr algn="ctr"/>
            <a:r>
              <a:rPr lang="pt-BR" sz="1400" dirty="0"/>
              <a:t>.</a:t>
            </a:r>
          </a:p>
          <a:p>
            <a:pPr algn="ctr"/>
            <a:r>
              <a:rPr lang="pt-BR" sz="1400" dirty="0"/>
              <a:t>.</a:t>
            </a:r>
          </a:p>
          <a:p>
            <a:pPr algn="ctr"/>
            <a:r>
              <a:rPr lang="pt-BR" sz="1400" dirty="0"/>
              <a:t>9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2A11140-D268-4E85-A00C-7EF0D1041DE6}"/>
              </a:ext>
            </a:extLst>
          </p:cNvPr>
          <p:cNvSpPr txBox="1"/>
          <p:nvPr/>
        </p:nvSpPr>
        <p:spPr>
          <a:xfrm>
            <a:off x="1740148" y="1984736"/>
            <a:ext cx="276038" cy="1292662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pt-BR" sz="1400" dirty="0"/>
              <a:t>0</a:t>
            </a:r>
          </a:p>
          <a:p>
            <a:pPr algn="ctr"/>
            <a:r>
              <a:rPr lang="pt-BR" sz="1400" dirty="0"/>
              <a:t>1</a:t>
            </a:r>
          </a:p>
          <a:p>
            <a:pPr algn="ctr"/>
            <a:r>
              <a:rPr lang="pt-BR" sz="1400" dirty="0"/>
              <a:t>2</a:t>
            </a:r>
          </a:p>
          <a:p>
            <a:pPr algn="ctr"/>
            <a:r>
              <a:rPr lang="pt-BR" sz="1400" dirty="0"/>
              <a:t>.</a:t>
            </a:r>
          </a:p>
          <a:p>
            <a:pPr algn="ctr"/>
            <a:r>
              <a:rPr lang="pt-BR" sz="1400" dirty="0"/>
              <a:t>.</a:t>
            </a:r>
          </a:p>
          <a:p>
            <a:pPr algn="ctr"/>
            <a:r>
              <a:rPr lang="pt-BR" sz="1400" dirty="0"/>
              <a:t>9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5AD254D-5FA2-48F3-BACA-CFDC70514DF4}"/>
              </a:ext>
            </a:extLst>
          </p:cNvPr>
          <p:cNvSpPr txBox="1"/>
          <p:nvPr/>
        </p:nvSpPr>
        <p:spPr>
          <a:xfrm>
            <a:off x="2391056" y="1990476"/>
            <a:ext cx="276038" cy="1292662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pt-BR" sz="1400" dirty="0"/>
              <a:t>0</a:t>
            </a:r>
          </a:p>
          <a:p>
            <a:pPr algn="ctr"/>
            <a:r>
              <a:rPr lang="pt-BR" sz="1400" dirty="0"/>
              <a:t>1</a:t>
            </a:r>
          </a:p>
          <a:p>
            <a:pPr algn="ctr"/>
            <a:r>
              <a:rPr lang="pt-BR" sz="1400" dirty="0"/>
              <a:t>2</a:t>
            </a:r>
          </a:p>
          <a:p>
            <a:pPr algn="ctr"/>
            <a:r>
              <a:rPr lang="pt-BR" sz="1400" dirty="0"/>
              <a:t>.</a:t>
            </a:r>
          </a:p>
          <a:p>
            <a:pPr algn="ctr"/>
            <a:r>
              <a:rPr lang="pt-BR" sz="1400" dirty="0"/>
              <a:t>.</a:t>
            </a:r>
          </a:p>
          <a:p>
            <a:pPr algn="ctr"/>
            <a:r>
              <a:rPr lang="pt-BR" sz="1400" dirty="0"/>
              <a:t>9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53CBDD1-9094-4FFC-A40E-E773E19B6465}"/>
              </a:ext>
            </a:extLst>
          </p:cNvPr>
          <p:cNvSpPr txBox="1"/>
          <p:nvPr/>
        </p:nvSpPr>
        <p:spPr>
          <a:xfrm>
            <a:off x="2740044" y="1984736"/>
            <a:ext cx="276038" cy="1292662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pt-BR" sz="1400" dirty="0"/>
              <a:t>0</a:t>
            </a:r>
          </a:p>
          <a:p>
            <a:pPr algn="ctr"/>
            <a:r>
              <a:rPr lang="pt-BR" sz="1400" dirty="0"/>
              <a:t>1</a:t>
            </a:r>
          </a:p>
          <a:p>
            <a:pPr algn="ctr"/>
            <a:r>
              <a:rPr lang="pt-BR" sz="1400" dirty="0"/>
              <a:t>2</a:t>
            </a:r>
          </a:p>
          <a:p>
            <a:pPr algn="ctr"/>
            <a:r>
              <a:rPr lang="pt-BR" sz="1400" dirty="0"/>
              <a:t>.</a:t>
            </a:r>
          </a:p>
          <a:p>
            <a:pPr algn="ctr"/>
            <a:r>
              <a:rPr lang="pt-BR" sz="1400" dirty="0"/>
              <a:t>.</a:t>
            </a:r>
          </a:p>
          <a:p>
            <a:pPr algn="ctr"/>
            <a:r>
              <a:rPr lang="pt-BR" sz="1400" dirty="0"/>
              <a:t>9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5AAEB47-9FF4-44EB-B15F-D2F5115CA270}"/>
              </a:ext>
            </a:extLst>
          </p:cNvPr>
          <p:cNvSpPr txBox="1"/>
          <p:nvPr/>
        </p:nvSpPr>
        <p:spPr>
          <a:xfrm>
            <a:off x="3069801" y="1984736"/>
            <a:ext cx="276038" cy="1292662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pt-BR" sz="1400" dirty="0"/>
              <a:t>0</a:t>
            </a:r>
          </a:p>
          <a:p>
            <a:pPr algn="ctr"/>
            <a:r>
              <a:rPr lang="pt-BR" sz="1400" dirty="0"/>
              <a:t>1</a:t>
            </a:r>
          </a:p>
          <a:p>
            <a:pPr algn="ctr"/>
            <a:r>
              <a:rPr lang="pt-BR" sz="1400" dirty="0"/>
              <a:t>2</a:t>
            </a:r>
          </a:p>
          <a:p>
            <a:pPr algn="ctr"/>
            <a:r>
              <a:rPr lang="pt-BR" sz="1400" dirty="0"/>
              <a:t>.</a:t>
            </a:r>
          </a:p>
          <a:p>
            <a:pPr algn="ctr"/>
            <a:r>
              <a:rPr lang="pt-BR" sz="1400" dirty="0"/>
              <a:t>.</a:t>
            </a:r>
          </a:p>
          <a:p>
            <a:pPr algn="ctr"/>
            <a:r>
              <a:rPr lang="pt-BR" sz="1400" dirty="0"/>
              <a:t>9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F0BD600C-CC4E-4440-A799-F042CDAE7B22}"/>
              </a:ext>
            </a:extLst>
          </p:cNvPr>
          <p:cNvCxnSpPr>
            <a:cxnSpLocks/>
          </p:cNvCxnSpPr>
          <p:nvPr/>
        </p:nvCxnSpPr>
        <p:spPr>
          <a:xfrm flipV="1">
            <a:off x="434976" y="3316084"/>
            <a:ext cx="2917323" cy="1"/>
          </a:xfrm>
          <a:prstGeom prst="line">
            <a:avLst/>
          </a:prstGeom>
          <a:ln w="25400">
            <a:solidFill>
              <a:srgbClr val="C543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>
            <a:extLst>
              <a:ext uri="{FF2B5EF4-FFF2-40B4-BE49-F238E27FC236}">
                <a16:creationId xmlns:a16="http://schemas.microsoft.com/office/drawing/2014/main" id="{69A94B8A-AC58-440F-B3AF-B81AECC33429}"/>
              </a:ext>
            </a:extLst>
          </p:cNvPr>
          <p:cNvSpPr/>
          <p:nvPr/>
        </p:nvSpPr>
        <p:spPr>
          <a:xfrm>
            <a:off x="306163" y="3276688"/>
            <a:ext cx="405880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700" dirty="0"/>
              <a:t>10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C7830E6B-AAF0-4589-8B36-0EA54B34FCE9}"/>
              </a:ext>
            </a:extLst>
          </p:cNvPr>
          <p:cNvSpPr/>
          <p:nvPr/>
        </p:nvSpPr>
        <p:spPr>
          <a:xfrm>
            <a:off x="669451" y="3270350"/>
            <a:ext cx="405880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700" dirty="0"/>
              <a:t>10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98526448-8766-448E-AF5D-408FE12ABEF4}"/>
              </a:ext>
            </a:extLst>
          </p:cNvPr>
          <p:cNvSpPr/>
          <p:nvPr/>
        </p:nvSpPr>
        <p:spPr>
          <a:xfrm>
            <a:off x="992221" y="3275526"/>
            <a:ext cx="405880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700" dirty="0"/>
              <a:t>10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851985A2-ED80-4711-AEC3-A8B484FFAD48}"/>
              </a:ext>
            </a:extLst>
          </p:cNvPr>
          <p:cNvSpPr/>
          <p:nvPr/>
        </p:nvSpPr>
        <p:spPr>
          <a:xfrm>
            <a:off x="1328127" y="3276101"/>
            <a:ext cx="405880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700" dirty="0"/>
              <a:t>10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EB94794D-27C5-4576-927C-1BF8A2B29517}"/>
              </a:ext>
            </a:extLst>
          </p:cNvPr>
          <p:cNvSpPr/>
          <p:nvPr/>
        </p:nvSpPr>
        <p:spPr>
          <a:xfrm>
            <a:off x="1667788" y="3282742"/>
            <a:ext cx="405880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700" dirty="0"/>
              <a:t>10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B024B137-1A23-4EAE-84C6-2338A00892F6}"/>
              </a:ext>
            </a:extLst>
          </p:cNvPr>
          <p:cNvSpPr/>
          <p:nvPr/>
        </p:nvSpPr>
        <p:spPr>
          <a:xfrm>
            <a:off x="2309520" y="3265650"/>
            <a:ext cx="405880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700" dirty="0"/>
              <a:t>10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BAA287F5-BBF7-40E6-A37C-7C0570F5B5A9}"/>
              </a:ext>
            </a:extLst>
          </p:cNvPr>
          <p:cNvSpPr/>
          <p:nvPr/>
        </p:nvSpPr>
        <p:spPr>
          <a:xfrm>
            <a:off x="2671071" y="3270408"/>
            <a:ext cx="405880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700" dirty="0"/>
              <a:t>10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46AB597E-51C2-4CCC-97D3-826BC18BE9D3}"/>
              </a:ext>
            </a:extLst>
          </p:cNvPr>
          <p:cNvSpPr/>
          <p:nvPr/>
        </p:nvSpPr>
        <p:spPr>
          <a:xfrm>
            <a:off x="3015424" y="3265397"/>
            <a:ext cx="405880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700" dirty="0"/>
              <a:t>10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84241CBE-B701-4CD0-B01B-DA81B3CC002C}"/>
              </a:ext>
            </a:extLst>
          </p:cNvPr>
          <p:cNvSpPr txBox="1"/>
          <p:nvPr/>
        </p:nvSpPr>
        <p:spPr>
          <a:xfrm>
            <a:off x="563974" y="3276685"/>
            <a:ext cx="27924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700" dirty="0"/>
              <a:t>x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2B1D4676-AF44-40D5-A4FA-599EC70A2823}"/>
              </a:ext>
            </a:extLst>
          </p:cNvPr>
          <p:cNvSpPr txBox="1"/>
          <p:nvPr/>
        </p:nvSpPr>
        <p:spPr>
          <a:xfrm>
            <a:off x="901740" y="3268901"/>
            <a:ext cx="27924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700" dirty="0"/>
              <a:t>x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1429A99F-1D0C-4E2A-8DA4-5A616E3F8AC3}"/>
              </a:ext>
            </a:extLst>
          </p:cNvPr>
          <p:cNvSpPr txBox="1"/>
          <p:nvPr/>
        </p:nvSpPr>
        <p:spPr>
          <a:xfrm>
            <a:off x="1224875" y="3267522"/>
            <a:ext cx="27924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700" dirty="0"/>
              <a:t>x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6B0AAA76-44E3-48FC-AF71-536FE273454D}"/>
              </a:ext>
            </a:extLst>
          </p:cNvPr>
          <p:cNvSpPr txBox="1"/>
          <p:nvPr/>
        </p:nvSpPr>
        <p:spPr>
          <a:xfrm>
            <a:off x="1560927" y="3275217"/>
            <a:ext cx="27924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700" dirty="0"/>
              <a:t>x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D3B9A13B-4FBB-40F9-9753-F1611D8593A8}"/>
              </a:ext>
            </a:extLst>
          </p:cNvPr>
          <p:cNvSpPr txBox="1"/>
          <p:nvPr/>
        </p:nvSpPr>
        <p:spPr>
          <a:xfrm>
            <a:off x="2061228" y="3267522"/>
            <a:ext cx="27924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700" dirty="0"/>
              <a:t>x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3BC137BA-66B4-4F4E-9DD8-670B03A04C68}"/>
              </a:ext>
            </a:extLst>
          </p:cNvPr>
          <p:cNvSpPr txBox="1"/>
          <p:nvPr/>
        </p:nvSpPr>
        <p:spPr>
          <a:xfrm>
            <a:off x="2555546" y="3267523"/>
            <a:ext cx="27924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700" dirty="0"/>
              <a:t>x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EFEA70E7-65F8-4FDA-BB52-D6EA57F630E6}"/>
              </a:ext>
            </a:extLst>
          </p:cNvPr>
          <p:cNvSpPr txBox="1"/>
          <p:nvPr/>
        </p:nvSpPr>
        <p:spPr>
          <a:xfrm>
            <a:off x="2910310" y="3260841"/>
            <a:ext cx="27924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700" dirty="0"/>
              <a:t>x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126D2F9D-9CEE-4DDE-8B92-70D7114B6653}"/>
              </a:ext>
            </a:extLst>
          </p:cNvPr>
          <p:cNvSpPr txBox="1"/>
          <p:nvPr/>
        </p:nvSpPr>
        <p:spPr>
          <a:xfrm>
            <a:off x="3364746" y="32525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=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E33981FC-B7E9-4239-9B33-A64AC5BCDDC5}"/>
              </a:ext>
            </a:extLst>
          </p:cNvPr>
          <p:cNvSpPr txBox="1"/>
          <p:nvPr/>
        </p:nvSpPr>
        <p:spPr>
          <a:xfrm>
            <a:off x="3574917" y="3246204"/>
            <a:ext cx="1521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100 Milhões </a:t>
            </a:r>
            <a:r>
              <a:rPr lang="pt-BR" sz="1600" dirty="0"/>
              <a:t>de comparações</a:t>
            </a:r>
          </a:p>
        </p:txBody>
      </p:sp>
      <p:sp>
        <p:nvSpPr>
          <p:cNvPr id="34" name="Chave Esquerda 33">
            <a:extLst>
              <a:ext uri="{FF2B5EF4-FFF2-40B4-BE49-F238E27FC236}">
                <a16:creationId xmlns:a16="http://schemas.microsoft.com/office/drawing/2014/main" id="{0442868E-4B6C-4049-A2FE-DA009FA52F06}"/>
              </a:ext>
            </a:extLst>
          </p:cNvPr>
          <p:cNvSpPr/>
          <p:nvPr/>
        </p:nvSpPr>
        <p:spPr>
          <a:xfrm rot="16200000">
            <a:off x="778250" y="3230119"/>
            <a:ext cx="142122" cy="859147"/>
          </a:xfrm>
          <a:prstGeom prst="leftBrace">
            <a:avLst>
              <a:gd name="adj1" fmla="val 40926"/>
              <a:gd name="adj2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35" name="Chave Esquerda 34">
            <a:extLst>
              <a:ext uri="{FF2B5EF4-FFF2-40B4-BE49-F238E27FC236}">
                <a16:creationId xmlns:a16="http://schemas.microsoft.com/office/drawing/2014/main" id="{B2791B24-AB6A-47BB-A7D5-2499856E1195}"/>
              </a:ext>
            </a:extLst>
          </p:cNvPr>
          <p:cNvSpPr/>
          <p:nvPr/>
        </p:nvSpPr>
        <p:spPr>
          <a:xfrm rot="16200000">
            <a:off x="2304738" y="2740586"/>
            <a:ext cx="190599" cy="1891603"/>
          </a:xfrm>
          <a:prstGeom prst="leftBrace">
            <a:avLst>
              <a:gd name="adj1" fmla="val 40926"/>
              <a:gd name="adj2" fmla="val 50000"/>
            </a:avLst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pic>
        <p:nvPicPr>
          <p:cNvPr id="36" name="Imagem 35">
            <a:extLst>
              <a:ext uri="{FF2B5EF4-FFF2-40B4-BE49-F238E27FC236}">
                <a16:creationId xmlns:a16="http://schemas.microsoft.com/office/drawing/2014/main" id="{17213565-F387-483E-9FC6-294433879D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58" t="13009" r="34922" b="61990"/>
          <a:stretch/>
        </p:blipFill>
        <p:spPr>
          <a:xfrm>
            <a:off x="2174391" y="4987277"/>
            <a:ext cx="592665" cy="559283"/>
          </a:xfrm>
          <a:prstGeom prst="rect">
            <a:avLst/>
          </a:prstGeom>
        </p:spPr>
      </p:pic>
      <p:sp>
        <p:nvSpPr>
          <p:cNvPr id="37" name="CaixaDeTexto 36">
            <a:extLst>
              <a:ext uri="{FF2B5EF4-FFF2-40B4-BE49-F238E27FC236}">
                <a16:creationId xmlns:a16="http://schemas.microsoft.com/office/drawing/2014/main" id="{53ACCEE4-68D7-40EB-A94C-3EC814F85544}"/>
              </a:ext>
            </a:extLst>
          </p:cNvPr>
          <p:cNvSpPr txBox="1"/>
          <p:nvPr/>
        </p:nvSpPr>
        <p:spPr>
          <a:xfrm>
            <a:off x="1971241" y="3839647"/>
            <a:ext cx="950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/>
              <a:t>(100 Mil)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8F9B592F-1328-45EC-A203-FD2F014923D6}"/>
              </a:ext>
            </a:extLst>
          </p:cNvPr>
          <p:cNvSpPr txBox="1"/>
          <p:nvPr/>
        </p:nvSpPr>
        <p:spPr>
          <a:xfrm>
            <a:off x="377640" y="4071291"/>
            <a:ext cx="10130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/>
              <a:t>Quantidades de comparativas com Probabilidades difícil de mudar*.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78424141-EB02-43D9-AB1A-9B207058843D}"/>
              </a:ext>
            </a:extLst>
          </p:cNvPr>
          <p:cNvSpPr txBox="1"/>
          <p:nvPr/>
        </p:nvSpPr>
        <p:spPr>
          <a:xfrm>
            <a:off x="1874216" y="4084988"/>
            <a:ext cx="106789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/>
              <a:t>Quantidades de comparativas com Probabilidade fácil de mudar.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5E9F04D6-9B99-4498-A243-E0F7A495870A}"/>
              </a:ext>
            </a:extLst>
          </p:cNvPr>
          <p:cNvSpPr txBox="1"/>
          <p:nvPr/>
        </p:nvSpPr>
        <p:spPr>
          <a:xfrm>
            <a:off x="324866" y="1222853"/>
            <a:ext cx="3238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Complexidade de Comparações.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9C5A3E0B-C7A1-4C35-B3BF-009E64D00E90}"/>
              </a:ext>
            </a:extLst>
          </p:cNvPr>
          <p:cNvSpPr txBox="1"/>
          <p:nvPr/>
        </p:nvSpPr>
        <p:spPr>
          <a:xfrm>
            <a:off x="510286" y="3785156"/>
            <a:ext cx="696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/>
              <a:t>(1Mil)</a:t>
            </a:r>
          </a:p>
        </p:txBody>
      </p:sp>
      <p:sp>
        <p:nvSpPr>
          <p:cNvPr id="42" name="Forma Livre: Forma 41">
            <a:extLst>
              <a:ext uri="{FF2B5EF4-FFF2-40B4-BE49-F238E27FC236}">
                <a16:creationId xmlns:a16="http://schemas.microsoft.com/office/drawing/2014/main" id="{049D67F3-CB3C-4935-AFA6-90881FE280FB}"/>
              </a:ext>
            </a:extLst>
          </p:cNvPr>
          <p:cNvSpPr/>
          <p:nvPr/>
        </p:nvSpPr>
        <p:spPr>
          <a:xfrm rot="16200000" flipH="1">
            <a:off x="3066805" y="3770235"/>
            <a:ext cx="822962" cy="1024416"/>
          </a:xfrm>
          <a:custGeom>
            <a:avLst/>
            <a:gdLst>
              <a:gd name="connsiteX0" fmla="*/ 965200 w 996124"/>
              <a:gd name="connsiteY0" fmla="*/ 0 h 1093686"/>
              <a:gd name="connsiteX1" fmla="*/ 977900 w 996124"/>
              <a:gd name="connsiteY1" fmla="*/ 609600 h 1093686"/>
              <a:gd name="connsiteX2" fmla="*/ 749300 w 996124"/>
              <a:gd name="connsiteY2" fmla="*/ 1028700 h 1093686"/>
              <a:gd name="connsiteX3" fmla="*/ 0 w 996124"/>
              <a:gd name="connsiteY3" fmla="*/ 1092200 h 1093686"/>
              <a:gd name="connsiteX4" fmla="*/ 0 w 996124"/>
              <a:gd name="connsiteY4" fmla="*/ 1092200 h 1093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6124" h="1093686">
                <a:moveTo>
                  <a:pt x="965200" y="0"/>
                </a:moveTo>
                <a:cubicBezTo>
                  <a:pt x="989541" y="219075"/>
                  <a:pt x="1013883" y="438150"/>
                  <a:pt x="977900" y="609600"/>
                </a:cubicBezTo>
                <a:cubicBezTo>
                  <a:pt x="941917" y="781050"/>
                  <a:pt x="912283" y="948267"/>
                  <a:pt x="749300" y="1028700"/>
                </a:cubicBezTo>
                <a:cubicBezTo>
                  <a:pt x="586317" y="1109133"/>
                  <a:pt x="0" y="1092200"/>
                  <a:pt x="0" y="1092200"/>
                </a:cubicBezTo>
                <a:lnTo>
                  <a:pt x="0" y="1092200"/>
                </a:lnTo>
              </a:path>
            </a:pathLst>
          </a:custGeom>
          <a:noFill/>
          <a:ln w="34925">
            <a:solidFill>
              <a:srgbClr val="C5436B"/>
            </a:solidFill>
            <a:head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29328F14-C315-4FC4-BEC0-7ABAA95F65B5}"/>
              </a:ext>
            </a:extLst>
          </p:cNvPr>
          <p:cNvSpPr txBox="1"/>
          <p:nvPr/>
        </p:nvSpPr>
        <p:spPr>
          <a:xfrm>
            <a:off x="3874257" y="4386147"/>
            <a:ext cx="813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Redução</a:t>
            </a:r>
          </a:p>
        </p:txBody>
      </p: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2F48BD72-5D12-4B1F-8033-4009076EEFCF}"/>
              </a:ext>
            </a:extLst>
          </p:cNvPr>
          <p:cNvGrpSpPr/>
          <p:nvPr/>
        </p:nvGrpSpPr>
        <p:grpSpPr>
          <a:xfrm>
            <a:off x="391133" y="1648036"/>
            <a:ext cx="2928347" cy="319473"/>
            <a:chOff x="2046957" y="702176"/>
            <a:chExt cx="4314605" cy="365198"/>
          </a:xfrm>
        </p:grpSpPr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DCAD4C0F-D81C-45D3-9723-A745705BAB64}"/>
                </a:ext>
              </a:extLst>
            </p:cNvPr>
            <p:cNvSpPr/>
            <p:nvPr/>
          </p:nvSpPr>
          <p:spPr>
            <a:xfrm>
              <a:off x="2046957" y="738040"/>
              <a:ext cx="351891" cy="327453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rgbClr val="C543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500" b="1" dirty="0">
                  <a:solidFill>
                    <a:schemeClr val="tx1"/>
                  </a:solidFill>
                </a:rPr>
                <a:t>#</a:t>
              </a:r>
            </a:p>
          </p:txBody>
        </p:sp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5A292563-AF9C-42A8-83B1-E44F6E0152CD}"/>
                </a:ext>
              </a:extLst>
            </p:cNvPr>
            <p:cNvSpPr/>
            <p:nvPr/>
          </p:nvSpPr>
          <p:spPr>
            <a:xfrm>
              <a:off x="2550563" y="738040"/>
              <a:ext cx="351891" cy="327453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rgbClr val="C543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500" b="1" dirty="0">
                  <a:solidFill>
                    <a:schemeClr val="tx1"/>
                  </a:solidFill>
                </a:rPr>
                <a:t>#</a:t>
              </a:r>
            </a:p>
          </p:txBody>
        </p: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CE168478-9A69-4736-8101-203586401C32}"/>
                </a:ext>
              </a:extLst>
            </p:cNvPr>
            <p:cNvSpPr/>
            <p:nvPr/>
          </p:nvSpPr>
          <p:spPr>
            <a:xfrm>
              <a:off x="3046511" y="738040"/>
              <a:ext cx="351891" cy="327453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rgbClr val="C543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500" b="1" dirty="0">
                  <a:solidFill>
                    <a:schemeClr val="tx1"/>
                  </a:solidFill>
                </a:rPr>
                <a:t>#</a:t>
              </a:r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B9C63DCF-36B9-4100-95C3-576433F5CED1}"/>
                </a:ext>
              </a:extLst>
            </p:cNvPr>
            <p:cNvSpPr/>
            <p:nvPr/>
          </p:nvSpPr>
          <p:spPr>
            <a:xfrm>
              <a:off x="3548809" y="738040"/>
              <a:ext cx="351891" cy="327453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rgbClr val="C543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500" b="1" dirty="0">
                  <a:solidFill>
                    <a:schemeClr val="tx1"/>
                  </a:solidFill>
                </a:rPr>
                <a:t>#</a:t>
              </a:r>
            </a:p>
          </p:txBody>
        </p: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76A3AC00-B826-426F-9744-18AABFE710F1}"/>
                </a:ext>
              </a:extLst>
            </p:cNvPr>
            <p:cNvSpPr/>
            <p:nvPr/>
          </p:nvSpPr>
          <p:spPr>
            <a:xfrm>
              <a:off x="4047932" y="738040"/>
              <a:ext cx="351891" cy="327453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rgbClr val="C543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500" b="1" dirty="0">
                  <a:solidFill>
                    <a:schemeClr val="tx1"/>
                  </a:solidFill>
                </a:rPr>
                <a:t>#</a:t>
              </a:r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7A6985E1-E2B5-480D-88F4-73C0927641E2}"/>
                </a:ext>
              </a:extLst>
            </p:cNvPr>
            <p:cNvSpPr/>
            <p:nvPr/>
          </p:nvSpPr>
          <p:spPr>
            <a:xfrm>
              <a:off x="5018834" y="737660"/>
              <a:ext cx="351891" cy="327453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rgbClr val="C543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500" b="1" dirty="0">
                  <a:solidFill>
                    <a:schemeClr val="tx1"/>
                  </a:solidFill>
                </a:rPr>
                <a:t>#</a:t>
              </a:r>
            </a:p>
          </p:txBody>
        </p:sp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56C9D26C-5581-4938-9BDE-B0C34E3AF0CF}"/>
                </a:ext>
              </a:extLst>
            </p:cNvPr>
            <p:cNvSpPr/>
            <p:nvPr/>
          </p:nvSpPr>
          <p:spPr>
            <a:xfrm>
              <a:off x="5517157" y="739921"/>
              <a:ext cx="351891" cy="327453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rgbClr val="C543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500" b="1" dirty="0">
                  <a:solidFill>
                    <a:schemeClr val="tx1"/>
                  </a:solidFill>
                </a:rPr>
                <a:t>#</a:t>
              </a:r>
            </a:p>
          </p:txBody>
        </p:sp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AC4C7E4A-29DD-4896-A585-4E4CA0678CFA}"/>
                </a:ext>
              </a:extLst>
            </p:cNvPr>
            <p:cNvSpPr/>
            <p:nvPr/>
          </p:nvSpPr>
          <p:spPr>
            <a:xfrm>
              <a:off x="6009671" y="739338"/>
              <a:ext cx="351891" cy="327453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rgbClr val="C543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500" b="1" dirty="0">
                  <a:solidFill>
                    <a:schemeClr val="tx1"/>
                  </a:solidFill>
                </a:rPr>
                <a:t>#</a:t>
              </a:r>
            </a:p>
          </p:txBody>
        </p:sp>
        <p:sp>
          <p:nvSpPr>
            <p:cNvPr id="53" name="Retângulo 52">
              <a:extLst>
                <a:ext uri="{FF2B5EF4-FFF2-40B4-BE49-F238E27FC236}">
                  <a16:creationId xmlns:a16="http://schemas.microsoft.com/office/drawing/2014/main" id="{BAD3A2ED-A098-48AD-81D5-052E2F11B301}"/>
                </a:ext>
              </a:extLst>
            </p:cNvPr>
            <p:cNvSpPr/>
            <p:nvPr/>
          </p:nvSpPr>
          <p:spPr>
            <a:xfrm>
              <a:off x="4547055" y="702176"/>
              <a:ext cx="351891" cy="327453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rgbClr val="C5436B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500" b="1" dirty="0">
                  <a:solidFill>
                    <a:schemeClr val="tx1"/>
                  </a:solidFill>
                </a:rPr>
                <a:t>-</a:t>
              </a:r>
            </a:p>
          </p:txBody>
        </p:sp>
      </p:grpSp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36D51717-D438-4C5C-BF6E-08AE2AB6BEE8}"/>
              </a:ext>
            </a:extLst>
          </p:cNvPr>
          <p:cNvSpPr/>
          <p:nvPr/>
        </p:nvSpPr>
        <p:spPr>
          <a:xfrm>
            <a:off x="7904671" y="972457"/>
            <a:ext cx="1879166" cy="865359"/>
          </a:xfrm>
          <a:prstGeom prst="roundRect">
            <a:avLst/>
          </a:prstGeom>
          <a:solidFill>
            <a:schemeClr val="accent1">
              <a:alpha val="0"/>
            </a:schemeClr>
          </a:solidFill>
          <a:ln w="31750">
            <a:solidFill>
              <a:srgbClr val="C5436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Probabilidades de Endereços fácies de Mudar</a:t>
            </a:r>
          </a:p>
        </p:txBody>
      </p:sp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id="{C24A6650-6DDF-4ECF-93F7-F34E236059CA}"/>
              </a:ext>
            </a:extLst>
          </p:cNvPr>
          <p:cNvSpPr/>
          <p:nvPr/>
        </p:nvSpPr>
        <p:spPr>
          <a:xfrm>
            <a:off x="6144398" y="2957951"/>
            <a:ext cx="1320952" cy="57691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31750">
            <a:solidFill>
              <a:srgbClr val="C5436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CEPS Corretos</a:t>
            </a:r>
          </a:p>
        </p:txBody>
      </p:sp>
      <p:sp>
        <p:nvSpPr>
          <p:cNvPr id="58" name="Retângulo: Cantos Arredondados 57">
            <a:extLst>
              <a:ext uri="{FF2B5EF4-FFF2-40B4-BE49-F238E27FC236}">
                <a16:creationId xmlns:a16="http://schemas.microsoft.com/office/drawing/2014/main" id="{75297548-D7F7-488B-9EDD-32D095275139}"/>
              </a:ext>
            </a:extLst>
          </p:cNvPr>
          <p:cNvSpPr/>
          <p:nvPr/>
        </p:nvSpPr>
        <p:spPr>
          <a:xfrm>
            <a:off x="10132326" y="2982255"/>
            <a:ext cx="1492247" cy="635404"/>
          </a:xfrm>
          <a:prstGeom prst="roundRect">
            <a:avLst/>
          </a:prstGeom>
          <a:solidFill>
            <a:schemeClr val="accent1">
              <a:alpha val="0"/>
            </a:schemeClr>
          </a:solidFill>
          <a:ln w="31750">
            <a:solidFill>
              <a:srgbClr val="C5436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CEPS Desdobrados</a:t>
            </a:r>
          </a:p>
        </p:txBody>
      </p:sp>
      <p:cxnSp>
        <p:nvCxnSpPr>
          <p:cNvPr id="60" name="Conector: Angulado 59">
            <a:extLst>
              <a:ext uri="{FF2B5EF4-FFF2-40B4-BE49-F238E27FC236}">
                <a16:creationId xmlns:a16="http://schemas.microsoft.com/office/drawing/2014/main" id="{8354C0B0-F986-46A4-AA5B-A8157E11E5F4}"/>
              </a:ext>
            </a:extLst>
          </p:cNvPr>
          <p:cNvCxnSpPr>
            <a:cxnSpLocks/>
            <a:stCxn id="56" idx="2"/>
            <a:endCxn id="57" idx="0"/>
          </p:cNvCxnSpPr>
          <p:nvPr/>
        </p:nvCxnSpPr>
        <p:spPr>
          <a:xfrm rot="5400000">
            <a:off x="7264497" y="1378193"/>
            <a:ext cx="1120135" cy="2039380"/>
          </a:xfrm>
          <a:prstGeom prst="bentConnector3">
            <a:avLst/>
          </a:prstGeom>
          <a:ln w="25400">
            <a:solidFill>
              <a:srgbClr val="C543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: Angulado 61">
            <a:extLst>
              <a:ext uri="{FF2B5EF4-FFF2-40B4-BE49-F238E27FC236}">
                <a16:creationId xmlns:a16="http://schemas.microsoft.com/office/drawing/2014/main" id="{3DF856F7-35AB-477D-85BE-753AC3B58339}"/>
              </a:ext>
            </a:extLst>
          </p:cNvPr>
          <p:cNvCxnSpPr>
            <a:cxnSpLocks/>
            <a:stCxn id="56" idx="2"/>
            <a:endCxn id="58" idx="0"/>
          </p:cNvCxnSpPr>
          <p:nvPr/>
        </p:nvCxnSpPr>
        <p:spPr>
          <a:xfrm rot="16200000" flipH="1">
            <a:off x="9289133" y="1392937"/>
            <a:ext cx="1144439" cy="2034196"/>
          </a:xfrm>
          <a:prstGeom prst="bentConnector3">
            <a:avLst/>
          </a:prstGeom>
          <a:ln w="25400">
            <a:solidFill>
              <a:srgbClr val="C543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tângulo 65">
            <a:extLst>
              <a:ext uri="{FF2B5EF4-FFF2-40B4-BE49-F238E27FC236}">
                <a16:creationId xmlns:a16="http://schemas.microsoft.com/office/drawing/2014/main" id="{3E6DBCBB-A8E6-4D18-8A89-FDCF75F8A3E0}"/>
              </a:ext>
            </a:extLst>
          </p:cNvPr>
          <p:cNvSpPr/>
          <p:nvPr/>
        </p:nvSpPr>
        <p:spPr>
          <a:xfrm>
            <a:off x="9451956" y="2114173"/>
            <a:ext cx="8793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200" b="1" dirty="0">
                <a:solidFill>
                  <a:schemeClr val="tx1"/>
                </a:solidFill>
              </a:rPr>
              <a:t>MATCH = 1</a:t>
            </a:r>
          </a:p>
        </p:txBody>
      </p:sp>
      <p:sp>
        <p:nvSpPr>
          <p:cNvPr id="70" name="Retângulo 69">
            <a:extLst>
              <a:ext uri="{FF2B5EF4-FFF2-40B4-BE49-F238E27FC236}">
                <a16:creationId xmlns:a16="http://schemas.microsoft.com/office/drawing/2014/main" id="{89CD6291-CC56-4240-81EE-DBA54DA6F4F0}"/>
              </a:ext>
            </a:extLst>
          </p:cNvPr>
          <p:cNvSpPr/>
          <p:nvPr/>
        </p:nvSpPr>
        <p:spPr>
          <a:xfrm>
            <a:off x="7996476" y="2492567"/>
            <a:ext cx="8793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200" b="1" dirty="0"/>
              <a:t>MATCH &gt; 1</a:t>
            </a:r>
            <a:endParaRPr lang="pt-BR" sz="1200" b="1" dirty="0">
              <a:solidFill>
                <a:schemeClr val="tx1"/>
              </a:solidFill>
            </a:endParaRPr>
          </a:p>
        </p:txBody>
      </p:sp>
      <p:sp>
        <p:nvSpPr>
          <p:cNvPr id="74" name="Retângulo: Cantos Arredondados 73">
            <a:extLst>
              <a:ext uri="{FF2B5EF4-FFF2-40B4-BE49-F238E27FC236}">
                <a16:creationId xmlns:a16="http://schemas.microsoft.com/office/drawing/2014/main" id="{A95BC940-857C-4F7C-9EC2-ECA490C71BEE}"/>
              </a:ext>
            </a:extLst>
          </p:cNvPr>
          <p:cNvSpPr/>
          <p:nvPr/>
        </p:nvSpPr>
        <p:spPr>
          <a:xfrm>
            <a:off x="8091700" y="2986061"/>
            <a:ext cx="1492247" cy="635404"/>
          </a:xfrm>
          <a:prstGeom prst="roundRect">
            <a:avLst/>
          </a:prstGeom>
          <a:solidFill>
            <a:schemeClr val="accent1">
              <a:alpha val="0"/>
            </a:schemeClr>
          </a:solidFill>
          <a:ln w="31750">
            <a:solidFill>
              <a:srgbClr val="C5436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CEPS Desdobrados</a:t>
            </a:r>
          </a:p>
        </p:txBody>
      </p:sp>
      <p:cxnSp>
        <p:nvCxnSpPr>
          <p:cNvPr id="76" name="Conector: Angulado 75">
            <a:extLst>
              <a:ext uri="{FF2B5EF4-FFF2-40B4-BE49-F238E27FC236}">
                <a16:creationId xmlns:a16="http://schemas.microsoft.com/office/drawing/2014/main" id="{2FA8F1EF-ADEB-4C12-9A4B-DF29CB1C6AF5}"/>
              </a:ext>
            </a:extLst>
          </p:cNvPr>
          <p:cNvCxnSpPr>
            <a:cxnSpLocks/>
            <a:stCxn id="56" idx="2"/>
            <a:endCxn id="74" idx="0"/>
          </p:cNvCxnSpPr>
          <p:nvPr/>
        </p:nvCxnSpPr>
        <p:spPr>
          <a:xfrm rot="5400000">
            <a:off x="8266917" y="2408723"/>
            <a:ext cx="1148245" cy="6430"/>
          </a:xfrm>
          <a:prstGeom prst="bentConnector3">
            <a:avLst/>
          </a:prstGeom>
          <a:ln w="31750">
            <a:solidFill>
              <a:srgbClr val="C543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tângulo 98">
            <a:extLst>
              <a:ext uri="{FF2B5EF4-FFF2-40B4-BE49-F238E27FC236}">
                <a16:creationId xmlns:a16="http://schemas.microsoft.com/office/drawing/2014/main" id="{E36FEC84-D402-432B-8EDA-FFDAAC79AFC2}"/>
              </a:ext>
            </a:extLst>
          </p:cNvPr>
          <p:cNvSpPr/>
          <p:nvPr/>
        </p:nvSpPr>
        <p:spPr>
          <a:xfrm>
            <a:off x="7188570" y="2133036"/>
            <a:ext cx="8793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200" b="1" dirty="0"/>
              <a:t>MATCH = 0</a:t>
            </a:r>
            <a:endParaRPr lang="pt-BR" sz="1200" b="1" dirty="0">
              <a:solidFill>
                <a:schemeClr val="tx1"/>
              </a:solidFill>
            </a:endParaRPr>
          </a:p>
        </p:txBody>
      </p:sp>
      <p:pic>
        <p:nvPicPr>
          <p:cNvPr id="100" name="Imagem 99">
            <a:extLst>
              <a:ext uri="{FF2B5EF4-FFF2-40B4-BE49-F238E27FC236}">
                <a16:creationId xmlns:a16="http://schemas.microsoft.com/office/drawing/2014/main" id="{865A8500-F303-4619-B2AC-D043B6B282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58" t="13009" r="34922" b="61990"/>
          <a:stretch/>
        </p:blipFill>
        <p:spPr>
          <a:xfrm>
            <a:off x="10878449" y="3814485"/>
            <a:ext cx="412088" cy="388877"/>
          </a:xfrm>
          <a:prstGeom prst="rect">
            <a:avLst/>
          </a:prstGeom>
        </p:spPr>
      </p:pic>
      <p:sp>
        <p:nvSpPr>
          <p:cNvPr id="101" name="Retângulo: Cantos Arredondados 100">
            <a:extLst>
              <a:ext uri="{FF2B5EF4-FFF2-40B4-BE49-F238E27FC236}">
                <a16:creationId xmlns:a16="http://schemas.microsoft.com/office/drawing/2014/main" id="{F53E367F-2FB1-43D5-940D-528E838F67B8}"/>
              </a:ext>
            </a:extLst>
          </p:cNvPr>
          <p:cNvSpPr/>
          <p:nvPr/>
        </p:nvSpPr>
        <p:spPr>
          <a:xfrm>
            <a:off x="6020504" y="4123710"/>
            <a:ext cx="1492247" cy="635404"/>
          </a:xfrm>
          <a:prstGeom prst="roundRect">
            <a:avLst/>
          </a:prstGeom>
          <a:solidFill>
            <a:schemeClr val="accent1">
              <a:alpha val="0"/>
            </a:schemeClr>
          </a:solidFill>
          <a:ln w="31750">
            <a:solidFill>
              <a:srgbClr val="C5436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3" name="Retângulo: Cantos Arredondados 102">
            <a:extLst>
              <a:ext uri="{FF2B5EF4-FFF2-40B4-BE49-F238E27FC236}">
                <a16:creationId xmlns:a16="http://schemas.microsoft.com/office/drawing/2014/main" id="{0424ADCE-3A1C-40FB-BCE2-9C085BB6196D}"/>
              </a:ext>
            </a:extLst>
          </p:cNvPr>
          <p:cNvSpPr/>
          <p:nvPr/>
        </p:nvSpPr>
        <p:spPr>
          <a:xfrm>
            <a:off x="7719317" y="4282443"/>
            <a:ext cx="1492247" cy="635404"/>
          </a:xfrm>
          <a:prstGeom prst="roundRect">
            <a:avLst/>
          </a:prstGeom>
          <a:solidFill>
            <a:schemeClr val="accent1">
              <a:alpha val="0"/>
            </a:schemeClr>
          </a:solidFill>
          <a:ln w="31750">
            <a:solidFill>
              <a:srgbClr val="C5436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4" name="Retângulo: Cantos Arredondados 103">
            <a:extLst>
              <a:ext uri="{FF2B5EF4-FFF2-40B4-BE49-F238E27FC236}">
                <a16:creationId xmlns:a16="http://schemas.microsoft.com/office/drawing/2014/main" id="{B1EDBE1B-3E11-437F-900C-C665AE037C69}"/>
              </a:ext>
            </a:extLst>
          </p:cNvPr>
          <p:cNvSpPr/>
          <p:nvPr/>
        </p:nvSpPr>
        <p:spPr>
          <a:xfrm>
            <a:off x="9386202" y="4282443"/>
            <a:ext cx="1492247" cy="635404"/>
          </a:xfrm>
          <a:prstGeom prst="roundRect">
            <a:avLst/>
          </a:prstGeom>
          <a:solidFill>
            <a:schemeClr val="accent1">
              <a:alpha val="0"/>
            </a:schemeClr>
          </a:solidFill>
          <a:ln w="31750">
            <a:solidFill>
              <a:srgbClr val="C5436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grpSp>
        <p:nvGrpSpPr>
          <p:cNvPr id="133" name="Agrupar 132">
            <a:extLst>
              <a:ext uri="{FF2B5EF4-FFF2-40B4-BE49-F238E27FC236}">
                <a16:creationId xmlns:a16="http://schemas.microsoft.com/office/drawing/2014/main" id="{D6370777-1F59-41D5-87AB-4BB6D3A214C7}"/>
              </a:ext>
            </a:extLst>
          </p:cNvPr>
          <p:cNvGrpSpPr/>
          <p:nvPr/>
        </p:nvGrpSpPr>
        <p:grpSpPr>
          <a:xfrm>
            <a:off x="6245931" y="4128083"/>
            <a:ext cx="1041392" cy="308719"/>
            <a:chOff x="6944654" y="5507292"/>
            <a:chExt cx="1041392" cy="308719"/>
          </a:xfrm>
        </p:grpSpPr>
        <p:grpSp>
          <p:nvGrpSpPr>
            <p:cNvPr id="132" name="Agrupar 131">
              <a:extLst>
                <a:ext uri="{FF2B5EF4-FFF2-40B4-BE49-F238E27FC236}">
                  <a16:creationId xmlns:a16="http://schemas.microsoft.com/office/drawing/2014/main" id="{A42DBD29-0D31-4D72-8DB6-246BB7567EDE}"/>
                </a:ext>
              </a:extLst>
            </p:cNvPr>
            <p:cNvGrpSpPr/>
            <p:nvPr/>
          </p:nvGrpSpPr>
          <p:grpSpPr>
            <a:xfrm>
              <a:off x="6944654" y="5507292"/>
              <a:ext cx="1041392" cy="308719"/>
              <a:chOff x="5687068" y="5453491"/>
              <a:chExt cx="1102368" cy="308719"/>
            </a:xfrm>
          </p:grpSpPr>
          <p:sp>
            <p:nvSpPr>
              <p:cNvPr id="117" name="Retângulo 116">
                <a:extLst>
                  <a:ext uri="{FF2B5EF4-FFF2-40B4-BE49-F238E27FC236}">
                    <a16:creationId xmlns:a16="http://schemas.microsoft.com/office/drawing/2014/main" id="{8423D50A-FA31-454D-982D-4AD9CC03AEB5}"/>
                  </a:ext>
                </a:extLst>
              </p:cNvPr>
              <p:cNvSpPr/>
              <p:nvPr/>
            </p:nvSpPr>
            <p:spPr>
              <a:xfrm>
                <a:off x="5687068" y="5468526"/>
                <a:ext cx="364028" cy="289461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b="1" dirty="0">
                    <a:solidFill>
                      <a:schemeClr val="tx1"/>
                    </a:solidFill>
                  </a:rPr>
                  <a:t>#</a:t>
                </a:r>
              </a:p>
            </p:txBody>
          </p:sp>
          <p:sp>
            <p:nvSpPr>
              <p:cNvPr id="118" name="Retângulo 117">
                <a:extLst>
                  <a:ext uri="{FF2B5EF4-FFF2-40B4-BE49-F238E27FC236}">
                    <a16:creationId xmlns:a16="http://schemas.microsoft.com/office/drawing/2014/main" id="{A72AF51D-88DC-4089-AA45-3685E623A71B}"/>
                  </a:ext>
                </a:extLst>
              </p:cNvPr>
              <p:cNvSpPr/>
              <p:nvPr/>
            </p:nvSpPr>
            <p:spPr>
              <a:xfrm>
                <a:off x="5778963" y="5468526"/>
                <a:ext cx="364028" cy="289461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b="1" dirty="0">
                    <a:solidFill>
                      <a:schemeClr val="tx1"/>
                    </a:solidFill>
                  </a:rPr>
                  <a:t>#</a:t>
                </a:r>
              </a:p>
            </p:txBody>
          </p:sp>
          <p:sp>
            <p:nvSpPr>
              <p:cNvPr id="119" name="Retângulo 118">
                <a:extLst>
                  <a:ext uri="{FF2B5EF4-FFF2-40B4-BE49-F238E27FC236}">
                    <a16:creationId xmlns:a16="http://schemas.microsoft.com/office/drawing/2014/main" id="{F737F5FE-9C3F-45D8-9E26-935F53817B8A}"/>
                  </a:ext>
                </a:extLst>
              </p:cNvPr>
              <p:cNvSpPr/>
              <p:nvPr/>
            </p:nvSpPr>
            <p:spPr>
              <a:xfrm>
                <a:off x="5875639" y="5468526"/>
                <a:ext cx="364028" cy="289461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b="1" dirty="0">
                    <a:solidFill>
                      <a:schemeClr val="tx1"/>
                    </a:solidFill>
                  </a:rPr>
                  <a:t>#</a:t>
                </a:r>
              </a:p>
            </p:txBody>
          </p:sp>
          <p:sp>
            <p:nvSpPr>
              <p:cNvPr id="120" name="Retângulo 119">
                <a:extLst>
                  <a:ext uri="{FF2B5EF4-FFF2-40B4-BE49-F238E27FC236}">
                    <a16:creationId xmlns:a16="http://schemas.microsoft.com/office/drawing/2014/main" id="{AE9F75A5-6A37-4EF9-B3B4-A9D030B90FE1}"/>
                  </a:ext>
                </a:extLst>
              </p:cNvPr>
              <p:cNvSpPr/>
              <p:nvPr/>
            </p:nvSpPr>
            <p:spPr>
              <a:xfrm>
                <a:off x="5972531" y="5468526"/>
                <a:ext cx="364028" cy="289461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b="1" dirty="0">
                    <a:solidFill>
                      <a:schemeClr val="tx1"/>
                    </a:solidFill>
                  </a:rPr>
                  <a:t>#</a:t>
                </a:r>
              </a:p>
            </p:txBody>
          </p:sp>
          <p:sp>
            <p:nvSpPr>
              <p:cNvPr id="121" name="Retângulo 120">
                <a:extLst>
                  <a:ext uri="{FF2B5EF4-FFF2-40B4-BE49-F238E27FC236}">
                    <a16:creationId xmlns:a16="http://schemas.microsoft.com/office/drawing/2014/main" id="{68B3F266-4EFA-413F-BB50-23F8D2862DE1}"/>
                  </a:ext>
                </a:extLst>
              </p:cNvPr>
              <p:cNvSpPr/>
              <p:nvPr/>
            </p:nvSpPr>
            <p:spPr>
              <a:xfrm>
                <a:off x="6066142" y="5468526"/>
                <a:ext cx="364028" cy="289461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b="1" dirty="0">
                    <a:solidFill>
                      <a:schemeClr val="tx1"/>
                    </a:solidFill>
                  </a:rPr>
                  <a:t>#</a:t>
                </a:r>
              </a:p>
            </p:txBody>
          </p:sp>
          <p:sp>
            <p:nvSpPr>
              <p:cNvPr id="122" name="Retângulo 121">
                <a:extLst>
                  <a:ext uri="{FF2B5EF4-FFF2-40B4-BE49-F238E27FC236}">
                    <a16:creationId xmlns:a16="http://schemas.microsoft.com/office/drawing/2014/main" id="{37FE8BE9-1B66-4945-8CE2-5C525478D00B}"/>
                  </a:ext>
                </a:extLst>
              </p:cNvPr>
              <p:cNvSpPr/>
              <p:nvPr/>
            </p:nvSpPr>
            <p:spPr>
              <a:xfrm>
                <a:off x="6407107" y="5471018"/>
                <a:ext cx="213063" cy="289461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b="1" dirty="0">
                    <a:solidFill>
                      <a:schemeClr val="tx1"/>
                    </a:solidFill>
                  </a:rPr>
                  <a:t>#</a:t>
                </a:r>
              </a:p>
            </p:txBody>
          </p:sp>
          <p:sp>
            <p:nvSpPr>
              <p:cNvPr id="123" name="Retângulo 122">
                <a:extLst>
                  <a:ext uri="{FF2B5EF4-FFF2-40B4-BE49-F238E27FC236}">
                    <a16:creationId xmlns:a16="http://schemas.microsoft.com/office/drawing/2014/main" id="{26FF3040-C35A-4F7B-8022-23EBB7E2E87F}"/>
                  </a:ext>
                </a:extLst>
              </p:cNvPr>
              <p:cNvSpPr/>
              <p:nvPr/>
            </p:nvSpPr>
            <p:spPr>
              <a:xfrm>
                <a:off x="6354162" y="5471411"/>
                <a:ext cx="132977" cy="289461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b="1" dirty="0">
                    <a:solidFill>
                      <a:schemeClr val="tx1"/>
                    </a:solidFill>
                  </a:rPr>
                  <a:t>#</a:t>
                </a:r>
              </a:p>
            </p:txBody>
          </p:sp>
          <p:sp>
            <p:nvSpPr>
              <p:cNvPr id="124" name="Retângulo 123">
                <a:extLst>
                  <a:ext uri="{FF2B5EF4-FFF2-40B4-BE49-F238E27FC236}">
                    <a16:creationId xmlns:a16="http://schemas.microsoft.com/office/drawing/2014/main" id="{A15DBBD7-8293-4582-9FE0-2377D9F9CC0C}"/>
                  </a:ext>
                </a:extLst>
              </p:cNvPr>
              <p:cNvSpPr/>
              <p:nvPr/>
            </p:nvSpPr>
            <p:spPr>
              <a:xfrm>
                <a:off x="6425408" y="5472749"/>
                <a:ext cx="364028" cy="289461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b="1" dirty="0">
                    <a:solidFill>
                      <a:schemeClr val="tx1"/>
                    </a:solidFill>
                  </a:rPr>
                  <a:t>#</a:t>
                </a:r>
              </a:p>
            </p:txBody>
          </p:sp>
          <p:sp>
            <p:nvSpPr>
              <p:cNvPr id="126" name="Retângulo 125">
                <a:extLst>
                  <a:ext uri="{FF2B5EF4-FFF2-40B4-BE49-F238E27FC236}">
                    <a16:creationId xmlns:a16="http://schemas.microsoft.com/office/drawing/2014/main" id="{81BE0AD5-6191-4851-BC92-FB04C8553D9A}"/>
                  </a:ext>
                </a:extLst>
              </p:cNvPr>
              <p:cNvSpPr/>
              <p:nvPr/>
            </p:nvSpPr>
            <p:spPr>
              <a:xfrm>
                <a:off x="6154545" y="5453491"/>
                <a:ext cx="364028" cy="289461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25400">
                <a:solidFill>
                  <a:srgbClr val="C5436B">
                    <a:alpha val="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b="1" dirty="0">
                    <a:solidFill>
                      <a:schemeClr val="tx1"/>
                    </a:solidFill>
                  </a:rPr>
                  <a:t>-</a:t>
                </a:r>
              </a:p>
            </p:txBody>
          </p:sp>
        </p:grpSp>
        <p:sp>
          <p:nvSpPr>
            <p:cNvPr id="127" name="Retângulo 126">
              <a:extLst>
                <a:ext uri="{FF2B5EF4-FFF2-40B4-BE49-F238E27FC236}">
                  <a16:creationId xmlns:a16="http://schemas.microsoft.com/office/drawing/2014/main" id="{17FC126F-8AFF-434C-95F3-A2D599930E48}"/>
                </a:ext>
              </a:extLst>
            </p:cNvPr>
            <p:cNvSpPr/>
            <p:nvPr/>
          </p:nvSpPr>
          <p:spPr>
            <a:xfrm>
              <a:off x="7337510" y="5595937"/>
              <a:ext cx="527760" cy="140493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12700">
              <a:solidFill>
                <a:srgbClr val="C543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</p:grpSp>
      <p:grpSp>
        <p:nvGrpSpPr>
          <p:cNvPr id="134" name="Agrupar 133">
            <a:extLst>
              <a:ext uri="{FF2B5EF4-FFF2-40B4-BE49-F238E27FC236}">
                <a16:creationId xmlns:a16="http://schemas.microsoft.com/office/drawing/2014/main" id="{AB578931-43B1-4D3F-BC8E-7717FD53DDB6}"/>
              </a:ext>
            </a:extLst>
          </p:cNvPr>
          <p:cNvGrpSpPr/>
          <p:nvPr/>
        </p:nvGrpSpPr>
        <p:grpSpPr>
          <a:xfrm>
            <a:off x="7967207" y="4369601"/>
            <a:ext cx="1041392" cy="142240"/>
            <a:chOff x="6944654" y="5507292"/>
            <a:chExt cx="1041392" cy="308719"/>
          </a:xfrm>
        </p:grpSpPr>
        <p:grpSp>
          <p:nvGrpSpPr>
            <p:cNvPr id="135" name="Agrupar 134">
              <a:extLst>
                <a:ext uri="{FF2B5EF4-FFF2-40B4-BE49-F238E27FC236}">
                  <a16:creationId xmlns:a16="http://schemas.microsoft.com/office/drawing/2014/main" id="{4FDD535A-5D62-49BD-8EC0-DB4332341176}"/>
                </a:ext>
              </a:extLst>
            </p:cNvPr>
            <p:cNvGrpSpPr/>
            <p:nvPr/>
          </p:nvGrpSpPr>
          <p:grpSpPr>
            <a:xfrm>
              <a:off x="6944654" y="5507292"/>
              <a:ext cx="1041392" cy="308719"/>
              <a:chOff x="5687068" y="5453491"/>
              <a:chExt cx="1102368" cy="308719"/>
            </a:xfrm>
          </p:grpSpPr>
          <p:sp>
            <p:nvSpPr>
              <p:cNvPr id="137" name="Retângulo 136">
                <a:extLst>
                  <a:ext uri="{FF2B5EF4-FFF2-40B4-BE49-F238E27FC236}">
                    <a16:creationId xmlns:a16="http://schemas.microsoft.com/office/drawing/2014/main" id="{2FE191FB-B449-424D-BCE4-CE7DC1B36D94}"/>
                  </a:ext>
                </a:extLst>
              </p:cNvPr>
              <p:cNvSpPr/>
              <p:nvPr/>
            </p:nvSpPr>
            <p:spPr>
              <a:xfrm>
                <a:off x="5687068" y="5468526"/>
                <a:ext cx="364028" cy="289461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b="1" dirty="0">
                    <a:solidFill>
                      <a:schemeClr val="tx1"/>
                    </a:solidFill>
                  </a:rPr>
                  <a:t>#</a:t>
                </a:r>
              </a:p>
            </p:txBody>
          </p:sp>
          <p:sp>
            <p:nvSpPr>
              <p:cNvPr id="138" name="Retângulo 137">
                <a:extLst>
                  <a:ext uri="{FF2B5EF4-FFF2-40B4-BE49-F238E27FC236}">
                    <a16:creationId xmlns:a16="http://schemas.microsoft.com/office/drawing/2014/main" id="{3E0E873D-A457-442E-9D51-9509F07638A8}"/>
                  </a:ext>
                </a:extLst>
              </p:cNvPr>
              <p:cNvSpPr/>
              <p:nvPr/>
            </p:nvSpPr>
            <p:spPr>
              <a:xfrm>
                <a:off x="5778963" y="5468526"/>
                <a:ext cx="364028" cy="289461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b="1" dirty="0">
                    <a:solidFill>
                      <a:schemeClr val="tx1"/>
                    </a:solidFill>
                  </a:rPr>
                  <a:t>#</a:t>
                </a:r>
              </a:p>
            </p:txBody>
          </p:sp>
          <p:sp>
            <p:nvSpPr>
              <p:cNvPr id="139" name="Retângulo 138">
                <a:extLst>
                  <a:ext uri="{FF2B5EF4-FFF2-40B4-BE49-F238E27FC236}">
                    <a16:creationId xmlns:a16="http://schemas.microsoft.com/office/drawing/2014/main" id="{7BCC78A7-29AE-46E3-BE19-B403F6244920}"/>
                  </a:ext>
                </a:extLst>
              </p:cNvPr>
              <p:cNvSpPr/>
              <p:nvPr/>
            </p:nvSpPr>
            <p:spPr>
              <a:xfrm>
                <a:off x="5875639" y="5468526"/>
                <a:ext cx="364028" cy="289461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b="1" dirty="0">
                    <a:solidFill>
                      <a:schemeClr val="tx1"/>
                    </a:solidFill>
                  </a:rPr>
                  <a:t>#</a:t>
                </a:r>
              </a:p>
            </p:txBody>
          </p:sp>
          <p:sp>
            <p:nvSpPr>
              <p:cNvPr id="140" name="Retângulo 139">
                <a:extLst>
                  <a:ext uri="{FF2B5EF4-FFF2-40B4-BE49-F238E27FC236}">
                    <a16:creationId xmlns:a16="http://schemas.microsoft.com/office/drawing/2014/main" id="{DFF8C2B6-90DA-4B99-9E59-269394E555D1}"/>
                  </a:ext>
                </a:extLst>
              </p:cNvPr>
              <p:cNvSpPr/>
              <p:nvPr/>
            </p:nvSpPr>
            <p:spPr>
              <a:xfrm>
                <a:off x="5972531" y="5468526"/>
                <a:ext cx="364028" cy="289461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b="1" dirty="0">
                    <a:solidFill>
                      <a:schemeClr val="tx1"/>
                    </a:solidFill>
                  </a:rPr>
                  <a:t>#</a:t>
                </a:r>
              </a:p>
            </p:txBody>
          </p:sp>
          <p:sp>
            <p:nvSpPr>
              <p:cNvPr id="141" name="Retângulo 140">
                <a:extLst>
                  <a:ext uri="{FF2B5EF4-FFF2-40B4-BE49-F238E27FC236}">
                    <a16:creationId xmlns:a16="http://schemas.microsoft.com/office/drawing/2014/main" id="{5E5F903C-0FAF-428B-9256-DAC602AA306A}"/>
                  </a:ext>
                </a:extLst>
              </p:cNvPr>
              <p:cNvSpPr/>
              <p:nvPr/>
            </p:nvSpPr>
            <p:spPr>
              <a:xfrm>
                <a:off x="6066142" y="5468526"/>
                <a:ext cx="364028" cy="289461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b="1" dirty="0">
                    <a:solidFill>
                      <a:schemeClr val="tx1"/>
                    </a:solidFill>
                  </a:rPr>
                  <a:t>#</a:t>
                </a:r>
              </a:p>
            </p:txBody>
          </p:sp>
          <p:sp>
            <p:nvSpPr>
              <p:cNvPr id="142" name="Retângulo 141">
                <a:extLst>
                  <a:ext uri="{FF2B5EF4-FFF2-40B4-BE49-F238E27FC236}">
                    <a16:creationId xmlns:a16="http://schemas.microsoft.com/office/drawing/2014/main" id="{C55C846F-F084-42F5-BA70-29868380EF8B}"/>
                  </a:ext>
                </a:extLst>
              </p:cNvPr>
              <p:cNvSpPr/>
              <p:nvPr/>
            </p:nvSpPr>
            <p:spPr>
              <a:xfrm>
                <a:off x="6407107" y="5471018"/>
                <a:ext cx="213063" cy="289461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b="1" dirty="0">
                    <a:solidFill>
                      <a:schemeClr val="tx1"/>
                    </a:solidFill>
                  </a:rPr>
                  <a:t>#</a:t>
                </a:r>
              </a:p>
            </p:txBody>
          </p:sp>
          <p:sp>
            <p:nvSpPr>
              <p:cNvPr id="143" name="Retângulo 142">
                <a:extLst>
                  <a:ext uri="{FF2B5EF4-FFF2-40B4-BE49-F238E27FC236}">
                    <a16:creationId xmlns:a16="http://schemas.microsoft.com/office/drawing/2014/main" id="{1173DA5F-2C3E-40AC-A3C2-4BA4B026BD8F}"/>
                  </a:ext>
                </a:extLst>
              </p:cNvPr>
              <p:cNvSpPr/>
              <p:nvPr/>
            </p:nvSpPr>
            <p:spPr>
              <a:xfrm>
                <a:off x="6354162" y="5471411"/>
                <a:ext cx="132977" cy="289461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b="1" dirty="0">
                    <a:solidFill>
                      <a:schemeClr val="tx1"/>
                    </a:solidFill>
                  </a:rPr>
                  <a:t>#</a:t>
                </a:r>
              </a:p>
            </p:txBody>
          </p:sp>
          <p:sp>
            <p:nvSpPr>
              <p:cNvPr id="144" name="Retângulo 143">
                <a:extLst>
                  <a:ext uri="{FF2B5EF4-FFF2-40B4-BE49-F238E27FC236}">
                    <a16:creationId xmlns:a16="http://schemas.microsoft.com/office/drawing/2014/main" id="{094F96C2-4CBD-484C-B8C8-34A6080EB550}"/>
                  </a:ext>
                </a:extLst>
              </p:cNvPr>
              <p:cNvSpPr/>
              <p:nvPr/>
            </p:nvSpPr>
            <p:spPr>
              <a:xfrm>
                <a:off x="6425408" y="5472749"/>
                <a:ext cx="364028" cy="289461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b="1" dirty="0">
                    <a:solidFill>
                      <a:schemeClr val="tx1"/>
                    </a:solidFill>
                  </a:rPr>
                  <a:t>#</a:t>
                </a:r>
              </a:p>
            </p:txBody>
          </p:sp>
          <p:sp>
            <p:nvSpPr>
              <p:cNvPr id="145" name="Retângulo 144">
                <a:extLst>
                  <a:ext uri="{FF2B5EF4-FFF2-40B4-BE49-F238E27FC236}">
                    <a16:creationId xmlns:a16="http://schemas.microsoft.com/office/drawing/2014/main" id="{89E47B2B-1F6B-49FD-AC3C-FFA0DF8D30A1}"/>
                  </a:ext>
                </a:extLst>
              </p:cNvPr>
              <p:cNvSpPr/>
              <p:nvPr/>
            </p:nvSpPr>
            <p:spPr>
              <a:xfrm>
                <a:off x="6154545" y="5453491"/>
                <a:ext cx="364028" cy="289461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25400">
                <a:solidFill>
                  <a:srgbClr val="C5436B">
                    <a:alpha val="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b="1" dirty="0">
                    <a:solidFill>
                      <a:schemeClr val="tx1"/>
                    </a:solidFill>
                  </a:rPr>
                  <a:t>-</a:t>
                </a:r>
              </a:p>
            </p:txBody>
          </p:sp>
        </p:grpSp>
        <p:sp>
          <p:nvSpPr>
            <p:cNvPr id="136" name="Retângulo 135">
              <a:extLst>
                <a:ext uri="{FF2B5EF4-FFF2-40B4-BE49-F238E27FC236}">
                  <a16:creationId xmlns:a16="http://schemas.microsoft.com/office/drawing/2014/main" id="{686E781B-11E4-480D-B033-904F7D5DF083}"/>
                </a:ext>
              </a:extLst>
            </p:cNvPr>
            <p:cNvSpPr/>
            <p:nvPr/>
          </p:nvSpPr>
          <p:spPr>
            <a:xfrm>
              <a:off x="7430377" y="5521858"/>
              <a:ext cx="448659" cy="28946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12700">
              <a:solidFill>
                <a:srgbClr val="C543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</p:grpSp>
      <p:grpSp>
        <p:nvGrpSpPr>
          <p:cNvPr id="146" name="Agrupar 145">
            <a:extLst>
              <a:ext uri="{FF2B5EF4-FFF2-40B4-BE49-F238E27FC236}">
                <a16:creationId xmlns:a16="http://schemas.microsoft.com/office/drawing/2014/main" id="{ED2D4B20-49B0-4064-A786-EC6D245E8F28}"/>
              </a:ext>
            </a:extLst>
          </p:cNvPr>
          <p:cNvGrpSpPr/>
          <p:nvPr/>
        </p:nvGrpSpPr>
        <p:grpSpPr>
          <a:xfrm>
            <a:off x="9598613" y="4356470"/>
            <a:ext cx="1041392" cy="142240"/>
            <a:chOff x="6944654" y="5507292"/>
            <a:chExt cx="1041392" cy="308719"/>
          </a:xfrm>
        </p:grpSpPr>
        <p:grpSp>
          <p:nvGrpSpPr>
            <p:cNvPr id="147" name="Agrupar 146">
              <a:extLst>
                <a:ext uri="{FF2B5EF4-FFF2-40B4-BE49-F238E27FC236}">
                  <a16:creationId xmlns:a16="http://schemas.microsoft.com/office/drawing/2014/main" id="{AFD777E1-D348-40F8-A4D1-1D6E3F6FD64F}"/>
                </a:ext>
              </a:extLst>
            </p:cNvPr>
            <p:cNvGrpSpPr/>
            <p:nvPr/>
          </p:nvGrpSpPr>
          <p:grpSpPr>
            <a:xfrm>
              <a:off x="6944654" y="5507292"/>
              <a:ext cx="1041392" cy="308719"/>
              <a:chOff x="5687068" y="5453491"/>
              <a:chExt cx="1102368" cy="308719"/>
            </a:xfrm>
          </p:grpSpPr>
          <p:sp>
            <p:nvSpPr>
              <p:cNvPr id="149" name="Retângulo 148">
                <a:extLst>
                  <a:ext uri="{FF2B5EF4-FFF2-40B4-BE49-F238E27FC236}">
                    <a16:creationId xmlns:a16="http://schemas.microsoft.com/office/drawing/2014/main" id="{E8952B20-E25F-470E-931B-F2DBD0D6D81E}"/>
                  </a:ext>
                </a:extLst>
              </p:cNvPr>
              <p:cNvSpPr/>
              <p:nvPr/>
            </p:nvSpPr>
            <p:spPr>
              <a:xfrm>
                <a:off x="5687068" y="5468526"/>
                <a:ext cx="364028" cy="289461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b="1" dirty="0">
                    <a:solidFill>
                      <a:schemeClr val="tx1"/>
                    </a:solidFill>
                  </a:rPr>
                  <a:t>#</a:t>
                </a:r>
              </a:p>
            </p:txBody>
          </p:sp>
          <p:sp>
            <p:nvSpPr>
              <p:cNvPr id="150" name="Retângulo 149">
                <a:extLst>
                  <a:ext uri="{FF2B5EF4-FFF2-40B4-BE49-F238E27FC236}">
                    <a16:creationId xmlns:a16="http://schemas.microsoft.com/office/drawing/2014/main" id="{A32C1397-039F-4A5C-BABC-9052146528A4}"/>
                  </a:ext>
                </a:extLst>
              </p:cNvPr>
              <p:cNvSpPr/>
              <p:nvPr/>
            </p:nvSpPr>
            <p:spPr>
              <a:xfrm>
                <a:off x="5778963" y="5468526"/>
                <a:ext cx="364028" cy="289461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b="1" dirty="0">
                    <a:solidFill>
                      <a:schemeClr val="tx1"/>
                    </a:solidFill>
                  </a:rPr>
                  <a:t>#</a:t>
                </a:r>
              </a:p>
            </p:txBody>
          </p:sp>
          <p:sp>
            <p:nvSpPr>
              <p:cNvPr id="151" name="Retângulo 150">
                <a:extLst>
                  <a:ext uri="{FF2B5EF4-FFF2-40B4-BE49-F238E27FC236}">
                    <a16:creationId xmlns:a16="http://schemas.microsoft.com/office/drawing/2014/main" id="{23C687E1-A57F-4BA3-888A-9683CEEF9CBB}"/>
                  </a:ext>
                </a:extLst>
              </p:cNvPr>
              <p:cNvSpPr/>
              <p:nvPr/>
            </p:nvSpPr>
            <p:spPr>
              <a:xfrm>
                <a:off x="5875639" y="5468526"/>
                <a:ext cx="364028" cy="289461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b="1" dirty="0">
                    <a:solidFill>
                      <a:schemeClr val="tx1"/>
                    </a:solidFill>
                  </a:rPr>
                  <a:t>#</a:t>
                </a:r>
              </a:p>
            </p:txBody>
          </p:sp>
          <p:sp>
            <p:nvSpPr>
              <p:cNvPr id="152" name="Retângulo 151">
                <a:extLst>
                  <a:ext uri="{FF2B5EF4-FFF2-40B4-BE49-F238E27FC236}">
                    <a16:creationId xmlns:a16="http://schemas.microsoft.com/office/drawing/2014/main" id="{E00FA69F-FF8B-4D0D-8B58-A45E091F249B}"/>
                  </a:ext>
                </a:extLst>
              </p:cNvPr>
              <p:cNvSpPr/>
              <p:nvPr/>
            </p:nvSpPr>
            <p:spPr>
              <a:xfrm>
                <a:off x="5972531" y="5468526"/>
                <a:ext cx="364028" cy="289461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b="1" dirty="0">
                    <a:solidFill>
                      <a:schemeClr val="tx1"/>
                    </a:solidFill>
                  </a:rPr>
                  <a:t>#</a:t>
                </a:r>
              </a:p>
            </p:txBody>
          </p:sp>
          <p:sp>
            <p:nvSpPr>
              <p:cNvPr id="153" name="Retângulo 152">
                <a:extLst>
                  <a:ext uri="{FF2B5EF4-FFF2-40B4-BE49-F238E27FC236}">
                    <a16:creationId xmlns:a16="http://schemas.microsoft.com/office/drawing/2014/main" id="{2A11BDDA-8B39-48DB-91F3-30CB257AEDD8}"/>
                  </a:ext>
                </a:extLst>
              </p:cNvPr>
              <p:cNvSpPr/>
              <p:nvPr/>
            </p:nvSpPr>
            <p:spPr>
              <a:xfrm>
                <a:off x="6066142" y="5468526"/>
                <a:ext cx="364028" cy="289461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b="1" dirty="0">
                    <a:solidFill>
                      <a:schemeClr val="tx1"/>
                    </a:solidFill>
                  </a:rPr>
                  <a:t>#</a:t>
                </a:r>
              </a:p>
            </p:txBody>
          </p:sp>
          <p:sp>
            <p:nvSpPr>
              <p:cNvPr id="154" name="Retângulo 153">
                <a:extLst>
                  <a:ext uri="{FF2B5EF4-FFF2-40B4-BE49-F238E27FC236}">
                    <a16:creationId xmlns:a16="http://schemas.microsoft.com/office/drawing/2014/main" id="{4873DCB0-5645-461D-AD89-3D2822ED87AA}"/>
                  </a:ext>
                </a:extLst>
              </p:cNvPr>
              <p:cNvSpPr/>
              <p:nvPr/>
            </p:nvSpPr>
            <p:spPr>
              <a:xfrm>
                <a:off x="6407107" y="5471018"/>
                <a:ext cx="213063" cy="289461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b="1" dirty="0">
                    <a:solidFill>
                      <a:schemeClr val="tx1"/>
                    </a:solidFill>
                  </a:rPr>
                  <a:t>#</a:t>
                </a:r>
              </a:p>
            </p:txBody>
          </p:sp>
          <p:sp>
            <p:nvSpPr>
              <p:cNvPr id="155" name="Retângulo 154">
                <a:extLst>
                  <a:ext uri="{FF2B5EF4-FFF2-40B4-BE49-F238E27FC236}">
                    <a16:creationId xmlns:a16="http://schemas.microsoft.com/office/drawing/2014/main" id="{D39314C4-215F-424A-A44C-7EE6DF9210FB}"/>
                  </a:ext>
                </a:extLst>
              </p:cNvPr>
              <p:cNvSpPr/>
              <p:nvPr/>
            </p:nvSpPr>
            <p:spPr>
              <a:xfrm>
                <a:off x="6354162" y="5471411"/>
                <a:ext cx="132977" cy="289461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b="1" dirty="0">
                    <a:solidFill>
                      <a:schemeClr val="tx1"/>
                    </a:solidFill>
                  </a:rPr>
                  <a:t>#</a:t>
                </a:r>
              </a:p>
            </p:txBody>
          </p:sp>
          <p:sp>
            <p:nvSpPr>
              <p:cNvPr id="156" name="Retângulo 155">
                <a:extLst>
                  <a:ext uri="{FF2B5EF4-FFF2-40B4-BE49-F238E27FC236}">
                    <a16:creationId xmlns:a16="http://schemas.microsoft.com/office/drawing/2014/main" id="{3F97F84B-16E2-4DAC-8C59-BEA4FF8E68C4}"/>
                  </a:ext>
                </a:extLst>
              </p:cNvPr>
              <p:cNvSpPr/>
              <p:nvPr/>
            </p:nvSpPr>
            <p:spPr>
              <a:xfrm>
                <a:off x="6425408" y="5472749"/>
                <a:ext cx="364028" cy="289461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b="1" dirty="0">
                    <a:solidFill>
                      <a:schemeClr val="tx1"/>
                    </a:solidFill>
                  </a:rPr>
                  <a:t>#</a:t>
                </a:r>
              </a:p>
            </p:txBody>
          </p:sp>
          <p:sp>
            <p:nvSpPr>
              <p:cNvPr id="157" name="Retângulo 156">
                <a:extLst>
                  <a:ext uri="{FF2B5EF4-FFF2-40B4-BE49-F238E27FC236}">
                    <a16:creationId xmlns:a16="http://schemas.microsoft.com/office/drawing/2014/main" id="{345B0F21-C35B-46F7-8549-9E94F459412F}"/>
                  </a:ext>
                </a:extLst>
              </p:cNvPr>
              <p:cNvSpPr/>
              <p:nvPr/>
            </p:nvSpPr>
            <p:spPr>
              <a:xfrm>
                <a:off x="6154545" y="5453491"/>
                <a:ext cx="364028" cy="289461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25400">
                <a:solidFill>
                  <a:srgbClr val="C5436B">
                    <a:alpha val="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b="1" dirty="0">
                    <a:solidFill>
                      <a:schemeClr val="tx1"/>
                    </a:solidFill>
                  </a:rPr>
                  <a:t>-</a:t>
                </a:r>
              </a:p>
            </p:txBody>
          </p:sp>
        </p:grpSp>
        <p:sp>
          <p:nvSpPr>
            <p:cNvPr id="148" name="Retângulo 147">
              <a:extLst>
                <a:ext uri="{FF2B5EF4-FFF2-40B4-BE49-F238E27FC236}">
                  <a16:creationId xmlns:a16="http://schemas.microsoft.com/office/drawing/2014/main" id="{7C2BEB8B-66D2-4483-832D-C110285D5071}"/>
                </a:ext>
              </a:extLst>
            </p:cNvPr>
            <p:cNvSpPr/>
            <p:nvPr/>
          </p:nvSpPr>
          <p:spPr>
            <a:xfrm>
              <a:off x="7590279" y="5521858"/>
              <a:ext cx="288757" cy="28946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12700">
              <a:solidFill>
                <a:srgbClr val="C543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</p:grpSp>
      <p:cxnSp>
        <p:nvCxnSpPr>
          <p:cNvPr id="158" name="Conector: Angulado 157">
            <a:extLst>
              <a:ext uri="{FF2B5EF4-FFF2-40B4-BE49-F238E27FC236}">
                <a16:creationId xmlns:a16="http://schemas.microsoft.com/office/drawing/2014/main" id="{2AE9E238-4BA0-4CCC-89E5-F3260F215B94}"/>
              </a:ext>
            </a:extLst>
          </p:cNvPr>
          <p:cNvCxnSpPr>
            <a:cxnSpLocks/>
            <a:stCxn id="74" idx="2"/>
            <a:endCxn id="101" idx="0"/>
          </p:cNvCxnSpPr>
          <p:nvPr/>
        </p:nvCxnSpPr>
        <p:spPr>
          <a:xfrm rot="5400000">
            <a:off x="7551104" y="2836989"/>
            <a:ext cx="502245" cy="2071196"/>
          </a:xfrm>
          <a:prstGeom prst="bentConnector3">
            <a:avLst>
              <a:gd name="adj1" fmla="val 50000"/>
            </a:avLst>
          </a:prstGeom>
          <a:ln w="31750">
            <a:solidFill>
              <a:srgbClr val="C543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ector: Angulado 160">
            <a:extLst>
              <a:ext uri="{FF2B5EF4-FFF2-40B4-BE49-F238E27FC236}">
                <a16:creationId xmlns:a16="http://schemas.microsoft.com/office/drawing/2014/main" id="{45CC5A0C-7E85-4172-B483-8ED348827DB6}"/>
              </a:ext>
            </a:extLst>
          </p:cNvPr>
          <p:cNvCxnSpPr>
            <a:cxnSpLocks/>
            <a:stCxn id="74" idx="2"/>
            <a:endCxn id="103" idx="0"/>
          </p:cNvCxnSpPr>
          <p:nvPr/>
        </p:nvCxnSpPr>
        <p:spPr>
          <a:xfrm rot="5400000">
            <a:off x="8321144" y="3765763"/>
            <a:ext cx="660978" cy="372383"/>
          </a:xfrm>
          <a:prstGeom prst="bentConnector3">
            <a:avLst>
              <a:gd name="adj1" fmla="val 50000"/>
            </a:avLst>
          </a:prstGeom>
          <a:ln w="31750">
            <a:solidFill>
              <a:srgbClr val="C543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ector: Angulado 163">
            <a:extLst>
              <a:ext uri="{FF2B5EF4-FFF2-40B4-BE49-F238E27FC236}">
                <a16:creationId xmlns:a16="http://schemas.microsoft.com/office/drawing/2014/main" id="{B951F5BB-9892-4EE5-B4F0-61FF33B0CDA2}"/>
              </a:ext>
            </a:extLst>
          </p:cNvPr>
          <p:cNvCxnSpPr>
            <a:cxnSpLocks/>
            <a:stCxn id="74" idx="2"/>
            <a:endCxn id="104" idx="0"/>
          </p:cNvCxnSpPr>
          <p:nvPr/>
        </p:nvCxnSpPr>
        <p:spPr>
          <a:xfrm rot="16200000" flipH="1">
            <a:off x="9154586" y="3304703"/>
            <a:ext cx="660978" cy="1294502"/>
          </a:xfrm>
          <a:prstGeom prst="bentConnector3">
            <a:avLst>
              <a:gd name="adj1" fmla="val 50000"/>
            </a:avLst>
          </a:prstGeom>
          <a:ln w="31750">
            <a:solidFill>
              <a:srgbClr val="C543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294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79FBE2-8845-4230-ABFC-FD4F764C1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23DDFB-CEE9-4063-A29C-92324F9C8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AEA5019-6898-495C-9736-25C063A52244}"/>
              </a:ext>
            </a:extLst>
          </p:cNvPr>
          <p:cNvSpPr/>
          <p:nvPr/>
        </p:nvSpPr>
        <p:spPr>
          <a:xfrm>
            <a:off x="1639962" y="39245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https://www.correios.com.br/precisa-de-ajuda/o-que-e-cep-e-por-que-usa-lo/estrutura-do-cep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54809DB-DFD0-4E7F-B7BC-8ABFEBCE698C}"/>
              </a:ext>
            </a:extLst>
          </p:cNvPr>
          <p:cNvSpPr/>
          <p:nvPr/>
        </p:nvSpPr>
        <p:spPr>
          <a:xfrm>
            <a:off x="1639962" y="3420256"/>
            <a:ext cx="49904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http://www.scielo.br/pdf/rae/v37n3/a04v37n3.pdf</a:t>
            </a:r>
          </a:p>
        </p:txBody>
      </p:sp>
    </p:spTree>
    <p:extLst>
      <p:ext uri="{BB962C8B-B14F-4D97-AF65-F5344CB8AC3E}">
        <p14:creationId xmlns:p14="http://schemas.microsoft.com/office/powerpoint/2010/main" val="25729014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3413</TotalTime>
  <Words>404</Words>
  <Application>Microsoft Office PowerPoint</Application>
  <PresentationFormat>Widescreen</PresentationFormat>
  <Paragraphs>210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(Corpo)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liz valdivia</dc:creator>
  <cp:lastModifiedBy>liz valdivia</cp:lastModifiedBy>
  <cp:revision>35</cp:revision>
  <dcterms:created xsi:type="dcterms:W3CDTF">2019-02-05T01:45:42Z</dcterms:created>
  <dcterms:modified xsi:type="dcterms:W3CDTF">2019-02-07T10:38:59Z</dcterms:modified>
</cp:coreProperties>
</file>