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538A3"/>
    <a:srgbClr val="E158A5"/>
    <a:srgbClr val="38BC94"/>
    <a:srgbClr val="6A3E8D"/>
    <a:srgbClr val="43C09A"/>
    <a:srgbClr val="37BA92"/>
    <a:srgbClr val="31A280"/>
    <a:srgbClr val="FFFFFF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34710-F43F-431D-8898-B7F21D5A8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8DB43-97F0-45C3-8603-22A09AF44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B7B70-3A67-4DE4-B3E8-1C190EC2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99D2D-86F5-42CC-884C-E76529B9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1E9CE-D209-4482-9E8B-C7B5EA08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2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F1EFC-4516-47EB-AA82-D6967629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0F4559-0D20-4839-B080-E650CC696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82B8B-5500-4734-8FF7-5671238A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30722-4ED3-49A2-970D-C01F5E43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1D83B-B924-495B-A6F9-A60C79D3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74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E3BB8F-79BA-4047-BF9A-294FB54B4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FF3C46-E08F-4AB9-AC10-E3D46D26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C855C-FB5F-4B85-A1F3-4386057E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80DAAD-4A7E-46B4-B090-E82A82B1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D967B3-FEFA-4C05-AEE1-DF9CA2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81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15A8C-7954-4C97-9CB0-AB928499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095D6-B2A7-4DDB-89E3-84105B7B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E84AE-11CA-49E2-AC4C-BF211467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CF772-270F-4E61-99DE-82F4084A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A6F01-0A99-405E-8D45-B7435654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0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CD0C3-BA35-4DC9-BFC4-CAD33F31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D2FC0F-8C1A-43A1-B8D5-616E643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F97CE6-2710-4FF4-B474-9F82EB09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156FA-6E29-4783-B8D3-955FCB1C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2C937-3C32-45C4-A4AF-179BD8C2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9CE8F-37C8-4D5D-B60B-B3B9D6CC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41F7E-FB1A-4296-87D2-CDE4F14B4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E83AF1-CBB7-4790-A20B-1C5113E1D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04ED5D-6D26-4818-8057-7307A41C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A4491B-08A9-4D7F-A2EF-A8A3C785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164844-621E-4A17-A125-F652FCCC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A997C-9173-4D95-A38B-0B8C6E3C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7C6314-5A87-4E93-B3DA-C26279AA9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C2A9A2-CD1F-413F-9C66-EAA4A7A1D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CA5F84-7D56-4614-BF0E-2D71E743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813C40-1409-44B9-A7BA-F15275538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2E03AD-10CE-4281-81F0-8A6BBFAF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0A1CD2-EB70-4C98-91DC-882112CF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A6BC81-651D-4CBD-97E8-D1F769C6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57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0C901-D449-43B6-AC7D-9F588BA2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07DC47-EFB2-4CDD-A5E2-02AD7D4E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7E3FC2-243E-4DAC-AC9E-5D3F0F6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8BB44F-2CCB-4FFA-ABC5-1CFDD17B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82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391B93-F247-4036-ABBE-C49512EA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1BB360-25CB-421A-BD83-AA0DBEF5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FA3EDE-3855-4A4C-AE96-3A1C473E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3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AD42-1FB9-4F6F-A3E4-9C22A0C1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574BE-C658-4706-912A-58EFF03A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F6D5E6-4CA7-4C22-BD52-4BB97671D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CE2883-D983-4E19-A99C-BBE03105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0383C-13ED-4F5F-8993-D388C503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E6D355-2366-4EE4-933B-D35E41E1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7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AD89C-F086-4606-9ED8-F87BA723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516C35-2DF0-472F-B318-F3B255411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F0BCF0-3BBC-48AB-9EB6-711424028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CA7665-EE8B-49F6-8553-BFA6B1B8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85C94E-0C95-4C5D-A05E-14FCC444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98882B-85C6-460E-9C58-03ECD32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3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E8719D-E702-44C4-BB0B-7F931BB0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ED27E-1187-489A-AD64-BA5F6A658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3EF697-48F5-4BA6-B537-900E86AE5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011F-45CF-48D6-91B5-C43269905C5D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AB759D-2A2C-4C7E-B0EF-66B903605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0563E3-FA1D-4C50-9842-20244F773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90B7-2DBB-4E5B-9594-BCDA1F200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4E8A1-D8E7-456E-85C8-6090EB072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42A064-78C4-4113-BF68-F699A7E07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95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5C3FD4F-2B18-4292-931E-4E2CF54F787A}"/>
              </a:ext>
            </a:extLst>
          </p:cNvPr>
          <p:cNvGrpSpPr/>
          <p:nvPr/>
        </p:nvGrpSpPr>
        <p:grpSpPr>
          <a:xfrm>
            <a:off x="992139" y="2374643"/>
            <a:ext cx="10207721" cy="4483357"/>
            <a:chOff x="727788" y="965713"/>
            <a:chExt cx="10207721" cy="4483357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BB5F52B8-73FE-414F-B205-384868C36190}"/>
                </a:ext>
              </a:extLst>
            </p:cNvPr>
            <p:cNvSpPr/>
            <p:nvPr/>
          </p:nvSpPr>
          <p:spPr>
            <a:xfrm rot="1181227">
              <a:off x="937818" y="2176825"/>
              <a:ext cx="385681" cy="61255"/>
            </a:xfrm>
            <a:prstGeom prst="rect">
              <a:avLst/>
            </a:prstGeom>
            <a:solidFill>
              <a:srgbClr val="ADADAD"/>
            </a:solidFill>
            <a:ln>
              <a:solidFill>
                <a:srgbClr val="ADAD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Seta: para a Direita 89">
              <a:extLst>
                <a:ext uri="{FF2B5EF4-FFF2-40B4-BE49-F238E27FC236}">
                  <a16:creationId xmlns:a16="http://schemas.microsoft.com/office/drawing/2014/main" id="{7B74BBA5-9C74-4999-9597-869C30333393}"/>
                </a:ext>
              </a:extLst>
            </p:cNvPr>
            <p:cNvSpPr/>
            <p:nvPr/>
          </p:nvSpPr>
          <p:spPr>
            <a:xfrm rot="1211966">
              <a:off x="1044967" y="2175122"/>
              <a:ext cx="100072" cy="30696"/>
            </a:xfrm>
            <a:prstGeom prst="rightArrow">
              <a:avLst>
                <a:gd name="adj1" fmla="val 38990"/>
                <a:gd name="adj2" fmla="val 564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6D901343-0BC0-46B9-9112-849DEDD0D9DB}"/>
                </a:ext>
              </a:extLst>
            </p:cNvPr>
            <p:cNvGrpSpPr/>
            <p:nvPr/>
          </p:nvGrpSpPr>
          <p:grpSpPr>
            <a:xfrm>
              <a:off x="1106060" y="1678884"/>
              <a:ext cx="9293084" cy="3770186"/>
              <a:chOff x="1106060" y="1678884"/>
              <a:chExt cx="9293084" cy="3770186"/>
            </a:xfrm>
          </p:grpSpPr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2E9CB441-A043-45EF-A8EB-AB9B09F597C4}"/>
                  </a:ext>
                </a:extLst>
              </p:cNvPr>
              <p:cNvGrpSpPr/>
              <p:nvPr/>
            </p:nvGrpSpPr>
            <p:grpSpPr>
              <a:xfrm>
                <a:off x="1106060" y="1678884"/>
                <a:ext cx="8545980" cy="3379463"/>
                <a:chOff x="1614060" y="231084"/>
                <a:chExt cx="8545980" cy="3379463"/>
              </a:xfrm>
            </p:grpSpPr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B39DDA9A-84D2-406D-9B71-5481C36D5EAC}"/>
                    </a:ext>
                  </a:extLst>
                </p:cNvPr>
                <p:cNvSpPr/>
                <p:nvPr/>
              </p:nvSpPr>
              <p:spPr>
                <a:xfrm>
                  <a:off x="2730754" y="1164431"/>
                  <a:ext cx="914179" cy="198400"/>
                </a:xfrm>
                <a:prstGeom prst="ellipse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E03CF312-5644-401D-B3AC-3469BAA2BF52}"/>
                    </a:ext>
                  </a:extLst>
                </p:cNvPr>
                <p:cNvSpPr/>
                <p:nvPr/>
              </p:nvSpPr>
              <p:spPr>
                <a:xfrm>
                  <a:off x="3815073" y="1538285"/>
                  <a:ext cx="1076817" cy="242911"/>
                </a:xfrm>
                <a:prstGeom prst="ellipse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DB1E4537-536A-46FC-9D56-5C5FBC5F7DAE}"/>
                    </a:ext>
                  </a:extLst>
                </p:cNvPr>
                <p:cNvSpPr/>
                <p:nvPr/>
              </p:nvSpPr>
              <p:spPr>
                <a:xfrm>
                  <a:off x="4861972" y="1905001"/>
                  <a:ext cx="1472186" cy="336550"/>
                </a:xfrm>
                <a:prstGeom prst="ellipse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C77D1DBD-DD59-4513-AE51-1EE4B88DFAA7}"/>
                    </a:ext>
                  </a:extLst>
                </p:cNvPr>
                <p:cNvSpPr/>
                <p:nvPr/>
              </p:nvSpPr>
              <p:spPr>
                <a:xfrm>
                  <a:off x="6532021" y="2489199"/>
                  <a:ext cx="1646811" cy="341345"/>
                </a:xfrm>
                <a:prstGeom prst="ellipse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>
                  <a:extLst>
                    <a:ext uri="{FF2B5EF4-FFF2-40B4-BE49-F238E27FC236}">
                      <a16:creationId xmlns:a16="http://schemas.microsoft.com/office/drawing/2014/main" id="{0CC52549-B934-4D97-9299-67677AF5826E}"/>
                    </a:ext>
                  </a:extLst>
                </p:cNvPr>
                <p:cNvSpPr/>
                <p:nvPr/>
              </p:nvSpPr>
              <p:spPr>
                <a:xfrm>
                  <a:off x="8216927" y="3000375"/>
                  <a:ext cx="1833533" cy="428625"/>
                </a:xfrm>
                <a:prstGeom prst="ellipse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622ED382-41A2-428A-B45C-1242A0F501EC}"/>
                    </a:ext>
                  </a:extLst>
                </p:cNvPr>
                <p:cNvSpPr/>
                <p:nvPr/>
              </p:nvSpPr>
              <p:spPr>
                <a:xfrm rot="1181227">
                  <a:off x="7523541" y="2837448"/>
                  <a:ext cx="1155887" cy="191269"/>
                </a:xfrm>
                <a:prstGeom prst="rect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B1777AE4-73E0-466F-B71E-752DA1A30268}"/>
                    </a:ext>
                  </a:extLst>
                </p:cNvPr>
                <p:cNvSpPr/>
                <p:nvPr/>
              </p:nvSpPr>
              <p:spPr>
                <a:xfrm rot="1181227">
                  <a:off x="5822261" y="2266379"/>
                  <a:ext cx="1280741" cy="193372"/>
                </a:xfrm>
                <a:prstGeom prst="rect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2CB49C96-32F2-48AE-9659-F02E8005A9EB}"/>
                    </a:ext>
                  </a:extLst>
                </p:cNvPr>
                <p:cNvSpPr/>
                <p:nvPr/>
              </p:nvSpPr>
              <p:spPr>
                <a:xfrm rot="1181227">
                  <a:off x="4291687" y="1745925"/>
                  <a:ext cx="1053008" cy="123779"/>
                </a:xfrm>
                <a:prstGeom prst="rect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1D444A3D-B505-4CCD-9276-DFA0AB49D081}"/>
                    </a:ext>
                  </a:extLst>
                </p:cNvPr>
                <p:cNvSpPr/>
                <p:nvPr/>
              </p:nvSpPr>
              <p:spPr>
                <a:xfrm rot="1181227">
                  <a:off x="3156558" y="1364460"/>
                  <a:ext cx="996131" cy="109457"/>
                </a:xfrm>
                <a:prstGeom prst="rect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8546697B-ED3D-4773-9F6E-0ED415492981}"/>
                    </a:ext>
                  </a:extLst>
                </p:cNvPr>
                <p:cNvSpPr/>
                <p:nvPr/>
              </p:nvSpPr>
              <p:spPr>
                <a:xfrm rot="1181227">
                  <a:off x="2371918" y="1080108"/>
                  <a:ext cx="672880" cy="97644"/>
                </a:xfrm>
                <a:prstGeom prst="rect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76AE8F90-FC42-47BA-A70C-D5BF9B3865ED}"/>
                    </a:ext>
                  </a:extLst>
                </p:cNvPr>
                <p:cNvSpPr/>
                <p:nvPr/>
              </p:nvSpPr>
              <p:spPr>
                <a:xfrm>
                  <a:off x="2109902" y="981246"/>
                  <a:ext cx="740475" cy="145450"/>
                </a:xfrm>
                <a:prstGeom prst="ellipse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098F5F94-4E55-41BF-93D6-99777714B7AB}"/>
                    </a:ext>
                  </a:extLst>
                </p:cNvPr>
                <p:cNvSpPr/>
                <p:nvPr/>
              </p:nvSpPr>
              <p:spPr>
                <a:xfrm rot="1181227">
                  <a:off x="2030767" y="953878"/>
                  <a:ext cx="629393" cy="71115"/>
                </a:xfrm>
                <a:prstGeom prst="rect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9A52B6D9-0408-4328-B845-2374124A0524}"/>
                    </a:ext>
                  </a:extLst>
                </p:cNvPr>
                <p:cNvSpPr/>
                <p:nvPr/>
              </p:nvSpPr>
              <p:spPr>
                <a:xfrm>
                  <a:off x="6768763" y="2535089"/>
                  <a:ext cx="1186233" cy="23299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dirty="0"/>
                    <a:t>v3</a:t>
                  </a:r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8E4AE0D5-F079-4014-AD22-D289533D799D}"/>
                    </a:ext>
                  </a:extLst>
                </p:cNvPr>
                <p:cNvSpPr/>
                <p:nvPr/>
              </p:nvSpPr>
              <p:spPr>
                <a:xfrm>
                  <a:off x="5082068" y="1955262"/>
                  <a:ext cx="1031745" cy="22241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E97AEA47-AB49-48DF-9C7C-A38BD9AE2AD8}"/>
                    </a:ext>
                  </a:extLst>
                </p:cNvPr>
                <p:cNvSpPr/>
                <p:nvPr/>
              </p:nvSpPr>
              <p:spPr>
                <a:xfrm>
                  <a:off x="3982880" y="1582731"/>
                  <a:ext cx="774874" cy="14606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BDB5B780-335F-40E6-B786-A39E15DCAFEC}"/>
                    </a:ext>
                  </a:extLst>
                </p:cNvPr>
                <p:cNvSpPr/>
                <p:nvPr/>
              </p:nvSpPr>
              <p:spPr>
                <a:xfrm>
                  <a:off x="2872566" y="1208493"/>
                  <a:ext cx="624728" cy="9643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>
                  <a:extLst>
                    <a:ext uri="{FF2B5EF4-FFF2-40B4-BE49-F238E27FC236}">
                      <a16:creationId xmlns:a16="http://schemas.microsoft.com/office/drawing/2014/main" id="{76BC6F7D-F2A5-456E-987B-7B28B2A5DAFB}"/>
                    </a:ext>
                  </a:extLst>
                </p:cNvPr>
                <p:cNvSpPr/>
                <p:nvPr/>
              </p:nvSpPr>
              <p:spPr>
                <a:xfrm>
                  <a:off x="2251940" y="1017584"/>
                  <a:ext cx="445759" cy="727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27">
                  <a:extLst>
                    <a:ext uri="{FF2B5EF4-FFF2-40B4-BE49-F238E27FC236}">
                      <a16:creationId xmlns:a16="http://schemas.microsoft.com/office/drawing/2014/main" id="{A151C303-D10A-4BDC-96AD-2D7EEF573D69}"/>
                    </a:ext>
                  </a:extLst>
                </p:cNvPr>
                <p:cNvSpPr/>
                <p:nvPr/>
              </p:nvSpPr>
              <p:spPr>
                <a:xfrm rot="1181227">
                  <a:off x="9126615" y="3310995"/>
                  <a:ext cx="1033425" cy="206354"/>
                </a:xfrm>
                <a:prstGeom prst="rect">
                  <a:avLst/>
                </a:prstGeom>
                <a:solidFill>
                  <a:srgbClr val="ADADAD"/>
                </a:solidFill>
                <a:ln>
                  <a:solidFill>
                    <a:srgbClr val="ADADA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9EFCB056-297E-41ED-9DC5-98877C0D83C6}"/>
                    </a:ext>
                  </a:extLst>
                </p:cNvPr>
                <p:cNvSpPr/>
                <p:nvPr/>
              </p:nvSpPr>
              <p:spPr>
                <a:xfrm>
                  <a:off x="8495284" y="3089050"/>
                  <a:ext cx="1352330" cy="221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49DF42DC-04E4-497A-A314-B475DD100B75}"/>
                    </a:ext>
                  </a:extLst>
                </p:cNvPr>
                <p:cNvSpPr/>
                <p:nvPr/>
              </p:nvSpPr>
              <p:spPr>
                <a:xfrm>
                  <a:off x="8708536" y="3110908"/>
                  <a:ext cx="932661" cy="16507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BCA845C5-9B05-4C1C-8838-1B3E64FDBAF4}"/>
                    </a:ext>
                  </a:extLst>
                </p:cNvPr>
                <p:cNvSpPr/>
                <p:nvPr/>
              </p:nvSpPr>
              <p:spPr>
                <a:xfrm>
                  <a:off x="6931709" y="2592234"/>
                  <a:ext cx="806350" cy="112207"/>
                </a:xfrm>
                <a:prstGeom prst="ellipse">
                  <a:avLst/>
                </a:prstGeom>
                <a:solidFill>
                  <a:srgbClr val="7538A3"/>
                </a:solidFill>
                <a:ln>
                  <a:solidFill>
                    <a:srgbClr val="7538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29DCAB81-7F23-4F39-99E0-0754F28C8E82}"/>
                    </a:ext>
                  </a:extLst>
                </p:cNvPr>
                <p:cNvSpPr/>
                <p:nvPr/>
              </p:nvSpPr>
              <p:spPr>
                <a:xfrm>
                  <a:off x="5267186" y="2004597"/>
                  <a:ext cx="661507" cy="104512"/>
                </a:xfrm>
                <a:prstGeom prst="ellipse">
                  <a:avLst/>
                </a:prstGeom>
                <a:solidFill>
                  <a:srgbClr val="E158A5"/>
                </a:solidFill>
                <a:ln>
                  <a:solidFill>
                    <a:srgbClr val="E158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848DBDA1-03BF-418E-95E4-773825034390}"/>
                    </a:ext>
                  </a:extLst>
                </p:cNvPr>
                <p:cNvSpPr/>
                <p:nvPr/>
              </p:nvSpPr>
              <p:spPr>
                <a:xfrm>
                  <a:off x="4095736" y="1603949"/>
                  <a:ext cx="572331" cy="95011"/>
                </a:xfrm>
                <a:prstGeom prst="ellipse">
                  <a:avLst/>
                </a:prstGeom>
                <a:solidFill>
                  <a:srgbClr val="38BC94"/>
                </a:solidFill>
                <a:ln>
                  <a:solidFill>
                    <a:srgbClr val="38BC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>
                  <a:extLst>
                    <a:ext uri="{FF2B5EF4-FFF2-40B4-BE49-F238E27FC236}">
                      <a16:creationId xmlns:a16="http://schemas.microsoft.com/office/drawing/2014/main" id="{157C1D6C-23DA-43E7-8BD3-D32BB32053BC}"/>
                    </a:ext>
                  </a:extLst>
                </p:cNvPr>
                <p:cNvSpPr/>
                <p:nvPr/>
              </p:nvSpPr>
              <p:spPr>
                <a:xfrm>
                  <a:off x="2942099" y="1233856"/>
                  <a:ext cx="493805" cy="45719"/>
                </a:xfrm>
                <a:prstGeom prst="ellipse">
                  <a:avLst/>
                </a:prstGeom>
                <a:solidFill>
                  <a:srgbClr val="38BC94"/>
                </a:solidFill>
                <a:ln>
                  <a:solidFill>
                    <a:srgbClr val="38BC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000" dirty="0"/>
                </a:p>
              </p:txBody>
            </p:sp>
            <p:sp>
              <p:nvSpPr>
                <p:cNvPr id="34" name="Elipse 33">
                  <a:extLst>
                    <a:ext uri="{FF2B5EF4-FFF2-40B4-BE49-F238E27FC236}">
                      <a16:creationId xmlns:a16="http://schemas.microsoft.com/office/drawing/2014/main" id="{3746B5FE-0A80-4212-9F50-9D9809F6BD6E}"/>
                    </a:ext>
                  </a:extLst>
                </p:cNvPr>
                <p:cNvSpPr/>
                <p:nvPr/>
              </p:nvSpPr>
              <p:spPr>
                <a:xfrm>
                  <a:off x="2333566" y="1030115"/>
                  <a:ext cx="282505" cy="45719"/>
                </a:xfrm>
                <a:prstGeom prst="ellipse">
                  <a:avLst/>
                </a:prstGeom>
                <a:solidFill>
                  <a:srgbClr val="38BC94"/>
                </a:solidFill>
                <a:ln>
                  <a:solidFill>
                    <a:srgbClr val="38BC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6" name="Conector reto 35">
                  <a:extLst>
                    <a:ext uri="{FF2B5EF4-FFF2-40B4-BE49-F238E27FC236}">
                      <a16:creationId xmlns:a16="http://schemas.microsoft.com/office/drawing/2014/main" id="{BA82E459-DFEA-4D9E-B30D-49CDDECAA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8381" y="965275"/>
                  <a:ext cx="26995" cy="1625242"/>
                </a:xfrm>
                <a:prstGeom prst="line">
                  <a:avLst/>
                </a:prstGeom>
                <a:ln w="79375">
                  <a:solidFill>
                    <a:srgbClr val="7538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>
                  <a:extLst>
                    <a:ext uri="{FF2B5EF4-FFF2-40B4-BE49-F238E27FC236}">
                      <a16:creationId xmlns:a16="http://schemas.microsoft.com/office/drawing/2014/main" id="{8B7852E5-BF59-41A4-87B7-519F121A8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57951" y="2248729"/>
                  <a:ext cx="26995" cy="876988"/>
                </a:xfrm>
                <a:prstGeom prst="line">
                  <a:avLst/>
                </a:prstGeom>
                <a:ln w="1079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>
                  <a:extLst>
                    <a:ext uri="{FF2B5EF4-FFF2-40B4-BE49-F238E27FC236}">
                      <a16:creationId xmlns:a16="http://schemas.microsoft.com/office/drawing/2014/main" id="{C01FAE5F-0BC8-493C-B258-BBDDF7544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3935" y="1162200"/>
                  <a:ext cx="26995" cy="907357"/>
                </a:xfrm>
                <a:prstGeom prst="line">
                  <a:avLst/>
                </a:prstGeom>
                <a:ln w="63500">
                  <a:solidFill>
                    <a:srgbClr val="E158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8818816D-A573-4B4F-A271-24ABE60AF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8649" y="626307"/>
                  <a:ext cx="1" cy="1008927"/>
                </a:xfrm>
                <a:prstGeom prst="line">
                  <a:avLst/>
                </a:prstGeom>
                <a:ln w="50800">
                  <a:solidFill>
                    <a:srgbClr val="38BC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>
                  <a:extLst>
                    <a:ext uri="{FF2B5EF4-FFF2-40B4-BE49-F238E27FC236}">
                      <a16:creationId xmlns:a16="http://schemas.microsoft.com/office/drawing/2014/main" id="{3D27D67D-E91D-401C-8EA6-EB500201C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498" y="844228"/>
                  <a:ext cx="0" cy="397555"/>
                </a:xfrm>
                <a:prstGeom prst="line">
                  <a:avLst/>
                </a:prstGeom>
                <a:ln w="38100">
                  <a:solidFill>
                    <a:srgbClr val="38BC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ector reto 43">
                  <a:extLst>
                    <a:ext uri="{FF2B5EF4-FFF2-40B4-BE49-F238E27FC236}">
                      <a16:creationId xmlns:a16="http://schemas.microsoft.com/office/drawing/2014/main" id="{ADEB0107-695E-467C-8193-C4DE81958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8298" y="414149"/>
                  <a:ext cx="0" cy="615934"/>
                </a:xfrm>
                <a:prstGeom prst="line">
                  <a:avLst/>
                </a:prstGeom>
                <a:ln w="28575">
                  <a:solidFill>
                    <a:srgbClr val="38BC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tângulo: Cantos Arredondados 44">
                  <a:extLst>
                    <a:ext uri="{FF2B5EF4-FFF2-40B4-BE49-F238E27FC236}">
                      <a16:creationId xmlns:a16="http://schemas.microsoft.com/office/drawing/2014/main" id="{567B4081-35D6-4470-BAF8-A7DDE4489B9A}"/>
                    </a:ext>
                  </a:extLst>
                </p:cNvPr>
                <p:cNvSpPr/>
                <p:nvPr/>
              </p:nvSpPr>
              <p:spPr>
                <a:xfrm>
                  <a:off x="5400849" y="842265"/>
                  <a:ext cx="534011" cy="320216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 w="63500">
                  <a:solidFill>
                    <a:srgbClr val="E158A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:a16="http://schemas.microsoft.com/office/drawing/2014/main" id="{E97E8563-44A7-41CE-9271-27C78664E628}"/>
                    </a:ext>
                  </a:extLst>
                </p:cNvPr>
                <p:cNvSpPr/>
                <p:nvPr/>
              </p:nvSpPr>
              <p:spPr>
                <a:xfrm>
                  <a:off x="7081670" y="593423"/>
                  <a:ext cx="587411" cy="357254"/>
                </a:xfrm>
                <a:prstGeom prst="roundRect">
                  <a:avLst/>
                </a:prstGeom>
                <a:solidFill>
                  <a:srgbClr val="C00000">
                    <a:alpha val="0"/>
                  </a:srgbClr>
                </a:solidFill>
                <a:ln w="82550">
                  <a:solidFill>
                    <a:srgbClr val="7538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7" name="Retângulo: Cantos Arredondados 46">
                  <a:extLst>
                    <a:ext uri="{FF2B5EF4-FFF2-40B4-BE49-F238E27FC236}">
                      <a16:creationId xmlns:a16="http://schemas.microsoft.com/office/drawing/2014/main" id="{696B83C2-9282-4D69-BAFE-D3828942A03E}"/>
                    </a:ext>
                  </a:extLst>
                </p:cNvPr>
                <p:cNvSpPr/>
                <p:nvPr/>
              </p:nvSpPr>
              <p:spPr>
                <a:xfrm>
                  <a:off x="8861867" y="1827744"/>
                  <a:ext cx="646156" cy="407226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 w="1079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5E09214A-318E-4AF7-B97C-90BABA831721}"/>
                    </a:ext>
                  </a:extLst>
                </p:cNvPr>
                <p:cNvSpPr/>
                <p:nvPr/>
              </p:nvSpPr>
              <p:spPr>
                <a:xfrm>
                  <a:off x="4141844" y="306248"/>
                  <a:ext cx="508093" cy="310799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 w="50800">
                  <a:solidFill>
                    <a:srgbClr val="38BC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9" name="Retângulo: Cantos Arredondados 48">
                  <a:extLst>
                    <a:ext uri="{FF2B5EF4-FFF2-40B4-BE49-F238E27FC236}">
                      <a16:creationId xmlns:a16="http://schemas.microsoft.com/office/drawing/2014/main" id="{F763FD29-35CE-4CCA-9B9C-66496BC3739A}"/>
                    </a:ext>
                  </a:extLst>
                </p:cNvPr>
                <p:cNvSpPr/>
                <p:nvPr/>
              </p:nvSpPr>
              <p:spPr>
                <a:xfrm>
                  <a:off x="3008830" y="606557"/>
                  <a:ext cx="371092" cy="245802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 w="38100">
                  <a:solidFill>
                    <a:srgbClr val="38BC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0" name="Retângulo: Cantos Arredondados 49">
                  <a:extLst>
                    <a:ext uri="{FF2B5EF4-FFF2-40B4-BE49-F238E27FC236}">
                      <a16:creationId xmlns:a16="http://schemas.microsoft.com/office/drawing/2014/main" id="{2F50662B-5C8D-4B26-9229-A2798EB52ACB}"/>
                    </a:ext>
                  </a:extLst>
                </p:cNvPr>
                <p:cNvSpPr/>
                <p:nvPr/>
              </p:nvSpPr>
              <p:spPr>
                <a:xfrm>
                  <a:off x="2283377" y="231084"/>
                  <a:ext cx="324191" cy="190867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 w="28575">
                  <a:solidFill>
                    <a:srgbClr val="38BC9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A989D1C0-2BED-47C1-828A-ED9D1A7733BA}"/>
                    </a:ext>
                  </a:extLst>
                </p:cNvPr>
                <p:cNvSpPr txBox="1"/>
                <p:nvPr/>
              </p:nvSpPr>
              <p:spPr>
                <a:xfrm>
                  <a:off x="6550031" y="2853986"/>
                  <a:ext cx="9284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400" b="1" dirty="0">
                      <a:solidFill>
                        <a:srgbClr val="C00000"/>
                      </a:solidFill>
                    </a:rPr>
                    <a:t>ABRIL</a:t>
                  </a:r>
                </a:p>
              </p:txBody>
            </p:sp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97CCD305-0C25-4439-B037-5547D376D5FB}"/>
                    </a:ext>
                  </a:extLst>
                </p:cNvPr>
                <p:cNvSpPr txBox="1"/>
                <p:nvPr/>
              </p:nvSpPr>
              <p:spPr>
                <a:xfrm>
                  <a:off x="4729991" y="2304568"/>
                  <a:ext cx="10145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000" b="1" dirty="0">
                      <a:solidFill>
                        <a:srgbClr val="6A3E8D"/>
                      </a:solidFill>
                    </a:rPr>
                    <a:t>MARCO</a:t>
                  </a:r>
                </a:p>
              </p:txBody>
            </p:sp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FCCA6CFD-33FD-4202-B141-90BE2E954B02}"/>
                    </a:ext>
                  </a:extLst>
                </p:cNvPr>
                <p:cNvSpPr txBox="1"/>
                <p:nvPr/>
              </p:nvSpPr>
              <p:spPr>
                <a:xfrm>
                  <a:off x="3283016" y="1801020"/>
                  <a:ext cx="1237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b="1" dirty="0">
                      <a:solidFill>
                        <a:srgbClr val="E158A5"/>
                      </a:solidFill>
                    </a:rPr>
                    <a:t>FEVEREIRO</a:t>
                  </a:r>
                </a:p>
              </p:txBody>
            </p:sp>
            <p:sp>
              <p:nvSpPr>
                <p:cNvPr id="54" name="CaixaDeTexto 53">
                  <a:extLst>
                    <a:ext uri="{FF2B5EF4-FFF2-40B4-BE49-F238E27FC236}">
                      <a16:creationId xmlns:a16="http://schemas.microsoft.com/office/drawing/2014/main" id="{3F487EA5-28A6-4FFC-B50E-AA69FDCC648A}"/>
                    </a:ext>
                  </a:extLst>
                </p:cNvPr>
                <p:cNvSpPr txBox="1"/>
                <p:nvPr/>
              </p:nvSpPr>
              <p:spPr>
                <a:xfrm>
                  <a:off x="2593800" y="1476989"/>
                  <a:ext cx="9139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600" b="1" dirty="0">
                      <a:solidFill>
                        <a:srgbClr val="38BC94"/>
                      </a:solidFill>
                    </a:rPr>
                    <a:t>JANEIRO</a:t>
                  </a:r>
                </a:p>
              </p:txBody>
            </p:sp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85D82B52-643D-4145-B224-C86EF9FDADE1}"/>
                    </a:ext>
                  </a:extLst>
                </p:cNvPr>
                <p:cNvSpPr txBox="1"/>
                <p:nvPr/>
              </p:nvSpPr>
              <p:spPr>
                <a:xfrm>
                  <a:off x="1614060" y="1184457"/>
                  <a:ext cx="10396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1400" b="1" dirty="0">
                      <a:solidFill>
                        <a:srgbClr val="43C09A"/>
                      </a:solidFill>
                    </a:rPr>
                    <a:t>DEZEMBRO</a:t>
                  </a:r>
                </a:p>
              </p:txBody>
            </p:sp>
            <p:sp>
              <p:nvSpPr>
                <p:cNvPr id="61" name="Seta: para a Direita 60">
                  <a:extLst>
                    <a:ext uri="{FF2B5EF4-FFF2-40B4-BE49-F238E27FC236}">
                      <a16:creationId xmlns:a16="http://schemas.microsoft.com/office/drawing/2014/main" id="{BF885F49-25C2-461D-9542-E3F2ABE13BCB}"/>
                    </a:ext>
                  </a:extLst>
                </p:cNvPr>
                <p:cNvSpPr/>
                <p:nvPr/>
              </p:nvSpPr>
              <p:spPr>
                <a:xfrm rot="1211966">
                  <a:off x="6186347" y="2275293"/>
                  <a:ext cx="469947" cy="136984"/>
                </a:xfrm>
                <a:prstGeom prst="rightArrow">
                  <a:avLst>
                    <a:gd name="adj1" fmla="val 38990"/>
                    <a:gd name="adj2" fmla="val 56418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Seta: para a Direita 61">
                  <a:extLst>
                    <a:ext uri="{FF2B5EF4-FFF2-40B4-BE49-F238E27FC236}">
                      <a16:creationId xmlns:a16="http://schemas.microsoft.com/office/drawing/2014/main" id="{D740CD1F-FD6C-4515-8D30-ADF3B81D2F08}"/>
                    </a:ext>
                  </a:extLst>
                </p:cNvPr>
                <p:cNvSpPr/>
                <p:nvPr/>
              </p:nvSpPr>
              <p:spPr>
                <a:xfrm rot="1211966">
                  <a:off x="7872040" y="2863019"/>
                  <a:ext cx="508884" cy="145411"/>
                </a:xfrm>
                <a:prstGeom prst="rightArrow">
                  <a:avLst>
                    <a:gd name="adj1" fmla="val 38990"/>
                    <a:gd name="adj2" fmla="val 56418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Seta: para a Direita 62">
                  <a:extLst>
                    <a:ext uri="{FF2B5EF4-FFF2-40B4-BE49-F238E27FC236}">
                      <a16:creationId xmlns:a16="http://schemas.microsoft.com/office/drawing/2014/main" id="{2A974809-14BB-4B72-97E1-929D856D6B7D}"/>
                    </a:ext>
                  </a:extLst>
                </p:cNvPr>
                <p:cNvSpPr/>
                <p:nvPr/>
              </p:nvSpPr>
              <p:spPr>
                <a:xfrm rot="1211966">
                  <a:off x="4781875" y="1798299"/>
                  <a:ext cx="285748" cy="93853"/>
                </a:xfrm>
                <a:prstGeom prst="rightArrow">
                  <a:avLst>
                    <a:gd name="adj1" fmla="val 38990"/>
                    <a:gd name="adj2" fmla="val 56418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Seta: para a Direita 63">
                  <a:extLst>
                    <a:ext uri="{FF2B5EF4-FFF2-40B4-BE49-F238E27FC236}">
                      <a16:creationId xmlns:a16="http://schemas.microsoft.com/office/drawing/2014/main" id="{F8292226-7B4D-422E-9D57-8EA7EAFBB699}"/>
                    </a:ext>
                  </a:extLst>
                </p:cNvPr>
                <p:cNvSpPr/>
                <p:nvPr/>
              </p:nvSpPr>
              <p:spPr>
                <a:xfrm rot="1211966">
                  <a:off x="3612332" y="1414839"/>
                  <a:ext cx="241279" cy="71032"/>
                </a:xfrm>
                <a:prstGeom prst="rightArrow">
                  <a:avLst>
                    <a:gd name="adj1" fmla="val 38990"/>
                    <a:gd name="adj2" fmla="val 56418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Seta: para a Direita 64">
                  <a:extLst>
                    <a:ext uri="{FF2B5EF4-FFF2-40B4-BE49-F238E27FC236}">
                      <a16:creationId xmlns:a16="http://schemas.microsoft.com/office/drawing/2014/main" id="{791DE02B-D245-46E6-BF82-BBFCB6D7A847}"/>
                    </a:ext>
                  </a:extLst>
                </p:cNvPr>
                <p:cNvSpPr/>
                <p:nvPr/>
              </p:nvSpPr>
              <p:spPr>
                <a:xfrm rot="1211966">
                  <a:off x="2703010" y="1132860"/>
                  <a:ext cx="126367" cy="40559"/>
                </a:xfrm>
                <a:prstGeom prst="rightArrow">
                  <a:avLst>
                    <a:gd name="adj1" fmla="val 38990"/>
                    <a:gd name="adj2" fmla="val 56418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Seta: para a Direita 65">
                  <a:extLst>
                    <a:ext uri="{FF2B5EF4-FFF2-40B4-BE49-F238E27FC236}">
                      <a16:creationId xmlns:a16="http://schemas.microsoft.com/office/drawing/2014/main" id="{2727C17E-817E-476A-BBB3-5E304C41D39D}"/>
                    </a:ext>
                  </a:extLst>
                </p:cNvPr>
                <p:cNvSpPr/>
                <p:nvPr/>
              </p:nvSpPr>
              <p:spPr>
                <a:xfrm rot="1211966">
                  <a:off x="2147639" y="924419"/>
                  <a:ext cx="123877" cy="35636"/>
                </a:xfrm>
                <a:prstGeom prst="rightArrow">
                  <a:avLst>
                    <a:gd name="adj1" fmla="val 38990"/>
                    <a:gd name="adj2" fmla="val 56418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Seta: para a Direita 66">
                  <a:extLst>
                    <a:ext uri="{FF2B5EF4-FFF2-40B4-BE49-F238E27FC236}">
                      <a16:creationId xmlns:a16="http://schemas.microsoft.com/office/drawing/2014/main" id="{06FF5D82-F91E-4CE7-BA8C-4B4547324546}"/>
                    </a:ext>
                  </a:extLst>
                </p:cNvPr>
                <p:cNvSpPr/>
                <p:nvPr/>
              </p:nvSpPr>
              <p:spPr>
                <a:xfrm rot="1211966">
                  <a:off x="9787577" y="3456191"/>
                  <a:ext cx="359231" cy="154356"/>
                </a:xfrm>
                <a:prstGeom prst="rightArrow">
                  <a:avLst>
                    <a:gd name="adj1" fmla="val 38990"/>
                    <a:gd name="adj2" fmla="val 56418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9" name="Seta: para a Direita 68">
                <a:extLst>
                  <a:ext uri="{FF2B5EF4-FFF2-40B4-BE49-F238E27FC236}">
                    <a16:creationId xmlns:a16="http://schemas.microsoft.com/office/drawing/2014/main" id="{A7A09A3A-6992-43F1-B016-25D2F2C712C1}"/>
                  </a:ext>
                </a:extLst>
              </p:cNvPr>
              <p:cNvSpPr/>
              <p:nvPr/>
            </p:nvSpPr>
            <p:spPr>
              <a:xfrm rot="1391719">
                <a:off x="3117763" y="4155662"/>
                <a:ext cx="2177556" cy="450753"/>
              </a:xfrm>
              <a:prstGeom prst="rightArrow">
                <a:avLst>
                  <a:gd name="adj1" fmla="val 50000"/>
                  <a:gd name="adj2" fmla="val 108080"/>
                </a:avLst>
              </a:prstGeom>
              <a:noFill/>
              <a:ln w="698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8774AB02-4135-426F-920A-6B0F9850C69D}"/>
                  </a:ext>
                </a:extLst>
              </p:cNvPr>
              <p:cNvSpPr txBox="1"/>
              <p:nvPr/>
            </p:nvSpPr>
            <p:spPr>
              <a:xfrm rot="1436152">
                <a:off x="3103643" y="4519801"/>
                <a:ext cx="15235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b="1" dirty="0"/>
                  <a:t>Tempo Atual</a:t>
                </a:r>
              </a:p>
            </p:txBody>
          </p:sp>
          <p:sp>
            <p:nvSpPr>
              <p:cNvPr id="74" name="Retângulo: Cantos Arredondados 73">
                <a:extLst>
                  <a:ext uri="{FF2B5EF4-FFF2-40B4-BE49-F238E27FC236}">
                    <a16:creationId xmlns:a16="http://schemas.microsoft.com/office/drawing/2014/main" id="{6273F33E-1636-4F4D-94FD-234D665D61FE}"/>
                  </a:ext>
                </a:extLst>
              </p:cNvPr>
              <p:cNvSpPr/>
              <p:nvPr/>
            </p:nvSpPr>
            <p:spPr>
              <a:xfrm>
                <a:off x="7283862" y="2214002"/>
                <a:ext cx="801618" cy="184369"/>
              </a:xfrm>
              <a:prstGeom prst="roundRect">
                <a:avLst/>
              </a:prstGeom>
              <a:solidFill>
                <a:srgbClr val="6A3E8D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b="1" dirty="0"/>
                  <a:t>MARCO</a:t>
                </a:r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0A328CB1-A448-43BA-8195-7B3354A50F0B}"/>
                  </a:ext>
                </a:extLst>
              </p:cNvPr>
              <p:cNvSpPr/>
              <p:nvPr/>
            </p:nvSpPr>
            <p:spPr>
              <a:xfrm>
                <a:off x="5501448" y="2398278"/>
                <a:ext cx="986942" cy="194309"/>
              </a:xfrm>
              <a:prstGeom prst="roundRect">
                <a:avLst/>
              </a:prstGeom>
              <a:solidFill>
                <a:srgbClr val="E158A5"/>
              </a:solidFill>
              <a:ln>
                <a:solidFill>
                  <a:srgbClr val="E158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sz="1600" b="1" dirty="0"/>
                  <a:t>FEVEREIRO</a:t>
                </a:r>
              </a:p>
            </p:txBody>
          </p:sp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549525C7-6D48-4855-AD41-EB481DD04457}"/>
                  </a:ext>
                </a:extLst>
              </p:cNvPr>
              <p:cNvSpPr txBox="1"/>
              <p:nvPr/>
            </p:nvSpPr>
            <p:spPr>
              <a:xfrm>
                <a:off x="7987284" y="4925850"/>
                <a:ext cx="1055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800" b="1" dirty="0">
                    <a:solidFill>
                      <a:srgbClr val="38BC94"/>
                    </a:solidFill>
                  </a:rPr>
                  <a:t>MAIO</a:t>
                </a:r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364EA4FC-CAF9-4459-9FF4-2EDA416CBA02}"/>
                  </a:ext>
                </a:extLst>
              </p:cNvPr>
              <p:cNvSpPr/>
              <p:nvPr/>
            </p:nvSpPr>
            <p:spPr>
              <a:xfrm>
                <a:off x="9154279" y="3407876"/>
                <a:ext cx="776362" cy="2264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sz="2000" b="1" dirty="0"/>
                  <a:t>ABRIL</a:t>
                </a:r>
              </a:p>
            </p:txBody>
          </p:sp>
          <p:sp>
            <p:nvSpPr>
              <p:cNvPr id="78" name="Retângulo: Cantos Arredondados 77">
                <a:extLst>
                  <a:ext uri="{FF2B5EF4-FFF2-40B4-BE49-F238E27FC236}">
                    <a16:creationId xmlns:a16="http://schemas.microsoft.com/office/drawing/2014/main" id="{FBD93512-DE62-40CB-B99B-FC56736A2BA7}"/>
                  </a:ext>
                </a:extLst>
              </p:cNvPr>
              <p:cNvSpPr/>
              <p:nvPr/>
            </p:nvSpPr>
            <p:spPr>
              <a:xfrm>
                <a:off x="4181107" y="1841646"/>
                <a:ext cx="666251" cy="140004"/>
              </a:xfrm>
              <a:prstGeom prst="roundRect">
                <a:avLst/>
              </a:prstGeom>
              <a:solidFill>
                <a:srgbClr val="38BC94"/>
              </a:solidFill>
              <a:ln>
                <a:solidFill>
                  <a:srgbClr val="38B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sz="1400" b="1" dirty="0"/>
                  <a:t>JANEIRO</a:t>
                </a:r>
              </a:p>
            </p:txBody>
          </p:sp>
          <p:sp>
            <p:nvSpPr>
              <p:cNvPr id="79" name="Retângulo: Cantos Arredondados 78">
                <a:extLst>
                  <a:ext uri="{FF2B5EF4-FFF2-40B4-BE49-F238E27FC236}">
                    <a16:creationId xmlns:a16="http://schemas.microsoft.com/office/drawing/2014/main" id="{653D11A7-CC3E-4E54-876A-C101F1D40F42}"/>
                  </a:ext>
                </a:extLst>
              </p:cNvPr>
              <p:cNvSpPr/>
              <p:nvPr/>
            </p:nvSpPr>
            <p:spPr>
              <a:xfrm>
                <a:off x="2904308" y="2136308"/>
                <a:ext cx="766291" cy="166307"/>
              </a:xfrm>
              <a:prstGeom prst="roundRect">
                <a:avLst/>
              </a:prstGeom>
              <a:solidFill>
                <a:srgbClr val="38BC94"/>
              </a:solidFill>
              <a:ln>
                <a:solidFill>
                  <a:srgbClr val="38B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sz="1200" b="1" dirty="0"/>
                  <a:t>DEZEMBRO</a:t>
                </a:r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90689B80-426B-46C0-A983-5FC5C344274E}"/>
                  </a:ext>
                </a:extLst>
              </p:cNvPr>
              <p:cNvSpPr/>
              <p:nvPr/>
            </p:nvSpPr>
            <p:spPr>
              <a:xfrm>
                <a:off x="2152505" y="1707639"/>
                <a:ext cx="666444" cy="143248"/>
              </a:xfrm>
              <a:prstGeom prst="roundRect">
                <a:avLst/>
              </a:prstGeom>
              <a:solidFill>
                <a:srgbClr val="38BC94"/>
              </a:solidFill>
              <a:ln>
                <a:solidFill>
                  <a:srgbClr val="38B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pt-BR" sz="1000" b="1" dirty="0"/>
                  <a:t>NOVEMBRO</a:t>
                </a:r>
              </a:p>
            </p:txBody>
          </p:sp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74F472B0-1D1C-48C9-822F-E99F6E1CF3F8}"/>
                  </a:ext>
                </a:extLst>
              </p:cNvPr>
              <p:cNvSpPr txBox="1"/>
              <p:nvPr/>
            </p:nvSpPr>
            <p:spPr>
              <a:xfrm>
                <a:off x="7283862" y="2528706"/>
                <a:ext cx="1218642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b="1" dirty="0"/>
                  <a:t>Lista dos dados das Inclusões do mês Anterior </a:t>
                </a:r>
              </a:p>
            </p:txBody>
          </p: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7316B857-3DFF-4E13-BB73-98F0AC836192}"/>
                  </a:ext>
                </a:extLst>
              </p:cNvPr>
              <p:cNvSpPr txBox="1"/>
              <p:nvPr/>
            </p:nvSpPr>
            <p:spPr>
              <a:xfrm>
                <a:off x="9150841" y="3673862"/>
                <a:ext cx="1248303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b="1" dirty="0"/>
                  <a:t>Lista dos dados das Inclusões do mês Anterior </a:t>
                </a:r>
              </a:p>
            </p:txBody>
          </p:sp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363F695B-9789-493F-AEC7-3495EEABAE39}"/>
                  </a:ext>
                </a:extLst>
              </p:cNvPr>
              <p:cNvSpPr txBox="1"/>
              <p:nvPr/>
            </p:nvSpPr>
            <p:spPr>
              <a:xfrm>
                <a:off x="5499666" y="2653101"/>
                <a:ext cx="1240995" cy="6211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b="1" dirty="0"/>
                  <a:t>Lista dos dados das Inclusões do mês Anterior </a:t>
                </a:r>
              </a:p>
            </p:txBody>
          </p:sp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8898EC00-4510-49B1-B61E-F2AA8C168B22}"/>
                </a:ext>
              </a:extLst>
            </p:cNvPr>
            <p:cNvGrpSpPr/>
            <p:nvPr/>
          </p:nvGrpSpPr>
          <p:grpSpPr>
            <a:xfrm>
              <a:off x="1050723" y="2239747"/>
              <a:ext cx="657460" cy="126929"/>
              <a:chOff x="1000892" y="2223693"/>
              <a:chExt cx="740475" cy="145450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9BD7313B-3882-4BD3-AC74-2B32CCD8FA91}"/>
                  </a:ext>
                </a:extLst>
              </p:cNvPr>
              <p:cNvSpPr/>
              <p:nvPr/>
            </p:nvSpPr>
            <p:spPr>
              <a:xfrm>
                <a:off x="1000892" y="2223693"/>
                <a:ext cx="740475" cy="145450"/>
              </a:xfrm>
              <a:prstGeom prst="ellipse">
                <a:avLst/>
              </a:prstGeom>
              <a:solidFill>
                <a:srgbClr val="ADADAD"/>
              </a:solidFill>
              <a:ln>
                <a:solidFill>
                  <a:srgbClr val="ADAD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0279F058-2461-46FE-8A38-713303A19F0E}"/>
                  </a:ext>
                </a:extLst>
              </p:cNvPr>
              <p:cNvSpPr/>
              <p:nvPr/>
            </p:nvSpPr>
            <p:spPr>
              <a:xfrm>
                <a:off x="1142930" y="2260031"/>
                <a:ext cx="445759" cy="727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0F62DA46-B3BB-4145-9D8E-8124D936E081}"/>
                  </a:ext>
                </a:extLst>
              </p:cNvPr>
              <p:cNvSpPr/>
              <p:nvPr/>
            </p:nvSpPr>
            <p:spPr>
              <a:xfrm>
                <a:off x="1224556" y="2272562"/>
                <a:ext cx="282505" cy="45719"/>
              </a:xfrm>
              <a:prstGeom prst="ellipse">
                <a:avLst/>
              </a:prstGeom>
              <a:solidFill>
                <a:srgbClr val="38BC94"/>
              </a:solidFill>
              <a:ln>
                <a:solidFill>
                  <a:srgbClr val="38BC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C0FF340E-B1C7-4308-8557-FE110F2EAEF4}"/>
                </a:ext>
              </a:extLst>
            </p:cNvPr>
            <p:cNvCxnSpPr>
              <a:cxnSpLocks/>
            </p:cNvCxnSpPr>
            <p:nvPr/>
          </p:nvCxnSpPr>
          <p:spPr>
            <a:xfrm>
              <a:off x="1380719" y="2009288"/>
              <a:ext cx="0" cy="292036"/>
            </a:xfrm>
            <a:prstGeom prst="line">
              <a:avLst/>
            </a:prstGeom>
            <a:ln w="22225">
              <a:solidFill>
                <a:srgbClr val="38BC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02A6068C-2CA0-4915-BA4F-1674515A80EB}"/>
                </a:ext>
              </a:extLst>
            </p:cNvPr>
            <p:cNvSpPr/>
            <p:nvPr/>
          </p:nvSpPr>
          <p:spPr>
            <a:xfrm>
              <a:off x="1260128" y="1847824"/>
              <a:ext cx="257874" cy="153341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38BC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78CF6D20-10FB-4D96-9FC2-8EBD3A2CB3EF}"/>
                </a:ext>
              </a:extLst>
            </p:cNvPr>
            <p:cNvSpPr/>
            <p:nvPr/>
          </p:nvSpPr>
          <p:spPr>
            <a:xfrm>
              <a:off x="1412427" y="2034854"/>
              <a:ext cx="450649" cy="94166"/>
            </a:xfrm>
            <a:prstGeom prst="roundRect">
              <a:avLst/>
            </a:prstGeom>
            <a:solidFill>
              <a:srgbClr val="38BC94"/>
            </a:solidFill>
            <a:ln>
              <a:solidFill>
                <a:srgbClr val="38BC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pt-BR" sz="800" b="1" dirty="0"/>
                <a:t>OUTUBRO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7E4532A-953A-47FB-93D3-DE87185B5993}"/>
                </a:ext>
              </a:extLst>
            </p:cNvPr>
            <p:cNvSpPr txBox="1"/>
            <p:nvPr/>
          </p:nvSpPr>
          <p:spPr>
            <a:xfrm>
              <a:off x="727788" y="2332878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b="1" dirty="0">
                  <a:solidFill>
                    <a:srgbClr val="43C09A"/>
                  </a:solidFill>
                </a:rPr>
                <a:t>OUTUBRO</a:t>
              </a:r>
            </a:p>
          </p:txBody>
        </p:sp>
        <p:sp>
          <p:nvSpPr>
            <p:cNvPr id="92" name="Seta: para a Direita 91">
              <a:extLst>
                <a:ext uri="{FF2B5EF4-FFF2-40B4-BE49-F238E27FC236}">
                  <a16:creationId xmlns:a16="http://schemas.microsoft.com/office/drawing/2014/main" id="{E2351C17-3267-4303-8E16-FACE5A4C839F}"/>
                </a:ext>
              </a:extLst>
            </p:cNvPr>
            <p:cNvSpPr/>
            <p:nvPr/>
          </p:nvSpPr>
          <p:spPr>
            <a:xfrm rot="1041891">
              <a:off x="3348017" y="1352778"/>
              <a:ext cx="7587492" cy="450753"/>
            </a:xfrm>
            <a:prstGeom prst="rightArrow">
              <a:avLst>
                <a:gd name="adj1" fmla="val 50000"/>
                <a:gd name="adj2" fmla="val 219857"/>
              </a:avLst>
            </a:prstGeom>
            <a:gradFill>
              <a:gsLst>
                <a:gs pos="22000">
                  <a:srgbClr val="38BC94">
                    <a:lumMod val="20000"/>
                    <a:lumOff val="80000"/>
                  </a:srgbClr>
                </a:gs>
                <a:gs pos="41000">
                  <a:srgbClr val="E158A5"/>
                </a:gs>
                <a:gs pos="27000">
                  <a:srgbClr val="E158A5"/>
                </a:gs>
                <a:gs pos="0">
                  <a:srgbClr val="38BC94"/>
                </a:gs>
                <a:gs pos="74345">
                  <a:srgbClr val="C00000"/>
                </a:gs>
                <a:gs pos="65000">
                  <a:srgbClr val="7538A3"/>
                </a:gs>
                <a:gs pos="44000">
                  <a:srgbClr val="7538A3"/>
                </a:gs>
                <a:gs pos="100000">
                  <a:srgbClr val="C00000"/>
                </a:gs>
              </a:gsLst>
              <a:lin ang="0" scaled="0"/>
            </a:gradFill>
            <a:ln w="28575"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7B8DE5F2-5536-4AEB-B75E-D0DC5868B375}"/>
                </a:ext>
              </a:extLst>
            </p:cNvPr>
            <p:cNvSpPr txBox="1"/>
            <p:nvPr/>
          </p:nvSpPr>
          <p:spPr>
            <a:xfrm rot="1046108">
              <a:off x="5631755" y="965713"/>
              <a:ext cx="2614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/>
                <a:t>Tempo de Recorrência.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4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43794E-7A8D-436A-BF77-05D2C875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75" t="44698" r="33012" b="8309"/>
          <a:stretch/>
        </p:blipFill>
        <p:spPr>
          <a:xfrm>
            <a:off x="1841601" y="1466960"/>
            <a:ext cx="8203548" cy="539103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42F1587-C9E4-428F-BD75-B608672DA1C1}"/>
              </a:ext>
            </a:extLst>
          </p:cNvPr>
          <p:cNvSpPr/>
          <p:nvPr/>
        </p:nvSpPr>
        <p:spPr>
          <a:xfrm>
            <a:off x="9356035" y="3926674"/>
            <a:ext cx="8878957" cy="2928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9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liz valdivia</dc:creator>
  <cp:lastModifiedBy>liz valdivia</cp:lastModifiedBy>
  <cp:revision>15</cp:revision>
  <dcterms:created xsi:type="dcterms:W3CDTF">2019-05-06T03:51:28Z</dcterms:created>
  <dcterms:modified xsi:type="dcterms:W3CDTF">2019-05-07T03:52:28Z</dcterms:modified>
</cp:coreProperties>
</file>