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B703A-B8D5-4E21-AF3A-48B396D6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14D12-28B4-4E61-8835-98212C7C6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192ED-4934-4AB5-A3BD-033BE162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EA5405-7472-4833-A20A-3FBC1493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24CA0-999D-4E74-BF72-7FDB89CD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F74D6-C792-4FD3-AAE0-131EB095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94974A-1CC0-4533-99B0-F5444E76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24EB4-966E-4912-9F35-745BCF47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E2493-4BA5-4E72-ACA6-9320AA68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C5A27-21E4-4E76-87CE-AB402C9E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383BA-698C-4899-B823-B7B6F06DF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CE8C4B-CDBB-406D-AB33-E9FFA1F5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E47E5-5652-4BF1-B908-BFD7B7D9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BA02D-9568-40E0-8E1B-875C4ECD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3CD2E-6655-4EF7-92C2-3B06D4F4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73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3CFC-C96F-480C-9FF0-66CC59C1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6B5CC-DD96-4EBD-9071-8C85F5E3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24D4D-782F-4211-8975-175BD868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65170-93EC-4BD5-93FC-111919B1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AFC83-D040-41EA-8D52-C2905DE7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38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3F798-3068-4C4D-9D4D-DDF17500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D8C31D-1B91-4E34-8BB3-C331F2D8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C364C-31E8-4529-85BD-BDDCF468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D8D162-9CB5-4FA9-8F79-26799D63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30957-28D6-41E1-8B71-BC9DA8B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62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AABD0-A86C-442E-BAFC-D3E12978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C3C3-7D92-4F47-AF80-96D87CAD1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0C8FF-F725-4A6A-B36F-834185F6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22F398-9E4A-4C41-9BE8-1F3F196D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5D9C0E-0BB1-4FDB-BD4E-722487ED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B7F00E-6ABA-469E-A27E-1C692334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1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C9337-F722-4ECA-9262-66C7750B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E4B45-A16C-44E3-98CE-FED22207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C1CB11-D1E4-4095-A7B1-F6F88226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874266-9387-4A6D-8341-8BE30CA5B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51C122-B7B5-461A-B31C-92394DF9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07FBD7-5451-4B60-829A-255E00A1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C18042-785D-40BE-930A-B012916A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4692DA-5170-4993-9B2E-2B78928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1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49D77-396F-4F6C-86A0-2250ED07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2D5378-3555-4F13-9DED-B543C39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4830E-184E-469F-9FC7-14AE8BB2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46E84D-767D-4817-84A9-D38B1472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B1F422-E33F-4D32-A765-45F5BFFD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44B104-5454-42FB-AEB4-5D807945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398664-500E-4279-9B28-1710928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32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9ACC-CA34-4657-8B95-6E2E6308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60561-68D7-4110-8941-93A98AFA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2F5920-2F36-4D38-8C30-CBA0DD4C3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622527-32EE-4ED7-A380-A521551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B50851-DD81-4E33-9166-75DFC67C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350CE1-CA53-4F72-BD0D-CD72F5F8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FA1D-B364-4991-8D40-54215922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DB1F2B-D107-4A46-A6B6-2994DB15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0A4F9-A0F2-4EDC-83D4-EEA3C05C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C20300-320E-4478-9E12-C520E6D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B435F-9098-4B08-822D-314E8237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B37157-3632-4AA8-A39D-72EC88D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95B97E-C824-4B94-A1C0-1BD3819C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4FD8B2-4463-4065-9C6B-295DEDBF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E5AAA-D4D8-41C8-84CC-AA9AD4001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486B-87EB-414E-A30B-E2E39BA2800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5EC28-2A14-4F1A-997B-72B48814B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F503-EC7E-4984-8C0B-1E3BD6AD2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EAC8-D86B-407B-8622-A1C977CF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FC751-79EA-4936-9C80-DACE72ED9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6DAA7-7575-46FD-AE2C-FAC09284C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8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D1928-6A50-4E68-A90C-77D3EFA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1D30A2-7EBF-41BD-BC80-268C09B9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5" y="2054225"/>
            <a:ext cx="5486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7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2E8A9-505B-4650-BF51-4C575AB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05A7D1-8EFE-4460-B92E-2A5D088E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9835"/>
            <a:ext cx="10399643" cy="48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00ED1-A956-4BEC-AA94-43BD178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1B70F3-28F6-49A5-BEBC-25C2E742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68" y="1851369"/>
            <a:ext cx="9763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8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liz valdivia</dc:creator>
  <cp:lastModifiedBy>liz valdivia</cp:lastModifiedBy>
  <cp:revision>5</cp:revision>
  <dcterms:created xsi:type="dcterms:W3CDTF">2019-05-24T02:08:25Z</dcterms:created>
  <dcterms:modified xsi:type="dcterms:W3CDTF">2019-05-24T07:35:02Z</dcterms:modified>
</cp:coreProperties>
</file>