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7C22-3C41-42F2-8DF6-B851E514BDA7}" type="datetimeFigureOut">
              <a:rPr lang="it-IT" smtClean="0"/>
              <a:pPr/>
              <a:t>27/01/2015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526F-807C-4310-A789-8DA6C3C65449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7C22-3C41-42F2-8DF6-B851E514BDA7}" type="datetimeFigureOut">
              <a:rPr lang="it-IT" smtClean="0"/>
              <a:pPr/>
              <a:t>27/01/2015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526F-807C-4310-A789-8DA6C3C65449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7C22-3C41-42F2-8DF6-B851E514BDA7}" type="datetimeFigureOut">
              <a:rPr lang="it-IT" smtClean="0"/>
              <a:pPr/>
              <a:t>27/01/2015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526F-807C-4310-A789-8DA6C3C65449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7C22-3C41-42F2-8DF6-B851E514BDA7}" type="datetimeFigureOut">
              <a:rPr lang="it-IT" smtClean="0"/>
              <a:pPr/>
              <a:t>27/01/2015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526F-807C-4310-A789-8DA6C3C65449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7C22-3C41-42F2-8DF6-B851E514BDA7}" type="datetimeFigureOut">
              <a:rPr lang="it-IT" smtClean="0"/>
              <a:pPr/>
              <a:t>27/01/2015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526F-807C-4310-A789-8DA6C3C65449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7C22-3C41-42F2-8DF6-B851E514BDA7}" type="datetimeFigureOut">
              <a:rPr lang="it-IT" smtClean="0"/>
              <a:pPr/>
              <a:t>27/01/2015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526F-807C-4310-A789-8DA6C3C65449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7C22-3C41-42F2-8DF6-B851E514BDA7}" type="datetimeFigureOut">
              <a:rPr lang="it-IT" smtClean="0"/>
              <a:pPr/>
              <a:t>27/01/2015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526F-807C-4310-A789-8DA6C3C65449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7C22-3C41-42F2-8DF6-B851E514BDA7}" type="datetimeFigureOut">
              <a:rPr lang="it-IT" smtClean="0"/>
              <a:pPr/>
              <a:t>27/01/2015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526F-807C-4310-A789-8DA6C3C65449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7C22-3C41-42F2-8DF6-B851E514BDA7}" type="datetimeFigureOut">
              <a:rPr lang="it-IT" smtClean="0"/>
              <a:pPr/>
              <a:t>27/01/2015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526F-807C-4310-A789-8DA6C3C65449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7C22-3C41-42F2-8DF6-B851E514BDA7}" type="datetimeFigureOut">
              <a:rPr lang="it-IT" smtClean="0"/>
              <a:pPr/>
              <a:t>27/01/2015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526F-807C-4310-A789-8DA6C3C65449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7C22-3C41-42F2-8DF6-B851E514BDA7}" type="datetimeFigureOut">
              <a:rPr lang="it-IT" smtClean="0"/>
              <a:pPr/>
              <a:t>27/01/2015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526F-807C-4310-A789-8DA6C3C65449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7C22-3C41-42F2-8DF6-B851E514BDA7}" type="datetimeFigureOut">
              <a:rPr lang="it-IT" smtClean="0"/>
              <a:pPr/>
              <a:t>27/01/2015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9526F-807C-4310-A789-8DA6C3C65449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8568952" cy="648072"/>
          </a:xfrm>
        </p:spPr>
        <p:txBody>
          <a:bodyPr>
            <a:noAutofit/>
          </a:bodyPr>
          <a:lstStyle/>
          <a:p>
            <a:r>
              <a:rPr lang="it-IT" sz="3600" dirty="0" err="1" smtClean="0"/>
              <a:t>Requirements</a:t>
            </a:r>
            <a:r>
              <a:rPr lang="it-IT" sz="3600" dirty="0" smtClean="0"/>
              <a:t> </a:t>
            </a:r>
            <a:r>
              <a:rPr lang="it-IT" sz="3600" dirty="0" err="1" smtClean="0"/>
              <a:t>for</a:t>
            </a:r>
            <a:r>
              <a:rPr lang="it-IT" sz="3600" dirty="0" smtClean="0"/>
              <a:t> AVR </a:t>
            </a:r>
            <a:r>
              <a:rPr lang="it-IT" sz="3600" dirty="0" err="1" smtClean="0"/>
              <a:t>projects</a:t>
            </a:r>
            <a:r>
              <a:rPr lang="it-IT" sz="3600" dirty="0" smtClean="0"/>
              <a:t> </a:t>
            </a:r>
            <a:br>
              <a:rPr lang="it-IT" sz="3600" dirty="0" smtClean="0"/>
            </a:br>
            <a:r>
              <a:rPr lang="it-IT" sz="2400" dirty="0" smtClean="0"/>
              <a:t>(VE part, </a:t>
            </a:r>
            <a:r>
              <a:rPr lang="it-IT" sz="2400" dirty="0" err="1" smtClean="0"/>
              <a:t>for</a:t>
            </a:r>
            <a:r>
              <a:rPr lang="it-IT" sz="2400" dirty="0" smtClean="0"/>
              <a:t> the </a:t>
            </a:r>
            <a:r>
              <a:rPr lang="it-IT" sz="2400" dirty="0" err="1" smtClean="0"/>
              <a:t>networking</a:t>
            </a:r>
            <a:r>
              <a:rPr lang="it-IT" sz="2400" dirty="0" smtClean="0"/>
              <a:t> part </a:t>
            </a:r>
            <a:r>
              <a:rPr lang="it-IT" sz="2400" dirty="0" err="1" smtClean="0"/>
              <a:t>refer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prof. Tecchia)</a:t>
            </a:r>
            <a:endParaRPr lang="it-IT" sz="3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8568952" cy="5805264"/>
          </a:xfrm>
        </p:spPr>
        <p:txBody>
          <a:bodyPr>
            <a:normAutofit/>
          </a:bodyPr>
          <a:lstStyle/>
          <a:p>
            <a:pPr algn="l"/>
            <a:r>
              <a:rPr lang="it-IT" sz="18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Mandatory</a:t>
            </a:r>
            <a:r>
              <a:rPr lang="it-IT" sz="1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keyboard-based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global-camera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first-person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camera (at minimum.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Possibly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N+1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cameras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first-person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camera and N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cameras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player).</a:t>
            </a:r>
            <a:b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also: 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keypressed(), camerasetposition(), camerasettarget(): </a:t>
            </a:r>
            <a:r>
              <a:rPr lang="it-IT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lang="it-IT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it-IT" sz="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</a:t>
            </a:r>
            <a:r>
              <a:rPr lang="it-IT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beginning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player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rebirth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death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At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mininum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randomly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chosen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among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non-wall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positions</a:t>
            </a:r>
            <a:endParaRPr lang="it-IT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it-IT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also: 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rand(), level.binary_matrix, 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it-IT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lang="it-IT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it-IT" sz="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round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it-IT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bullets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player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bullets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reload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player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shoot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“jam”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fx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it-IT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 timer/counter: when the player has shot N</a:t>
            </a:r>
            <a:r>
              <a:rPr lang="it-IT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bullets, a counter inited to X starts to be decremented; the player will be able to shoot again when the counter reaches 0 (reloaded). </a:t>
            </a:r>
            <a:r>
              <a:rPr lang="it-IT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lang="it-IT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it-IT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“life”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life (100)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hit (50). Only the player “fragging” (killing) an enemy should receive a score. </a:t>
            </a:r>
            <a:r>
              <a:rPr lang="it-IT" sz="1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it-IT" sz="1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endParaRPr lang="it-IT" sz="18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it-IT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8568952" cy="648072"/>
          </a:xfrm>
        </p:spPr>
        <p:txBody>
          <a:bodyPr>
            <a:noAutofit/>
          </a:bodyPr>
          <a:lstStyle/>
          <a:p>
            <a:r>
              <a:rPr lang="it-IT" sz="3600" dirty="0" err="1" smtClean="0"/>
              <a:t>Requirements</a:t>
            </a:r>
            <a:r>
              <a:rPr lang="it-IT" sz="3600" dirty="0" smtClean="0"/>
              <a:t> </a:t>
            </a:r>
            <a:r>
              <a:rPr lang="it-IT" sz="3600" dirty="0" err="1" smtClean="0"/>
              <a:t>for</a:t>
            </a:r>
            <a:r>
              <a:rPr lang="it-IT" sz="3600" dirty="0" smtClean="0"/>
              <a:t> AVR </a:t>
            </a:r>
            <a:r>
              <a:rPr lang="it-IT" sz="3600" dirty="0" err="1" smtClean="0"/>
              <a:t>projects</a:t>
            </a:r>
            <a:r>
              <a:rPr lang="it-IT" sz="3600" dirty="0" smtClean="0"/>
              <a:t> </a:t>
            </a:r>
            <a:br>
              <a:rPr lang="it-IT" sz="3600" dirty="0" smtClean="0"/>
            </a:br>
            <a:r>
              <a:rPr lang="it-IT" sz="2400" dirty="0" smtClean="0"/>
              <a:t>(VE part, </a:t>
            </a:r>
            <a:r>
              <a:rPr lang="it-IT" sz="2400" dirty="0" err="1" smtClean="0"/>
              <a:t>for</a:t>
            </a:r>
            <a:r>
              <a:rPr lang="it-IT" sz="2400" dirty="0" smtClean="0"/>
              <a:t> the </a:t>
            </a:r>
            <a:r>
              <a:rPr lang="it-IT" sz="2400" dirty="0" err="1" smtClean="0"/>
              <a:t>networking</a:t>
            </a:r>
            <a:r>
              <a:rPr lang="it-IT" sz="2400" dirty="0" smtClean="0"/>
              <a:t> part </a:t>
            </a:r>
            <a:r>
              <a:rPr lang="it-IT" sz="2400" dirty="0" err="1" smtClean="0"/>
              <a:t>refer</a:t>
            </a:r>
            <a:r>
              <a:rPr lang="it-IT" sz="2400" dirty="0" smtClean="0"/>
              <a:t> </a:t>
            </a:r>
            <a:r>
              <a:rPr lang="it-IT" sz="2400" dirty="0" err="1" smtClean="0"/>
              <a:t>to</a:t>
            </a:r>
            <a:r>
              <a:rPr lang="it-IT" sz="2400" dirty="0" smtClean="0"/>
              <a:t> prof. Tecchia)</a:t>
            </a:r>
            <a:endParaRPr lang="it-IT" sz="3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8568952" cy="5805264"/>
          </a:xfrm>
        </p:spPr>
        <p:txBody>
          <a:bodyPr>
            <a:normAutofit/>
          </a:bodyPr>
          <a:lstStyle/>
          <a:p>
            <a:pPr algn="l"/>
            <a:r>
              <a:rPr lang="it-IT" sz="1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Optional:</a:t>
            </a:r>
          </a:p>
          <a:p>
            <a:pPr algn="l"/>
            <a:endParaRPr lang="it-IT" sz="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terrain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accordingly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</a:t>
            </a:r>
            <a:r>
              <a:rPr lang="it-IT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level.txt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so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 and code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0: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0m; 9: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3m; intermediate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intermediate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become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set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patches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color/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texture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differently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(e.g.: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Adjust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player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position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depending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entering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patches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(e.g. &gt; 1m)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l"/>
            <a:r>
              <a:rPr lang="it-IT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</a:t>
            </a:r>
            <a:r>
              <a:rPr lang="it-IT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</a:t>
            </a:r>
            <a:r>
              <a:rPr lang="it-IT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CVmObj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CVmNewMesh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CVmMaterial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CVmTexture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binary_matrix</a:t>
            </a:r>
            <a:endParaRPr lang="it-IT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it-IT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weapons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AAM are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XVRResources.zip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rocketl.aam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railgun.aam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start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railgun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rocket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launcher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appear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randomly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“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(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adjust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in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::update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accordingly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Bullets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visually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simply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smaller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larger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As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single “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shoot.wav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frequencies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soundfx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depending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the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weapons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Rockets directly kill enemies (1 rocket shot = 2 railgun shots)</a:t>
            </a:r>
            <a:b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 also: </a:t>
            </a:r>
            <a:r>
              <a:rPr lang="it-IT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level::update, CVmVRAWav::SetFrequency();</a:t>
            </a:r>
          </a:p>
          <a:p>
            <a:pPr algn="l"/>
            <a:endParaRPr lang="it-IT" sz="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65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di Office</vt:lpstr>
      <vt:lpstr>Requirements for AVR projects  (VE part, for the networking part refer to prof. Tecchia)</vt:lpstr>
      <vt:lpstr>Requirements for AVR projects  (VE part, for the networking part refer to prof. Tecchia)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for NVE projects  (VE part, for the networking part refer to prof. Tecchia)</dc:title>
  <dc:creator>marcello</dc:creator>
  <cp:lastModifiedBy>Joao</cp:lastModifiedBy>
  <cp:revision>26</cp:revision>
  <dcterms:created xsi:type="dcterms:W3CDTF">2013-12-05T17:43:20Z</dcterms:created>
  <dcterms:modified xsi:type="dcterms:W3CDTF">2015-01-27T22:17:56Z</dcterms:modified>
</cp:coreProperties>
</file>