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7010-A3E6-4436-82E3-48A4466593FB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BCD8-BFC2-42E3-A336-A1285ECF8D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7010-A3E6-4436-82E3-48A4466593FB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BCD8-BFC2-42E3-A336-A1285ECF8D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7010-A3E6-4436-82E3-48A4466593FB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BCD8-BFC2-42E3-A336-A1285ECF8D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7010-A3E6-4436-82E3-48A4466593FB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BCD8-BFC2-42E3-A336-A1285ECF8D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7010-A3E6-4436-82E3-48A4466593FB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BCD8-BFC2-42E3-A336-A1285ECF8D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7010-A3E6-4436-82E3-48A4466593FB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BCD8-BFC2-42E3-A336-A1285ECF8D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7010-A3E6-4436-82E3-48A4466593FB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BCD8-BFC2-42E3-A336-A1285ECF8D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7010-A3E6-4436-82E3-48A4466593FB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BCD8-BFC2-42E3-A336-A1285ECF8D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7010-A3E6-4436-82E3-48A4466593FB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BCD8-BFC2-42E3-A336-A1285ECF8D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7010-A3E6-4436-82E3-48A4466593FB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BCD8-BFC2-42E3-A336-A1285ECF8D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7010-A3E6-4436-82E3-48A4466593FB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BCD8-BFC2-42E3-A336-A1285ECF8D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47010-A3E6-4436-82E3-48A4466593FB}" type="datetimeFigureOut">
              <a:rPr lang="pt-BR" smtClean="0"/>
              <a:t>22/08/2018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3BCD8-BFC2-42E3-A336-A1285ECF8DB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m 66" descr="web_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4208" y="836712"/>
            <a:ext cx="1008112" cy="1008112"/>
          </a:xfrm>
          <a:prstGeom prst="rect">
            <a:avLst/>
          </a:prstGeom>
        </p:spPr>
      </p:pic>
      <p:pic>
        <p:nvPicPr>
          <p:cNvPr id="59" name="Imagem 58" descr="syncroni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9712" y="2132856"/>
            <a:ext cx="576064" cy="576064"/>
          </a:xfrm>
          <a:prstGeom prst="rect">
            <a:avLst/>
          </a:prstGeom>
        </p:spPr>
      </p:pic>
      <p:pic>
        <p:nvPicPr>
          <p:cNvPr id="57" name="Imagem 56" descr="celula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72200" y="3212976"/>
            <a:ext cx="1152128" cy="1152128"/>
          </a:xfrm>
          <a:prstGeom prst="rect">
            <a:avLst/>
          </a:prstGeom>
        </p:spPr>
      </p:pic>
      <p:pic>
        <p:nvPicPr>
          <p:cNvPr id="48" name="Imagem 47" descr="pc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512" y="3212976"/>
            <a:ext cx="1296144" cy="1296144"/>
          </a:xfrm>
          <a:prstGeom prst="rect">
            <a:avLst/>
          </a:prstGeom>
        </p:spPr>
      </p:pic>
      <p:pic>
        <p:nvPicPr>
          <p:cNvPr id="49" name="Imagem 48" descr="pc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9672" y="3212976"/>
            <a:ext cx="1296144" cy="1296144"/>
          </a:xfrm>
          <a:prstGeom prst="rect">
            <a:avLst/>
          </a:prstGeom>
        </p:spPr>
      </p:pic>
      <p:cxnSp>
        <p:nvCxnSpPr>
          <p:cNvPr id="22" name="Conector de seta reta 21"/>
          <p:cNvCxnSpPr>
            <a:endCxn id="59" idx="0"/>
          </p:cNvCxnSpPr>
          <p:nvPr/>
        </p:nvCxnSpPr>
        <p:spPr>
          <a:xfrm>
            <a:off x="2253630" y="1672580"/>
            <a:ext cx="14114" cy="4602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59" idx="1"/>
          </p:cNvCxnSpPr>
          <p:nvPr/>
        </p:nvCxnSpPr>
        <p:spPr>
          <a:xfrm flipH="1">
            <a:off x="827584" y="2420888"/>
            <a:ext cx="1152128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59" idx="2"/>
            <a:endCxn id="49" idx="0"/>
          </p:cNvCxnSpPr>
          <p:nvPr/>
        </p:nvCxnSpPr>
        <p:spPr>
          <a:xfrm>
            <a:off x="2267744" y="2708920"/>
            <a:ext cx="0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59" idx="3"/>
            <a:endCxn id="50" idx="0"/>
          </p:cNvCxnSpPr>
          <p:nvPr/>
        </p:nvCxnSpPr>
        <p:spPr>
          <a:xfrm>
            <a:off x="2555776" y="2420888"/>
            <a:ext cx="1152128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59" idx="3"/>
          </p:cNvCxnSpPr>
          <p:nvPr/>
        </p:nvCxnSpPr>
        <p:spPr>
          <a:xfrm flipV="1">
            <a:off x="2555776" y="1340768"/>
            <a:ext cx="3888432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endCxn id="45" idx="0"/>
          </p:cNvCxnSpPr>
          <p:nvPr/>
        </p:nvCxnSpPr>
        <p:spPr>
          <a:xfrm flipH="1">
            <a:off x="5472100" y="1700808"/>
            <a:ext cx="1260140" cy="14401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flipV="1">
            <a:off x="6948264" y="1700808"/>
            <a:ext cx="0" cy="14401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flipH="1" flipV="1">
            <a:off x="7092280" y="1700808"/>
            <a:ext cx="1296144" cy="14401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Imagem 44" descr="navegadore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60032" y="3140968"/>
            <a:ext cx="1224136" cy="1224136"/>
          </a:xfrm>
          <a:prstGeom prst="rect">
            <a:avLst/>
          </a:prstGeom>
        </p:spPr>
      </p:pic>
      <p:pic>
        <p:nvPicPr>
          <p:cNvPr id="50" name="Imagem 49" descr="pc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9832" y="3212976"/>
            <a:ext cx="1296144" cy="1296144"/>
          </a:xfrm>
          <a:prstGeom prst="rect">
            <a:avLst/>
          </a:prstGeom>
        </p:spPr>
      </p:pic>
      <p:pic>
        <p:nvPicPr>
          <p:cNvPr id="58" name="Imagem 57" descr="tablet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84368" y="3212976"/>
            <a:ext cx="1080120" cy="1080120"/>
          </a:xfrm>
          <a:prstGeom prst="rect">
            <a:avLst/>
          </a:prstGeom>
        </p:spPr>
      </p:pic>
      <p:pic>
        <p:nvPicPr>
          <p:cNvPr id="64" name="Imagem 63" descr="local_server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35696" y="836712"/>
            <a:ext cx="835868" cy="835868"/>
          </a:xfrm>
          <a:prstGeom prst="rect">
            <a:avLst/>
          </a:prstGeom>
        </p:spPr>
      </p:pic>
      <p:sp>
        <p:nvSpPr>
          <p:cNvPr id="75" name="CaixaDeTexto 74"/>
          <p:cNvSpPr txBox="1"/>
          <p:nvPr/>
        </p:nvSpPr>
        <p:spPr>
          <a:xfrm>
            <a:off x="1475656" y="332656"/>
            <a:ext cx="150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Servidor Local</a:t>
            </a:r>
            <a:endParaRPr lang="pt-BR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6156176" y="323364"/>
            <a:ext cx="150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Servidor Web</a:t>
            </a:r>
            <a:endParaRPr lang="pt-BR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1115616" y="4643844"/>
            <a:ext cx="2018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Terminais desktops</a:t>
            </a:r>
            <a:endParaRPr lang="pt-BR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5868144" y="4653136"/>
            <a:ext cx="201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Dispositivos móveis</a:t>
            </a:r>
            <a:endParaRPr lang="pt-BR" dirty="0"/>
          </a:p>
        </p:txBody>
      </p:sp>
      <p:pic>
        <p:nvPicPr>
          <p:cNvPr id="80" name="Imagem 79" descr="logo_setes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76256" y="6069292"/>
            <a:ext cx="2160240" cy="6720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2688641" y="352426"/>
            <a:ext cx="1656184" cy="4248472"/>
            <a:chOff x="2195736" y="260648"/>
            <a:chExt cx="1656184" cy="4248472"/>
          </a:xfrm>
        </p:grpSpPr>
        <p:sp>
          <p:nvSpPr>
            <p:cNvPr id="9" name="Retângulo 8"/>
            <p:cNvSpPr/>
            <p:nvPr/>
          </p:nvSpPr>
          <p:spPr>
            <a:xfrm>
              <a:off x="2195736" y="260648"/>
              <a:ext cx="1656184" cy="42484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 descr="local_server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5776" y="404664"/>
              <a:ext cx="835868" cy="835868"/>
            </a:xfrm>
            <a:prstGeom prst="rect">
              <a:avLst/>
            </a:prstGeom>
          </p:spPr>
        </p:pic>
        <p:pic>
          <p:nvPicPr>
            <p:cNvPr id="5" name="Imagem 4" descr="syncronia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9792" y="1916832"/>
              <a:ext cx="576064" cy="576064"/>
            </a:xfrm>
            <a:prstGeom prst="rect">
              <a:avLst/>
            </a:prstGeom>
          </p:spPr>
        </p:pic>
        <p:pic>
          <p:nvPicPr>
            <p:cNvPr id="6" name="Imagem 5" descr="pc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9752" y="3140968"/>
              <a:ext cx="1296144" cy="1296144"/>
            </a:xfrm>
            <a:prstGeom prst="rect">
              <a:avLst/>
            </a:prstGeom>
          </p:spPr>
        </p:pic>
        <p:sp>
          <p:nvSpPr>
            <p:cNvPr id="7" name="Seta para baixo 6"/>
            <p:cNvSpPr/>
            <p:nvPr/>
          </p:nvSpPr>
          <p:spPr>
            <a:xfrm>
              <a:off x="2843808" y="1412776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Seta para baixo 7"/>
            <p:cNvSpPr/>
            <p:nvPr/>
          </p:nvSpPr>
          <p:spPr>
            <a:xfrm>
              <a:off x="2843808" y="270892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744425" y="352426"/>
            <a:ext cx="1656184" cy="42484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local_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4465" y="496442"/>
            <a:ext cx="835868" cy="835868"/>
          </a:xfrm>
          <a:prstGeom prst="rect">
            <a:avLst/>
          </a:prstGeom>
        </p:spPr>
      </p:pic>
      <p:pic>
        <p:nvPicPr>
          <p:cNvPr id="14" name="Imagem 13" descr="pc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8441" y="3232746"/>
            <a:ext cx="1296144" cy="1296144"/>
          </a:xfrm>
          <a:prstGeom prst="rect">
            <a:avLst/>
          </a:prstGeom>
        </p:spPr>
      </p:pic>
      <p:sp>
        <p:nvSpPr>
          <p:cNvPr id="15" name="Seta para baixo 14"/>
          <p:cNvSpPr/>
          <p:nvPr/>
        </p:nvSpPr>
        <p:spPr>
          <a:xfrm>
            <a:off x="1392497" y="1504554"/>
            <a:ext cx="288032" cy="1584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Grupo 24"/>
          <p:cNvGrpSpPr/>
          <p:nvPr/>
        </p:nvGrpSpPr>
        <p:grpSpPr>
          <a:xfrm>
            <a:off x="4632857" y="352426"/>
            <a:ext cx="1656184" cy="4248472"/>
            <a:chOff x="5364088" y="260648"/>
            <a:chExt cx="1656184" cy="4248472"/>
          </a:xfrm>
        </p:grpSpPr>
        <p:sp>
          <p:nvSpPr>
            <p:cNvPr id="19" name="Retângulo 18"/>
            <p:cNvSpPr/>
            <p:nvPr/>
          </p:nvSpPr>
          <p:spPr>
            <a:xfrm>
              <a:off x="5364088" y="260648"/>
              <a:ext cx="1656184" cy="42484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" name="Imagem 19" descr="local_server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4128" y="404664"/>
              <a:ext cx="835868" cy="835868"/>
            </a:xfrm>
            <a:prstGeom prst="rect">
              <a:avLst/>
            </a:prstGeom>
          </p:spPr>
        </p:pic>
        <p:pic>
          <p:nvPicPr>
            <p:cNvPr id="21" name="Imagem 20" descr="syncronia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8144" y="1916832"/>
              <a:ext cx="576064" cy="576064"/>
            </a:xfrm>
            <a:prstGeom prst="rect">
              <a:avLst/>
            </a:prstGeom>
          </p:spPr>
        </p:pic>
        <p:pic>
          <p:nvPicPr>
            <p:cNvPr id="22" name="Imagem 21" descr="pc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8104" y="3140968"/>
              <a:ext cx="1296144" cy="1296144"/>
            </a:xfrm>
            <a:prstGeom prst="rect">
              <a:avLst/>
            </a:prstGeom>
          </p:spPr>
        </p:pic>
        <p:sp>
          <p:nvSpPr>
            <p:cNvPr id="23" name="Seta para baixo 22"/>
            <p:cNvSpPr/>
            <p:nvPr/>
          </p:nvSpPr>
          <p:spPr>
            <a:xfrm rot="10800000">
              <a:off x="6012160" y="1412776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Seta para baixo 23"/>
            <p:cNvSpPr/>
            <p:nvPr/>
          </p:nvSpPr>
          <p:spPr>
            <a:xfrm rot="10800000">
              <a:off x="6012160" y="270892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6" name="CaixaDeTexto 25"/>
          <p:cNvSpPr txBox="1"/>
          <p:nvPr/>
        </p:nvSpPr>
        <p:spPr>
          <a:xfrm>
            <a:off x="744425" y="4861526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Modelo</a:t>
            </a:r>
          </a:p>
          <a:p>
            <a:pPr algn="ctr"/>
            <a:r>
              <a:rPr lang="pt-BR" dirty="0" smtClean="0"/>
              <a:t>Cliente Servidor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2688641" y="4876832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Servidor Local  Para</a:t>
            </a:r>
          </a:p>
          <a:p>
            <a:pPr algn="ctr"/>
            <a:r>
              <a:rPr lang="pt-BR" dirty="0" smtClean="0"/>
              <a:t>PDV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704865" y="4881934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PDV</a:t>
            </a:r>
          </a:p>
          <a:p>
            <a:pPr algn="ctr"/>
            <a:r>
              <a:rPr lang="pt-BR" dirty="0" smtClean="0"/>
              <a:t>Para </a:t>
            </a:r>
          </a:p>
          <a:p>
            <a:pPr algn="ctr"/>
            <a:r>
              <a:rPr lang="pt-BR" dirty="0" smtClean="0"/>
              <a:t>Servidor Local</a:t>
            </a:r>
            <a:endParaRPr lang="pt-BR" dirty="0"/>
          </a:p>
        </p:txBody>
      </p:sp>
      <p:grpSp>
        <p:nvGrpSpPr>
          <p:cNvPr id="38" name="Grupo 37"/>
          <p:cNvGrpSpPr/>
          <p:nvPr/>
        </p:nvGrpSpPr>
        <p:grpSpPr>
          <a:xfrm>
            <a:off x="6588224" y="352426"/>
            <a:ext cx="1656184" cy="4248472"/>
            <a:chOff x="6516216" y="260648"/>
            <a:chExt cx="1656184" cy="4248472"/>
          </a:xfrm>
        </p:grpSpPr>
        <p:sp>
          <p:nvSpPr>
            <p:cNvPr id="30" name="Retângulo 29"/>
            <p:cNvSpPr/>
            <p:nvPr/>
          </p:nvSpPr>
          <p:spPr>
            <a:xfrm>
              <a:off x="6516216" y="260648"/>
              <a:ext cx="1656184" cy="42484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2" name="Imagem 31" descr="syncronia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20272" y="1916832"/>
              <a:ext cx="576064" cy="576064"/>
            </a:xfrm>
            <a:prstGeom prst="rect">
              <a:avLst/>
            </a:prstGeom>
          </p:spPr>
        </p:pic>
        <p:pic>
          <p:nvPicPr>
            <p:cNvPr id="33" name="Imagem 32" descr="pc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0232" y="3140968"/>
              <a:ext cx="1296144" cy="1296144"/>
            </a:xfrm>
            <a:prstGeom prst="rect">
              <a:avLst/>
            </a:prstGeom>
          </p:spPr>
        </p:pic>
        <p:sp>
          <p:nvSpPr>
            <p:cNvPr id="34" name="Seta para baixo 33"/>
            <p:cNvSpPr/>
            <p:nvPr/>
          </p:nvSpPr>
          <p:spPr>
            <a:xfrm rot="10800000">
              <a:off x="7164288" y="1412776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Seta para baixo 34"/>
            <p:cNvSpPr/>
            <p:nvPr/>
          </p:nvSpPr>
          <p:spPr>
            <a:xfrm rot="10800000">
              <a:off x="7164288" y="270892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 descr="web_server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04248" y="305252"/>
              <a:ext cx="1008112" cy="1008112"/>
            </a:xfrm>
            <a:prstGeom prst="rect">
              <a:avLst/>
            </a:prstGeom>
          </p:spPr>
        </p:pic>
        <p:pic>
          <p:nvPicPr>
            <p:cNvPr id="37" name="Imagem 36" descr="local_server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80312" y="3356992"/>
              <a:ext cx="576064" cy="576064"/>
            </a:xfrm>
            <a:prstGeom prst="rect">
              <a:avLst/>
            </a:prstGeom>
          </p:spPr>
        </p:pic>
      </p:grpSp>
      <p:sp>
        <p:nvSpPr>
          <p:cNvPr id="39" name="CaixaDeTexto 38"/>
          <p:cNvSpPr txBox="1"/>
          <p:nvPr/>
        </p:nvSpPr>
        <p:spPr>
          <a:xfrm>
            <a:off x="6577073" y="4863149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Local</a:t>
            </a:r>
          </a:p>
          <a:p>
            <a:pPr algn="ctr"/>
            <a:r>
              <a:rPr lang="pt-BR" dirty="0" smtClean="0"/>
              <a:t>Para </a:t>
            </a:r>
          </a:p>
          <a:p>
            <a:pPr algn="ctr"/>
            <a:r>
              <a:rPr lang="pt-BR" dirty="0" smtClean="0"/>
              <a:t>Servidor Web</a:t>
            </a:r>
            <a:endParaRPr lang="pt-BR" dirty="0"/>
          </a:p>
        </p:txBody>
      </p:sp>
      <p:pic>
        <p:nvPicPr>
          <p:cNvPr id="41" name="Imagem 40" descr="logo_sete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76256" y="6069292"/>
            <a:ext cx="2160240" cy="6720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23</Words>
  <Application>Microsoft Office PowerPoint</Application>
  <PresentationFormat>Apresentação na tela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Usuario</dc:creator>
  <cp:lastModifiedBy>Usuario</cp:lastModifiedBy>
  <cp:revision>21</cp:revision>
  <dcterms:created xsi:type="dcterms:W3CDTF">2018-08-22T21:39:12Z</dcterms:created>
  <dcterms:modified xsi:type="dcterms:W3CDTF">2018-08-22T23:29:44Z</dcterms:modified>
</cp:coreProperties>
</file>