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70" r:id="rId11"/>
    <p:sldId id="276" r:id="rId12"/>
    <p:sldId id="277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68F66-198D-4C81-934D-054BFDA66580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59830-C0E2-41A6-A6C2-251E80E97EB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79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59830-C0E2-41A6-A6C2-251E80E97EB2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464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D3DDB-675B-4587-89F6-378975363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660298-CFD2-4A5A-AC55-BF44EF463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728876-9E2A-41E2-9FF0-ACC0D826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1BFE-B624-446A-B098-2A47496125B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113E8-646D-4F91-9EDE-275D33AB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F6EF1-194B-44CA-8A7A-E8CB9677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3836-9920-4691-A45C-FB43171BA0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884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426A-B50F-44A2-B185-E73358AD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684ECE-A97F-46D7-BFCE-35956F53C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E84E6-5C04-4B3B-9484-AF99572E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1BFE-B624-446A-B098-2A47496125B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103A1C-B112-494C-A5E8-FC751FF76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817EBE-DE86-4358-BD4E-E6BB070C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3836-9920-4691-A45C-FB43171BA0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613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AC15E2-3DDD-4E86-B486-251DFCA38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D14266-E41E-497B-A37D-16A5888D4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73AC75-F3ED-480D-A219-C69DF964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1BFE-B624-446A-B098-2A47496125B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F7A06-0903-407B-9A29-38127BB4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E1A41-0843-4356-A313-1A6FA301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3836-9920-4691-A45C-FB43171BA0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23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EB4E7-006D-47CD-83E4-2D6B9D84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DCED3-8739-419B-8114-FA6327C3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9E3B5-B0E5-492E-B2BC-70990681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1BFE-B624-446A-B098-2A47496125B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CF18AE-58CF-448C-A90C-8F26BCB1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A3CA1D-A490-4846-BA42-AB30BE1D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3836-9920-4691-A45C-FB43171BA0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065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0204D-3220-438C-80B3-481494B4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2EE544-D124-4D93-9F43-F3DC937DF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320F9E-F6CC-401D-84F1-77AD1A3E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1BFE-B624-446A-B098-2A47496125B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8EFB9-22FE-4744-8FD5-B1B36C3F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BB083-C144-41C4-9CA9-10CC5943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3836-9920-4691-A45C-FB43171BA0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17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C8CBC-61E8-445C-BA58-F5E64C3C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A4969-BA98-4227-91E3-102B94B4D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541CF1-F4DB-421E-A7E7-28CE9B8CD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E9F064-B187-4043-B16B-CAAB413E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1BFE-B624-446A-B098-2A47496125B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BFFAC6-5224-433B-AA52-C812BBED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4A842C-E982-414C-AD34-33C52990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3836-9920-4691-A45C-FB43171BA0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16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C7E11-2D24-4212-9ED8-3B8CD21D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9F8524-08C6-4988-9B53-50AAD57C1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BD2A2A-D368-4E65-8FEC-85D7B1DA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973F95-C88E-4B19-8CE0-FD0EC6C22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059773-BAF3-43DA-B336-48B9BDCE7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387399-3644-452D-978E-1384A316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1BFE-B624-446A-B098-2A47496125B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058CC5-B55F-4A6F-B68C-80962EA4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1818BA-CAC2-4105-A9EE-F08A7715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3836-9920-4691-A45C-FB43171BA0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85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6F01D-1AF9-4ED4-9CC7-724F24A0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EABD27-3DEC-4129-92EB-47C75154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1BFE-B624-446A-B098-2A47496125B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003A9D-093C-4FE3-8FAB-53162626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C2863F-90F7-4F52-97EE-0C570E74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3836-9920-4691-A45C-FB43171BA0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826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417065-0636-4579-A455-08A80716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1BFE-B624-446A-B098-2A47496125B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ADAC68-2232-46D1-801A-E13D68E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E69FB3-5F38-44A1-AAD4-4D7D25CA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3836-9920-4691-A45C-FB43171BA0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05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B262C-E13B-48CF-AB5D-37DB5EB8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1D1FD-38CE-417F-BBDF-7810953C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8738BC-F637-404B-9E6B-F0681ACFF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63D409-1962-4138-AACC-1934DC4C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1BFE-B624-446A-B098-2A47496125B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633D0B-DBCA-464F-A613-B7135E97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D1265F-BEFB-4879-B7EE-EF71396A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3836-9920-4691-A45C-FB43171BA0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56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67247-DBBD-4DB6-831F-DD5DDA6C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1AEBDC-69E2-4E9C-917D-B2F0EB799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61964E-E752-4B53-997C-3F9E139C4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DBADB1-DA45-4BCC-9ACD-049FA5F9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1BFE-B624-446A-B098-2A47496125B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226F1C-C29A-46F1-B0EC-55E4BC639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24F6BF-3E45-4D13-9BF9-CC309545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13836-9920-4691-A45C-FB43171BA0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90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A0E783-7863-4E60-95F8-E6AC24D4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52168C-B194-4C9D-B62D-EA5E79A0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0FDE2C-DE25-4D98-AF80-164365E3E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1BFE-B624-446A-B098-2A47496125BA}" type="datetimeFigureOut">
              <a:rPr lang="es-MX" smtClean="0"/>
              <a:t>03/02/2020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C7C753-51E0-4794-8CB9-E022CA6F3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E4E574-A441-4B67-8C96-34E4C9AFB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13836-9920-4691-A45C-FB43171BA0A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761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emf"/><Relationship Id="rId7" Type="http://schemas.openxmlformats.org/officeDocument/2006/relationships/image" Target="../media/image1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2231E-E2E9-4B41-B4F5-A1F6693978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2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3F65D-EDB0-9346-83AC-BF94062C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2567801"/>
            <a:ext cx="3733800" cy="5842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0E5831E-8DAB-4931-9F85-A48BBF1070C6}"/>
              </a:ext>
            </a:extLst>
          </p:cNvPr>
          <p:cNvSpPr txBox="1">
            <a:spLocks/>
          </p:cNvSpPr>
          <p:nvPr/>
        </p:nvSpPr>
        <p:spPr>
          <a:xfrm>
            <a:off x="4940233" y="3389345"/>
            <a:ext cx="220500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chemeClr val="bg1"/>
                </a:solidFill>
                <a:latin typeface="Avenir Medium" panose="02000503020000020003" pitchFamily="2" charset="0"/>
              </a:rPr>
              <a:t>JavaScript</a:t>
            </a:r>
            <a:endParaRPr lang="es-MX" sz="4000" dirty="0">
              <a:solidFill>
                <a:schemeClr val="bg1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4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Ciclos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5A353E7-7FD5-491A-89AB-A32E030929CC}"/>
              </a:ext>
            </a:extLst>
          </p:cNvPr>
          <p:cNvSpPr txBox="1"/>
          <p:nvPr/>
        </p:nvSpPr>
        <p:spPr>
          <a:xfrm>
            <a:off x="5324795" y="148869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While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F3AF67-A304-4063-9FD2-D5B0D50DCB4D}"/>
              </a:ext>
            </a:extLst>
          </p:cNvPr>
          <p:cNvSpPr txBox="1"/>
          <p:nvPr/>
        </p:nvSpPr>
        <p:spPr>
          <a:xfrm>
            <a:off x="795647" y="2365840"/>
            <a:ext cx="1758815" cy="553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venir LT Std 45 Book" panose="020B0502020203020204" pitchFamily="34" charset="0"/>
              </a:rPr>
              <a:t>condición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44C2C69-33F9-4E46-9B65-9ABA017D544A}"/>
              </a:ext>
            </a:extLst>
          </p:cNvPr>
          <p:cNvSpPr txBox="1"/>
          <p:nvPr/>
        </p:nvSpPr>
        <p:spPr>
          <a:xfrm>
            <a:off x="4804621" y="2312329"/>
            <a:ext cx="2300630" cy="2351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while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endParaRPr lang="es-MX" sz="20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F2644A1-EDF3-4840-A877-46EC173DC60F}"/>
              </a:ext>
            </a:extLst>
          </p:cNvPr>
          <p:cNvSpPr txBox="1"/>
          <p:nvPr/>
        </p:nvSpPr>
        <p:spPr>
          <a:xfrm>
            <a:off x="4804621" y="2312328"/>
            <a:ext cx="2441694" cy="2351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s-MX" sz="2000" b="1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while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</a:t>
            </a:r>
          </a:p>
          <a:p>
            <a:pPr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E599C47-30CE-40C2-9A06-63F1B7EE4082}"/>
              </a:ext>
            </a:extLst>
          </p:cNvPr>
          <p:cNvSpPr txBox="1"/>
          <p:nvPr/>
        </p:nvSpPr>
        <p:spPr>
          <a:xfrm>
            <a:off x="4804621" y="2312328"/>
            <a:ext cx="2582758" cy="2351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0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while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console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s-MX" sz="2000" dirty="0">
                <a:solidFill>
                  <a:srgbClr val="FFC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393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  <p:bldP spid="13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Operadores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0FFD0DE-E875-4F8D-97D4-F5F087BFE78D}"/>
              </a:ext>
            </a:extLst>
          </p:cNvPr>
          <p:cNvSpPr txBox="1"/>
          <p:nvPr/>
        </p:nvSpPr>
        <p:spPr>
          <a:xfrm>
            <a:off x="3352778" y="2285347"/>
            <a:ext cx="2031325" cy="262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s-MX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y</a:t>
            </a:r>
            <a:endParaRPr lang="es-MX" sz="2200" b="1" dirty="0">
              <a:solidFill>
                <a:srgbClr val="00B0F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200" b="1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  <a: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 </a:t>
            </a:r>
            <a:r>
              <a:rPr lang="es-MX" sz="2200" b="1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</a:t>
            </a:r>
            <a: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endParaRPr lang="es-MX" sz="2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200" b="1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 </a:t>
            </a:r>
            <a: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&gt;= </a:t>
            </a:r>
            <a:r>
              <a:rPr lang="es-MX" sz="2200" b="1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es-MX" sz="2200" b="1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  <a: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&lt;= </a:t>
            </a:r>
            <a:r>
              <a:rPr lang="es-MX" sz="2200" b="1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y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endParaRPr lang="es-MX" sz="2300" b="1" dirty="0">
              <a:solidFill>
                <a:schemeClr val="tx1">
                  <a:lumMod val="85000"/>
                  <a:lumOff val="15000"/>
                </a:schemeClr>
              </a:solidFill>
              <a:latin typeface="Avenir LT Std 45 Book" panose="020B0502020203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C42395D-7914-45BD-B344-5BBF63730F01}"/>
              </a:ext>
            </a:extLst>
          </p:cNvPr>
          <p:cNvSpPr/>
          <p:nvPr/>
        </p:nvSpPr>
        <p:spPr>
          <a:xfrm>
            <a:off x="5297475" y="2285347"/>
            <a:ext cx="3597460" cy="2071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sz="2200" b="1" dirty="0">
                <a:solidFill>
                  <a:srgbClr val="FF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	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x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 mayor que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y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venir LT Std 45 Book" panose="020B050202020302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	</a:t>
            </a:r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x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 menor que </a:t>
            </a:r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es-MX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s-MX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	</a:t>
            </a:r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x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 mayor o igual que </a:t>
            </a:r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y</a:t>
            </a:r>
            <a:endParaRPr lang="es-MX" sz="2200" b="1" dirty="0">
              <a:solidFill>
                <a:schemeClr val="tx1">
                  <a:lumMod val="85000"/>
                  <a:lumOff val="15000"/>
                </a:schemeClr>
              </a:solidFill>
              <a:latin typeface="Avenir LT Std 45 Book" panose="020B050202020302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	</a:t>
            </a:r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x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 menor o igual que </a:t>
            </a:r>
            <a:r>
              <a:rPr lang="es-MX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y</a:t>
            </a:r>
            <a:endParaRPr lang="es-MX" sz="2200" b="1" dirty="0">
              <a:solidFill>
                <a:schemeClr val="tx1">
                  <a:lumMod val="85000"/>
                  <a:lumOff val="15000"/>
                </a:schemeClr>
              </a:solidFill>
              <a:latin typeface="Avenir LT Std 45 Book" panose="020B050202020302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E088E0E-C6DC-450A-BEC9-C58DF6DD8959}"/>
              </a:ext>
            </a:extLst>
          </p:cNvPr>
          <p:cNvSpPr/>
          <p:nvPr/>
        </p:nvSpPr>
        <p:spPr>
          <a:xfrm>
            <a:off x="2731476" y="5141175"/>
            <a:ext cx="6356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Todos los operadores retornarán un </a:t>
            </a: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true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o </a:t>
            </a: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false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 (booleano).</a:t>
            </a:r>
            <a:endParaRPr lang="es-MX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3538B0-C3C7-4337-B824-B1F69A331550}"/>
              </a:ext>
            </a:extLst>
          </p:cNvPr>
          <p:cNvSpPr txBox="1"/>
          <p:nvPr/>
        </p:nvSpPr>
        <p:spPr>
          <a:xfrm>
            <a:off x="3735629" y="1471108"/>
            <a:ext cx="4348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Operadores de comparación</a:t>
            </a:r>
          </a:p>
        </p:txBody>
      </p:sp>
    </p:spTree>
    <p:extLst>
      <p:ext uri="{BB962C8B-B14F-4D97-AF65-F5344CB8AC3E}">
        <p14:creationId xmlns:p14="http://schemas.microsoft.com/office/powerpoint/2010/main" val="29026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Operadores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3538B0-C3C7-4337-B824-B1F69A331550}"/>
              </a:ext>
            </a:extLst>
          </p:cNvPr>
          <p:cNvSpPr txBox="1"/>
          <p:nvPr/>
        </p:nvSpPr>
        <p:spPr>
          <a:xfrm>
            <a:off x="3735629" y="1471108"/>
            <a:ext cx="4348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Operadores de comparación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EC7F8CD-7AC2-40CE-81BF-51C5BF53001D}"/>
              </a:ext>
            </a:extLst>
          </p:cNvPr>
          <p:cNvSpPr/>
          <p:nvPr/>
        </p:nvSpPr>
        <p:spPr>
          <a:xfrm>
            <a:off x="2479325" y="2412039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s-MX" sz="2400" dirty="0">
                <a:latin typeface="Consolas" panose="020B0609020204030204" pitchFamily="49" charset="0"/>
              </a:rPr>
              <a:t> == </a:t>
            </a:r>
            <a:r>
              <a:rPr lang="es-MX" sz="2400" dirty="0">
                <a:solidFill>
                  <a:srgbClr val="00B0F0"/>
                </a:solidFill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39F1DB5-149A-4692-B0D2-B0E37B46D25F}"/>
              </a:ext>
            </a:extLst>
          </p:cNvPr>
          <p:cNvSpPr txBox="1"/>
          <p:nvPr/>
        </p:nvSpPr>
        <p:spPr>
          <a:xfrm>
            <a:off x="1252219" y="3110959"/>
            <a:ext cx="2031325" cy="574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== </a:t>
            </a:r>
            <a:r>
              <a:rPr lang="es-MX" sz="2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"5"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2EE76CB-DCA1-4055-BD7A-19DE8C08E520}"/>
              </a:ext>
            </a:extLst>
          </p:cNvPr>
          <p:cNvSpPr/>
          <p:nvPr/>
        </p:nvSpPr>
        <p:spPr>
          <a:xfrm>
            <a:off x="3196916" y="3110959"/>
            <a:ext cx="1653017" cy="551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sz="2200" b="1" dirty="0">
                <a:solidFill>
                  <a:srgbClr val="FF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	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true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venir LT Std 45 Book" panose="020B050202020302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E13296A-5914-4303-B35B-A7030B29FA96}"/>
              </a:ext>
            </a:extLst>
          </p:cNvPr>
          <p:cNvSpPr/>
          <p:nvPr/>
        </p:nvSpPr>
        <p:spPr>
          <a:xfrm>
            <a:off x="2405587" y="4138176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s-MX" sz="2400" dirty="0">
                <a:latin typeface="Consolas" panose="020B0609020204030204" pitchFamily="49" charset="0"/>
              </a:rPr>
              <a:t> === </a:t>
            </a:r>
            <a:r>
              <a:rPr lang="es-MX" sz="2400" dirty="0">
                <a:solidFill>
                  <a:srgbClr val="00B0F0"/>
                </a:solidFill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A980398-0A24-41A1-AA09-4710AE5E0448}"/>
              </a:ext>
            </a:extLst>
          </p:cNvPr>
          <p:cNvSpPr txBox="1"/>
          <p:nvPr/>
        </p:nvSpPr>
        <p:spPr>
          <a:xfrm>
            <a:off x="1178481" y="4837096"/>
            <a:ext cx="2031325" cy="574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  <a: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=== </a:t>
            </a:r>
            <a:r>
              <a:rPr lang="es-MX" sz="2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"5"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DD600D8-D1E1-46B9-8A6E-E2F4961BE226}"/>
              </a:ext>
            </a:extLst>
          </p:cNvPr>
          <p:cNvSpPr/>
          <p:nvPr/>
        </p:nvSpPr>
        <p:spPr>
          <a:xfrm>
            <a:off x="3123178" y="4837096"/>
            <a:ext cx="1726755" cy="551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sz="2200" b="1" dirty="0">
                <a:solidFill>
                  <a:srgbClr val="FF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	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false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venir LT Std 45 Book" panose="020B050202020302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656489F-696A-4D0F-A0D5-E92630C97D84}"/>
              </a:ext>
            </a:extLst>
          </p:cNvPr>
          <p:cNvSpPr/>
          <p:nvPr/>
        </p:nvSpPr>
        <p:spPr>
          <a:xfrm>
            <a:off x="8102620" y="2431158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s-MX" sz="2400" dirty="0">
                <a:latin typeface="Consolas" panose="020B0609020204030204" pitchFamily="49" charset="0"/>
              </a:rPr>
              <a:t> != </a:t>
            </a:r>
            <a:r>
              <a:rPr lang="es-MX" sz="2400" dirty="0">
                <a:solidFill>
                  <a:srgbClr val="00B0F0"/>
                </a:solidFill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ECE3487-E75D-433C-82F9-885E1FBDCCAB}"/>
              </a:ext>
            </a:extLst>
          </p:cNvPr>
          <p:cNvSpPr txBox="1"/>
          <p:nvPr/>
        </p:nvSpPr>
        <p:spPr>
          <a:xfrm>
            <a:off x="6875514" y="3130078"/>
            <a:ext cx="2031325" cy="574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!= </a:t>
            </a:r>
            <a:r>
              <a:rPr lang="es-MX" sz="2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"10"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F467255-1C76-4276-9418-8F27A783A80A}"/>
              </a:ext>
            </a:extLst>
          </p:cNvPr>
          <p:cNvSpPr/>
          <p:nvPr/>
        </p:nvSpPr>
        <p:spPr>
          <a:xfrm>
            <a:off x="8820211" y="3130078"/>
            <a:ext cx="1726755" cy="551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sz="2200" b="1" dirty="0">
                <a:solidFill>
                  <a:srgbClr val="FF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	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false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venir LT Std 45 Book" panose="020B050202020302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A3AAEBA-2B0C-47C6-A16D-2D9214A663DC}"/>
              </a:ext>
            </a:extLst>
          </p:cNvPr>
          <p:cNvSpPr/>
          <p:nvPr/>
        </p:nvSpPr>
        <p:spPr>
          <a:xfrm>
            <a:off x="8028882" y="4157295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s-MX" sz="2400" dirty="0">
                <a:latin typeface="Consolas" panose="020B0609020204030204" pitchFamily="49" charset="0"/>
              </a:rPr>
              <a:t> !== </a:t>
            </a:r>
            <a:r>
              <a:rPr lang="es-MX" sz="2400" dirty="0">
                <a:solidFill>
                  <a:srgbClr val="00B0F0"/>
                </a:solidFill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C49DBE7-9E03-49A0-A2B0-8C1D8BC2AFFC}"/>
              </a:ext>
            </a:extLst>
          </p:cNvPr>
          <p:cNvSpPr txBox="1"/>
          <p:nvPr/>
        </p:nvSpPr>
        <p:spPr>
          <a:xfrm>
            <a:off x="6801776" y="4856215"/>
            <a:ext cx="2031325" cy="574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200" b="1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r>
              <a:rPr lang="es-MX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!== </a:t>
            </a:r>
            <a:r>
              <a:rPr lang="es-MX" sz="22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"10"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1AD1AA8-6BC4-40A8-8A9F-FC5E26BCE25D}"/>
              </a:ext>
            </a:extLst>
          </p:cNvPr>
          <p:cNvSpPr/>
          <p:nvPr/>
        </p:nvSpPr>
        <p:spPr>
          <a:xfrm>
            <a:off x="8746473" y="4856215"/>
            <a:ext cx="1653017" cy="551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sz="2200" b="1" dirty="0">
                <a:solidFill>
                  <a:srgbClr val="FF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	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true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venir LT Std 45 Book" panose="020B05020202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1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Controladores de flujo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3AB538C-9594-4904-B2C8-5E9EE9B4A960}"/>
              </a:ext>
            </a:extLst>
          </p:cNvPr>
          <p:cNvSpPr txBox="1"/>
          <p:nvPr/>
        </p:nvSpPr>
        <p:spPr>
          <a:xfrm>
            <a:off x="6024671" y="2268665"/>
            <a:ext cx="4839786" cy="1427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if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                  </a:t>
            </a:r>
            <a:r>
              <a:rPr lang="es-MX" sz="200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BF217EF-7352-46F8-A1DD-0386517322DB}"/>
              </a:ext>
            </a:extLst>
          </p:cNvPr>
          <p:cNvSpPr txBox="1"/>
          <p:nvPr/>
        </p:nvSpPr>
        <p:spPr>
          <a:xfrm>
            <a:off x="5463455" y="151592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If - Else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FA45DC3-163C-4C7D-B20F-9DD589EAF0D8}"/>
              </a:ext>
            </a:extLst>
          </p:cNvPr>
          <p:cNvSpPr txBox="1"/>
          <p:nvPr/>
        </p:nvSpPr>
        <p:spPr>
          <a:xfrm>
            <a:off x="6024671" y="2261027"/>
            <a:ext cx="4839786" cy="1427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if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6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console</a:t>
            </a:r>
            <a:r>
              <a:rPr lang="es-MX" sz="2000" dirty="0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s-MX" sz="2000" dirty="0">
                <a:solidFill>
                  <a:srgbClr val="FFC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"5 es menor a 6."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 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29E3B2C-B28A-4E24-B587-BA69892C7BF7}"/>
              </a:ext>
            </a:extLst>
          </p:cNvPr>
          <p:cNvSpPr txBox="1"/>
          <p:nvPr/>
        </p:nvSpPr>
        <p:spPr>
          <a:xfrm>
            <a:off x="6024671" y="2261027"/>
            <a:ext cx="4839786" cy="2351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if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6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console</a:t>
            </a:r>
            <a:r>
              <a:rPr lang="es-MX" sz="2000" dirty="0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s-MX" sz="2000" dirty="0">
                <a:solidFill>
                  <a:srgbClr val="FFC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"5 es menor a 6."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else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console</a:t>
            </a:r>
            <a:r>
              <a:rPr lang="es-MX" sz="2000" dirty="0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s-MX" sz="2000" dirty="0">
                <a:solidFill>
                  <a:srgbClr val="FFC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"6 es menor a 5."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CC61732-6197-4B1B-A2A3-A9D6D97897E3}"/>
              </a:ext>
            </a:extLst>
          </p:cNvPr>
          <p:cNvSpPr txBox="1"/>
          <p:nvPr/>
        </p:nvSpPr>
        <p:spPr>
          <a:xfrm>
            <a:off x="787029" y="2644201"/>
            <a:ext cx="3977371" cy="1569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venir LT Std 45 Book" panose="020B0502020203020204" pitchFamily="34" charset="0"/>
              </a:rPr>
              <a:t>condición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venir LT Std 45 Book" panose="020B0502020203020204" pitchFamily="34" charset="0"/>
              </a:rPr>
              <a:t>contraparte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venir LT Std 45 Book" panose="020B0502020203020204" pitchFamily="34" charset="0"/>
              </a:rPr>
              <a:t>contraparte (con condición)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6382F68-F8A8-46CE-934E-1B26FA82A651}"/>
              </a:ext>
            </a:extLst>
          </p:cNvPr>
          <p:cNvSpPr txBox="1"/>
          <p:nvPr/>
        </p:nvSpPr>
        <p:spPr>
          <a:xfrm>
            <a:off x="6024671" y="2268665"/>
            <a:ext cx="4839786" cy="2351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if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6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console</a:t>
            </a:r>
            <a:r>
              <a:rPr lang="es-MX" sz="2000" dirty="0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s-MX" sz="2000" dirty="0">
                <a:solidFill>
                  <a:srgbClr val="FFC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"5 es menor a 6."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else if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(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6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console</a:t>
            </a:r>
            <a:r>
              <a:rPr lang="es-MX" sz="2000" dirty="0"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s-MX" sz="2000" dirty="0">
                <a:solidFill>
                  <a:srgbClr val="FFC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"6 es menor a 5."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3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21" grpId="0"/>
      <p:bldP spid="21" grpId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Controladores de flujo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F93B695-E30B-4ADF-A33C-3701B40AB8E7}"/>
              </a:ext>
            </a:extLst>
          </p:cNvPr>
          <p:cNvSpPr/>
          <p:nvPr/>
        </p:nvSpPr>
        <p:spPr>
          <a:xfrm>
            <a:off x="3945026" y="1746757"/>
            <a:ext cx="4301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Valores que son evaluados como </a:t>
            </a: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falsos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.</a:t>
            </a:r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657B40C-8217-47E7-9887-CD1E050E88A5}"/>
              </a:ext>
            </a:extLst>
          </p:cNvPr>
          <p:cNvSpPr txBox="1"/>
          <p:nvPr/>
        </p:nvSpPr>
        <p:spPr>
          <a:xfrm>
            <a:off x="5292318" y="2264958"/>
            <a:ext cx="2954655" cy="3760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false</a:t>
            </a:r>
            <a:endParaRPr lang="es-MX" sz="2300" b="1" dirty="0">
              <a:solidFill>
                <a:schemeClr val="tx1">
                  <a:lumMod val="85000"/>
                  <a:lumOff val="15000"/>
                </a:schemeClr>
              </a:solidFill>
              <a:latin typeface="Avenir LT Std 45 Book" panose="020B050202020302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undefined</a:t>
            </a:r>
            <a:endParaRPr lang="es-MX" sz="2300" dirty="0">
              <a:solidFill>
                <a:schemeClr val="tx1">
                  <a:lumMod val="85000"/>
                  <a:lumOff val="15000"/>
                </a:schemeClr>
              </a:solidFill>
              <a:latin typeface="Avenir LT Std 45 Book" panose="020B050202020302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null</a:t>
            </a:r>
          </a:p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0	</a:t>
            </a:r>
          </a:p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NaN</a:t>
            </a:r>
          </a:p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String vacío (“”)	</a:t>
            </a:r>
          </a:p>
          <a:p>
            <a:pPr>
              <a:lnSpc>
                <a:spcPct val="150000"/>
              </a:lnSpc>
            </a:pPr>
            <a:endParaRPr lang="es-MX" sz="2300" b="1" dirty="0">
              <a:solidFill>
                <a:schemeClr val="tx1">
                  <a:lumMod val="85000"/>
                  <a:lumOff val="15000"/>
                </a:schemeClr>
              </a:solidFill>
              <a:latin typeface="Avenir LT Std 45 Book" panose="020B05020202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1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Controladores de flujo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9B79F8-53EC-462A-9BBF-E654E301CFD6}"/>
              </a:ext>
            </a:extLst>
          </p:cNvPr>
          <p:cNvSpPr txBox="1"/>
          <p:nvPr/>
        </p:nvSpPr>
        <p:spPr>
          <a:xfrm>
            <a:off x="4612966" y="1563833"/>
            <a:ext cx="2966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Operador Ternario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68B67A-D3F1-4313-ADA8-AA38DF350FD3}"/>
              </a:ext>
            </a:extLst>
          </p:cNvPr>
          <p:cNvSpPr txBox="1"/>
          <p:nvPr/>
        </p:nvSpPr>
        <p:spPr>
          <a:xfrm>
            <a:off x="4898515" y="2875139"/>
            <a:ext cx="6250429" cy="504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age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&gt;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?                                 </a:t>
            </a:r>
            <a:endParaRPr lang="es-MX" sz="2000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7E40B99-A66E-4810-AB08-43D9D5461D77}"/>
              </a:ext>
            </a:extLst>
          </p:cNvPr>
          <p:cNvSpPr txBox="1"/>
          <p:nvPr/>
        </p:nvSpPr>
        <p:spPr>
          <a:xfrm>
            <a:off x="1395991" y="2593186"/>
            <a:ext cx="1816010" cy="1569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venir LT Std 45 Book" panose="020B0502020203020204" pitchFamily="34" charset="0"/>
              </a:rPr>
              <a:t>condición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venir LT Std 45 Book" panose="020B0502020203020204" pitchFamily="34" charset="0"/>
              </a:rPr>
              <a:t>verdadero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venir LT Std 45 Book" panose="020B0502020203020204" pitchFamily="34" charset="0"/>
              </a:rPr>
              <a:t>falso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901EA5-F6D8-47E0-BB3A-83BE91FA48EB}"/>
              </a:ext>
            </a:extLst>
          </p:cNvPr>
          <p:cNvSpPr txBox="1"/>
          <p:nvPr/>
        </p:nvSpPr>
        <p:spPr>
          <a:xfrm>
            <a:off x="4898514" y="2874281"/>
            <a:ext cx="6250429" cy="504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age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&gt;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? "Have a beer"                   </a:t>
            </a:r>
            <a:endParaRPr lang="es-MX" sz="2000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1348CA0-54CC-4BE2-9F25-AC3EED29EABE}"/>
              </a:ext>
            </a:extLst>
          </p:cNvPr>
          <p:cNvSpPr txBox="1"/>
          <p:nvPr/>
        </p:nvSpPr>
        <p:spPr>
          <a:xfrm>
            <a:off x="4898514" y="2873423"/>
            <a:ext cx="6250429" cy="504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age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&gt;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? "Have a beer" : "Have a juice"; </a:t>
            </a:r>
            <a:endParaRPr lang="es-MX" sz="2000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25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Controladores de flujo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9B79F8-53EC-462A-9BBF-E654E301CFD6}"/>
              </a:ext>
            </a:extLst>
          </p:cNvPr>
          <p:cNvSpPr txBox="1"/>
          <p:nvPr/>
        </p:nvSpPr>
        <p:spPr>
          <a:xfrm>
            <a:off x="5533987" y="1604080"/>
            <a:ext cx="99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Break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0BEF263-1AB6-4E8C-876C-49A2435DDE0F}"/>
              </a:ext>
            </a:extLst>
          </p:cNvPr>
          <p:cNvSpPr txBox="1"/>
          <p:nvPr/>
        </p:nvSpPr>
        <p:spPr>
          <a:xfrm>
            <a:off x="3746639" y="2263181"/>
            <a:ext cx="4698722" cy="373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const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numberToFind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10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0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100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++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if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numberToFind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===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</a:t>
            </a: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console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s-MX" sz="2000" dirty="0">
                <a:solidFill>
                  <a:srgbClr val="FFC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"Number found"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break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console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s-MX" sz="2000" dirty="0">
                <a:solidFill>
                  <a:srgbClr val="FFC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C7063EE1-995F-4172-99FF-7E6C12368818}"/>
              </a:ext>
            </a:extLst>
          </p:cNvPr>
          <p:cNvCxnSpPr>
            <a:cxnSpLocks/>
          </p:cNvCxnSpPr>
          <p:nvPr/>
        </p:nvCxnSpPr>
        <p:spPr>
          <a:xfrm>
            <a:off x="4706753" y="2780256"/>
            <a:ext cx="24063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66187CE-EF77-4503-8325-0887BEF824AD}"/>
              </a:ext>
            </a:extLst>
          </p:cNvPr>
          <p:cNvCxnSpPr>
            <a:cxnSpLocks/>
          </p:cNvCxnSpPr>
          <p:nvPr/>
        </p:nvCxnSpPr>
        <p:spPr>
          <a:xfrm>
            <a:off x="4494997" y="3231039"/>
            <a:ext cx="24063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376B135-8503-49E2-806B-DFC014F16675}"/>
              </a:ext>
            </a:extLst>
          </p:cNvPr>
          <p:cNvCxnSpPr>
            <a:cxnSpLocks/>
          </p:cNvCxnSpPr>
          <p:nvPr/>
        </p:nvCxnSpPr>
        <p:spPr>
          <a:xfrm>
            <a:off x="4647397" y="3683426"/>
            <a:ext cx="229241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B3ADA64-1EFD-43A7-BB82-CDE20EE38C8F}"/>
              </a:ext>
            </a:extLst>
          </p:cNvPr>
          <p:cNvCxnSpPr>
            <a:cxnSpLocks/>
          </p:cNvCxnSpPr>
          <p:nvPr/>
        </p:nvCxnSpPr>
        <p:spPr>
          <a:xfrm>
            <a:off x="6169793" y="4134210"/>
            <a:ext cx="17421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8F84C3B-7F07-47EB-9C74-7DA2FC5CFBF6}"/>
              </a:ext>
            </a:extLst>
          </p:cNvPr>
          <p:cNvCxnSpPr>
            <a:cxnSpLocks/>
          </p:cNvCxnSpPr>
          <p:nvPr/>
        </p:nvCxnSpPr>
        <p:spPr>
          <a:xfrm>
            <a:off x="4494997" y="4575368"/>
            <a:ext cx="5620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75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Controladores de flujo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9B79F8-53EC-462A-9BBF-E654E301CFD6}"/>
              </a:ext>
            </a:extLst>
          </p:cNvPr>
          <p:cNvSpPr txBox="1"/>
          <p:nvPr/>
        </p:nvSpPr>
        <p:spPr>
          <a:xfrm>
            <a:off x="5340825" y="1604080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Continue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633B038-7AE4-402C-8D68-497F37CA4475}"/>
              </a:ext>
            </a:extLst>
          </p:cNvPr>
          <p:cNvSpPr txBox="1"/>
          <p:nvPr/>
        </p:nvSpPr>
        <p:spPr>
          <a:xfrm>
            <a:off x="924231" y="2452246"/>
            <a:ext cx="6391493" cy="2812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1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&lt;=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10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++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if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%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2</a:t>
            </a:r>
            <a:r>
              <a:rPr lang="es-MX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!==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0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continue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console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s-MX" sz="2000" dirty="0">
                <a:solidFill>
                  <a:srgbClr val="FFC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s-MX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Output: 2, 4, 6, 8, 10.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95CE56C-755C-4F44-B878-DFACC4E3D191}"/>
              </a:ext>
            </a:extLst>
          </p:cNvPr>
          <p:cNvCxnSpPr>
            <a:cxnSpLocks/>
          </p:cNvCxnSpPr>
          <p:nvPr/>
        </p:nvCxnSpPr>
        <p:spPr>
          <a:xfrm flipV="1">
            <a:off x="673768" y="2762449"/>
            <a:ext cx="0" cy="9336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53D3BB9-DF17-4FCE-A4CF-C1E2527A55AD}"/>
              </a:ext>
            </a:extLst>
          </p:cNvPr>
          <p:cNvCxnSpPr>
            <a:cxnSpLocks/>
          </p:cNvCxnSpPr>
          <p:nvPr/>
        </p:nvCxnSpPr>
        <p:spPr>
          <a:xfrm>
            <a:off x="673768" y="2762449"/>
            <a:ext cx="2793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4FE9E2F-80E5-46E0-9D9A-C6E2AE3D0473}"/>
              </a:ext>
            </a:extLst>
          </p:cNvPr>
          <p:cNvCxnSpPr/>
          <p:nvPr/>
        </p:nvCxnSpPr>
        <p:spPr>
          <a:xfrm>
            <a:off x="673768" y="3696103"/>
            <a:ext cx="8855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A492E674-8966-4A91-BA71-B684899193FA}"/>
              </a:ext>
            </a:extLst>
          </p:cNvPr>
          <p:cNvCxnSpPr>
            <a:cxnSpLocks/>
          </p:cNvCxnSpPr>
          <p:nvPr/>
        </p:nvCxnSpPr>
        <p:spPr>
          <a:xfrm>
            <a:off x="1318661" y="4803004"/>
            <a:ext cx="19539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21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Controladores de flujo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9B79F8-53EC-462A-9BBF-E654E301CFD6}"/>
              </a:ext>
            </a:extLst>
          </p:cNvPr>
          <p:cNvSpPr txBox="1"/>
          <p:nvPr/>
        </p:nvSpPr>
        <p:spPr>
          <a:xfrm>
            <a:off x="5533987" y="1592868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Switch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FF07256A-DC4C-4B88-8820-81BD8B4CD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272" y="2264790"/>
            <a:ext cx="5119456" cy="3596154"/>
          </a:xfrm>
          <a:prstGeom prst="rect">
            <a:avLst/>
          </a:prstGeom>
        </p:spPr>
      </p:pic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DAAB7B3-BDEA-4C50-A995-81998B5BF9C1}"/>
              </a:ext>
            </a:extLst>
          </p:cNvPr>
          <p:cNvCxnSpPr/>
          <p:nvPr/>
        </p:nvCxnSpPr>
        <p:spPr>
          <a:xfrm>
            <a:off x="3986074" y="2965142"/>
            <a:ext cx="18554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D06F45B-D285-4CE1-88D5-A91A1C2D0217}"/>
              </a:ext>
            </a:extLst>
          </p:cNvPr>
          <p:cNvCxnSpPr>
            <a:cxnSpLocks/>
          </p:cNvCxnSpPr>
          <p:nvPr/>
        </p:nvCxnSpPr>
        <p:spPr>
          <a:xfrm>
            <a:off x="4194699" y="3490403"/>
            <a:ext cx="9676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648514A-A734-42B6-B056-7320DD56C2FF}"/>
              </a:ext>
            </a:extLst>
          </p:cNvPr>
          <p:cNvCxnSpPr>
            <a:cxnSpLocks/>
          </p:cNvCxnSpPr>
          <p:nvPr/>
        </p:nvCxnSpPr>
        <p:spPr>
          <a:xfrm>
            <a:off x="4194699" y="4027355"/>
            <a:ext cx="9676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7691C76-4DA7-4488-8168-48A9A195218E}"/>
              </a:ext>
            </a:extLst>
          </p:cNvPr>
          <p:cNvCxnSpPr>
            <a:cxnSpLocks/>
          </p:cNvCxnSpPr>
          <p:nvPr/>
        </p:nvCxnSpPr>
        <p:spPr>
          <a:xfrm>
            <a:off x="4194699" y="4566082"/>
            <a:ext cx="9676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3FFDE13-0469-4383-AE81-472A4429BE16}"/>
              </a:ext>
            </a:extLst>
          </p:cNvPr>
          <p:cNvSpPr/>
          <p:nvPr/>
        </p:nvSpPr>
        <p:spPr>
          <a:xfrm>
            <a:off x="4057649" y="3857627"/>
            <a:ext cx="4381501" cy="528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A1D675B-4914-4EE5-8759-8A5041735C23}"/>
              </a:ext>
            </a:extLst>
          </p:cNvPr>
          <p:cNvSpPr/>
          <p:nvPr/>
        </p:nvSpPr>
        <p:spPr>
          <a:xfrm>
            <a:off x="4057649" y="3857626"/>
            <a:ext cx="4381501" cy="14716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08990A25-0AA0-4442-8BA6-E5649F333F5F}"/>
              </a:ext>
            </a:extLst>
          </p:cNvPr>
          <p:cNvCxnSpPr/>
          <p:nvPr/>
        </p:nvCxnSpPr>
        <p:spPr>
          <a:xfrm flipH="1">
            <a:off x="4814885" y="4305302"/>
            <a:ext cx="60483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ACE46B8A-4C20-4D4F-A885-0E17C61B9129}"/>
              </a:ext>
            </a:extLst>
          </p:cNvPr>
          <p:cNvSpPr/>
          <p:nvPr/>
        </p:nvSpPr>
        <p:spPr>
          <a:xfrm>
            <a:off x="4057649" y="4905124"/>
            <a:ext cx="4381501" cy="528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45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43" grpId="0" animBg="1"/>
      <p:bldP spid="43" grpId="1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1EF59D-3D42-4A09-B82F-E4A0C7070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50" y="2711779"/>
            <a:ext cx="6262700" cy="1650732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CD03096-0BE3-494C-9901-261146641B42}"/>
              </a:ext>
            </a:extLst>
          </p:cNvPr>
          <p:cNvCxnSpPr/>
          <p:nvPr/>
        </p:nvCxnSpPr>
        <p:spPr>
          <a:xfrm>
            <a:off x="2240659" y="3499923"/>
            <a:ext cx="12416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33C01C2-D768-4535-BD13-BB7A305EC851}"/>
              </a:ext>
            </a:extLst>
          </p:cNvPr>
          <p:cNvSpPr txBox="1"/>
          <p:nvPr/>
        </p:nvSpPr>
        <p:spPr>
          <a:xfrm>
            <a:off x="3181535" y="1927605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venir LT Std 45 Book" panose="020B0502020203020204" pitchFamily="34" charset="0"/>
              </a:rPr>
              <a:t>Identificador de la función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0D9579F-2658-4861-AFC9-267E8DBC5F7D}"/>
              </a:ext>
            </a:extLst>
          </p:cNvPr>
          <p:cNvCxnSpPr/>
          <p:nvPr/>
        </p:nvCxnSpPr>
        <p:spPr>
          <a:xfrm>
            <a:off x="4705350" y="2471625"/>
            <a:ext cx="0" cy="9573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9D2829C-05F5-479A-8744-CA666D840DCB}"/>
              </a:ext>
            </a:extLst>
          </p:cNvPr>
          <p:cNvSpPr txBox="1"/>
          <p:nvPr/>
        </p:nvSpPr>
        <p:spPr>
          <a:xfrm>
            <a:off x="997209" y="3315257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venir LT Std 45 Book" panose="020B0502020203020204" pitchFamily="34" charset="0"/>
              </a:rPr>
              <a:t>keyword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AD565DB-8B92-4BC1-8F7E-CEABEC495D3E}"/>
              </a:ext>
            </a:extLst>
          </p:cNvPr>
          <p:cNvCxnSpPr>
            <a:cxnSpLocks/>
          </p:cNvCxnSpPr>
          <p:nvPr/>
        </p:nvCxnSpPr>
        <p:spPr>
          <a:xfrm flipV="1">
            <a:off x="5000625" y="3188029"/>
            <a:ext cx="0" cy="2409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FCE3FFA-F3B9-4A2A-A2BC-BFBFE11DBAFD}"/>
              </a:ext>
            </a:extLst>
          </p:cNvPr>
          <p:cNvCxnSpPr>
            <a:cxnSpLocks/>
          </p:cNvCxnSpPr>
          <p:nvPr/>
        </p:nvCxnSpPr>
        <p:spPr>
          <a:xfrm>
            <a:off x="5000625" y="3190875"/>
            <a:ext cx="3657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DF06C8D-0B32-4EAE-9163-DF5C1503A093}"/>
              </a:ext>
            </a:extLst>
          </p:cNvPr>
          <p:cNvCxnSpPr>
            <a:cxnSpLocks/>
          </p:cNvCxnSpPr>
          <p:nvPr/>
        </p:nvCxnSpPr>
        <p:spPr>
          <a:xfrm>
            <a:off x="8658225" y="3188029"/>
            <a:ext cx="0" cy="2409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8956E18-EA18-4F08-A817-FEF4FDF14694}"/>
              </a:ext>
            </a:extLst>
          </p:cNvPr>
          <p:cNvCxnSpPr>
            <a:cxnSpLocks/>
          </p:cNvCxnSpPr>
          <p:nvPr/>
        </p:nvCxnSpPr>
        <p:spPr>
          <a:xfrm flipH="1">
            <a:off x="6810375" y="2471625"/>
            <a:ext cx="9525" cy="7164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CE2FCD1-AFCD-48BF-878E-8319DDE94D7B}"/>
              </a:ext>
            </a:extLst>
          </p:cNvPr>
          <p:cNvSpPr txBox="1"/>
          <p:nvPr/>
        </p:nvSpPr>
        <p:spPr>
          <a:xfrm>
            <a:off x="6229164" y="1927605"/>
            <a:ext cx="140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venir LT Std 45 Book" panose="020B0502020203020204" pitchFamily="34" charset="0"/>
              </a:rPr>
              <a:t>Parámetros</a:t>
            </a:r>
          </a:p>
        </p:txBody>
      </p:sp>
    </p:spTree>
    <p:extLst>
      <p:ext uri="{BB962C8B-B14F-4D97-AF65-F5344CB8AC3E}">
        <p14:creationId xmlns:p14="http://schemas.microsoft.com/office/powerpoint/2010/main" val="211242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9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Tipos de datos</a:t>
            </a:r>
            <a:endParaRPr lang="es-MX" sz="4000" dirty="0">
              <a:solidFill>
                <a:schemeClr val="tx1">
                  <a:lumMod val="75000"/>
                  <a:lumOff val="2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C6841D2-FEC6-4197-B35A-554791022427}"/>
              </a:ext>
            </a:extLst>
          </p:cNvPr>
          <p:cNvSpPr txBox="1"/>
          <p:nvPr/>
        </p:nvSpPr>
        <p:spPr>
          <a:xfrm>
            <a:off x="3062510" y="1913538"/>
            <a:ext cx="2031325" cy="3760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Number</a:t>
            </a:r>
            <a:endParaRPr lang="es-MX" sz="2300" b="1" dirty="0">
              <a:solidFill>
                <a:schemeClr val="tx1">
                  <a:lumMod val="85000"/>
                  <a:lumOff val="15000"/>
                </a:schemeClr>
              </a:solidFill>
              <a:latin typeface="Avenir LT Std 45 Book" panose="020B050202020302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BigInt	</a:t>
            </a:r>
            <a:endParaRPr lang="es-MX" sz="2300" dirty="0">
              <a:solidFill>
                <a:schemeClr val="tx1">
                  <a:lumMod val="85000"/>
                  <a:lumOff val="15000"/>
                </a:schemeClr>
              </a:solidFill>
              <a:latin typeface="Avenir LT Std 45 Book" panose="020B050202020302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Boolean</a:t>
            </a:r>
          </a:p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String	</a:t>
            </a:r>
          </a:p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null</a:t>
            </a:r>
          </a:p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undefined	</a:t>
            </a:r>
          </a:p>
          <a:p>
            <a:pPr>
              <a:lnSpc>
                <a:spcPct val="150000"/>
              </a:lnSpc>
            </a:pPr>
            <a:endParaRPr lang="es-MX" sz="2300" b="1" dirty="0">
              <a:solidFill>
                <a:schemeClr val="tx1">
                  <a:lumMod val="85000"/>
                  <a:lumOff val="15000"/>
                </a:schemeClr>
              </a:solidFill>
              <a:latin typeface="Avenir LT Std 45 Book" panose="020B050202020302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3F2040B3-88DD-44EB-B05A-33260F8E20F8}"/>
              </a:ext>
            </a:extLst>
          </p:cNvPr>
          <p:cNvSpPr/>
          <p:nvPr/>
        </p:nvSpPr>
        <p:spPr>
          <a:xfrm>
            <a:off x="5093835" y="1913538"/>
            <a:ext cx="5071709" cy="32279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sz="2300" b="1" dirty="0">
                <a:solidFill>
                  <a:srgbClr val="FF0000"/>
                </a:solidFill>
                <a:latin typeface="Avenir LT Std 55 Roman" panose="020B0503020203020204" pitchFamily="34" charset="0"/>
                <a:cs typeface="Calibri" panose="020F0502020204030204" pitchFamily="34" charset="0"/>
              </a:rPr>
              <a:t>	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42 </a:t>
            </a: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o 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3.14159</a:t>
            </a:r>
          </a:p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	90289459184</a:t>
            </a: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n</a:t>
            </a:r>
          </a:p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	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true </a:t>
            </a: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o 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false.</a:t>
            </a:r>
          </a:p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	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“</a:t>
            </a: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This is a String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”.</a:t>
            </a:r>
          </a:p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	</a:t>
            </a: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Representa valor 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nulo.</a:t>
            </a:r>
          </a:p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	</a:t>
            </a: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Representa valor 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no definido.</a:t>
            </a:r>
            <a:endParaRPr lang="es-MX" sz="2300" b="1" dirty="0"/>
          </a:p>
        </p:txBody>
      </p:sp>
    </p:spTree>
    <p:extLst>
      <p:ext uri="{BB962C8B-B14F-4D97-AF65-F5344CB8AC3E}">
        <p14:creationId xmlns:p14="http://schemas.microsoft.com/office/powerpoint/2010/main" val="233318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829A603-40F3-46B0-91BC-7E33811881DF}"/>
              </a:ext>
            </a:extLst>
          </p:cNvPr>
          <p:cNvSpPr/>
          <p:nvPr/>
        </p:nvSpPr>
        <p:spPr>
          <a:xfrm>
            <a:off x="2381049" y="2505670"/>
            <a:ext cx="3905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F8A798A-79BD-42DD-9CC6-1D8FB148595F}"/>
              </a:ext>
            </a:extLst>
          </p:cNvPr>
          <p:cNvSpPr/>
          <p:nvPr/>
        </p:nvSpPr>
        <p:spPr>
          <a:xfrm>
            <a:off x="2567138" y="2843510"/>
            <a:ext cx="2019300" cy="24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FB55C8D-6A66-4EB2-BA0F-F5997E6ABBC5}"/>
              </a:ext>
            </a:extLst>
          </p:cNvPr>
          <p:cNvSpPr/>
          <p:nvPr/>
        </p:nvSpPr>
        <p:spPr>
          <a:xfrm>
            <a:off x="4862663" y="2505670"/>
            <a:ext cx="723900" cy="3545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C0AE0E-9DED-4B63-9B43-2E4772E8C0DE}"/>
              </a:ext>
            </a:extLst>
          </p:cNvPr>
          <p:cNvSpPr txBox="1"/>
          <p:nvPr/>
        </p:nvSpPr>
        <p:spPr>
          <a:xfrm>
            <a:off x="4515124" y="2015901"/>
            <a:ext cx="1418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latin typeface="Avenir LT Std 55 Roman" panose="020B0503020203020204" pitchFamily="34" charset="0"/>
              </a:rPr>
              <a:t>opcionales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38484D4-0EA8-451D-BB86-1E5D5E5C95B8}"/>
              </a:ext>
            </a:extLst>
          </p:cNvPr>
          <p:cNvSpPr/>
          <p:nvPr/>
        </p:nvSpPr>
        <p:spPr>
          <a:xfrm>
            <a:off x="2381048" y="4027693"/>
            <a:ext cx="2975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let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1E7DD18-B76A-4DFF-B4CF-B59BD98CC807}"/>
              </a:ext>
            </a:extLst>
          </p:cNvPr>
          <p:cNvCxnSpPr>
            <a:cxnSpLocks/>
          </p:cNvCxnSpPr>
          <p:nvPr/>
        </p:nvCxnSpPr>
        <p:spPr>
          <a:xfrm>
            <a:off x="4733112" y="4397025"/>
            <a:ext cx="2438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AC48C47-B7CF-4511-8808-4F1296913D8C}"/>
              </a:ext>
            </a:extLst>
          </p:cNvPr>
          <p:cNvSpPr/>
          <p:nvPr/>
        </p:nvSpPr>
        <p:spPr>
          <a:xfrm>
            <a:off x="5224613" y="4027692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myFunction(undefined, undefined)</a:t>
            </a:r>
            <a:endParaRPr lang="es-MX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4B8C2FF-C1F8-46FD-A918-C8CFC0C9A298}"/>
              </a:ext>
            </a:extLst>
          </p:cNvPr>
          <p:cNvSpPr/>
          <p:nvPr/>
        </p:nvSpPr>
        <p:spPr>
          <a:xfrm>
            <a:off x="5224613" y="4380921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(undefined * undefined) -&gt; NaN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595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F097171-0982-4BA0-877A-75E5D8C976FD}"/>
              </a:ext>
            </a:extLst>
          </p:cNvPr>
          <p:cNvSpPr/>
          <p:nvPr/>
        </p:nvSpPr>
        <p:spPr>
          <a:xfrm>
            <a:off x="1066162" y="3429000"/>
            <a:ext cx="5316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helloWorld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endParaRPr lang="es-MX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283579D-39C5-4BE1-AF94-3415CE51FCAD}"/>
              </a:ext>
            </a:extLst>
          </p:cNvPr>
          <p:cNvSpPr txBox="1"/>
          <p:nvPr/>
        </p:nvSpPr>
        <p:spPr>
          <a:xfrm>
            <a:off x="4019149" y="1594935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Funciones de primera clase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2D7BDD6-2EBB-469F-9371-D46C7A401E31}"/>
              </a:ext>
            </a:extLst>
          </p:cNvPr>
          <p:cNvSpPr/>
          <p:nvPr/>
        </p:nvSpPr>
        <p:spPr>
          <a:xfrm>
            <a:off x="1066162" y="3429000"/>
            <a:ext cx="53163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function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hello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'hello world'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E0F51FD-058D-4A61-BF31-793B66D40C0E}"/>
              </a:ext>
            </a:extLst>
          </p:cNvPr>
          <p:cNvSpPr/>
          <p:nvPr/>
        </p:nvSpPr>
        <p:spPr>
          <a:xfrm>
            <a:off x="7359478" y="3429000"/>
            <a:ext cx="2939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sayHello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gretting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F77CF7F-1A6E-490E-89FA-11CFC5C624B9}"/>
              </a:ext>
            </a:extLst>
          </p:cNvPr>
          <p:cNvCxnSpPr/>
          <p:nvPr/>
        </p:nvCxnSpPr>
        <p:spPr>
          <a:xfrm>
            <a:off x="8624236" y="3798332"/>
            <a:ext cx="11550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910981-D929-466E-8985-0971EC85694F}"/>
              </a:ext>
            </a:extLst>
          </p:cNvPr>
          <p:cNvSpPr txBox="1"/>
          <p:nvPr/>
        </p:nvSpPr>
        <p:spPr>
          <a:xfrm>
            <a:off x="4533713" y="1699570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Funciones anónimas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9BB3193-D5F5-4249-8D6F-84F0DAA9D6A4}"/>
              </a:ext>
            </a:extLst>
          </p:cNvPr>
          <p:cNvSpPr/>
          <p:nvPr/>
        </p:nvSpPr>
        <p:spPr>
          <a:xfrm>
            <a:off x="3835625" y="2994998"/>
            <a:ext cx="4836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helloWorld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hello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'hello world'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3D2D49E-336E-4D1E-81D0-46E0F5012C82}"/>
              </a:ext>
            </a:extLst>
          </p:cNvPr>
          <p:cNvSpPr/>
          <p:nvPr/>
        </p:nvSpPr>
        <p:spPr>
          <a:xfrm>
            <a:off x="3835625" y="2994998"/>
            <a:ext cx="48367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helloWorld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'hello world'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9265D23-9956-4799-86B8-6DAE3425EFCF}"/>
              </a:ext>
            </a:extLst>
          </p:cNvPr>
          <p:cNvCxnSpPr/>
          <p:nvPr/>
        </p:nvCxnSpPr>
        <p:spPr>
          <a:xfrm>
            <a:off x="7196274" y="3282215"/>
            <a:ext cx="6352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A0E9FD2-51F9-47D4-9F35-0CA9685ADAF7}"/>
              </a:ext>
            </a:extLst>
          </p:cNvPr>
          <p:cNvCxnSpPr>
            <a:cxnSpLocks/>
          </p:cNvCxnSpPr>
          <p:nvPr/>
        </p:nvCxnSpPr>
        <p:spPr>
          <a:xfrm flipH="1">
            <a:off x="7205900" y="3330340"/>
            <a:ext cx="2055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13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Funciones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910981-D929-466E-8985-0971EC85694F}"/>
              </a:ext>
            </a:extLst>
          </p:cNvPr>
          <p:cNvSpPr txBox="1"/>
          <p:nvPr/>
        </p:nvSpPr>
        <p:spPr>
          <a:xfrm>
            <a:off x="4790194" y="1737429"/>
            <a:ext cx="2611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Funciones flecha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13B9EB3-363B-4AC9-ADBF-14C702390B34}"/>
              </a:ext>
            </a:extLst>
          </p:cNvPr>
          <p:cNvSpPr/>
          <p:nvPr/>
        </p:nvSpPr>
        <p:spPr>
          <a:xfrm>
            <a:off x="4015339" y="2510916"/>
            <a:ext cx="4161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helloWorld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'hello world'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7E4B6A3-7957-4D29-924F-D56810F222B2}"/>
              </a:ext>
            </a:extLst>
          </p:cNvPr>
          <p:cNvCxnSpPr>
            <a:cxnSpLocks/>
          </p:cNvCxnSpPr>
          <p:nvPr/>
        </p:nvCxnSpPr>
        <p:spPr>
          <a:xfrm>
            <a:off x="4363454" y="3142728"/>
            <a:ext cx="332713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07CD6FB-2634-457E-A6FB-66473600384A}"/>
              </a:ext>
            </a:extLst>
          </p:cNvPr>
          <p:cNvSpPr/>
          <p:nvPr/>
        </p:nvSpPr>
        <p:spPr>
          <a:xfrm>
            <a:off x="3111556" y="2880190"/>
            <a:ext cx="64882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helloWorld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 ()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=&gt;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'hello world'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MX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633864-5A47-4348-A23F-AC6B5CDF53E4}"/>
              </a:ext>
            </a:extLst>
          </p:cNvPr>
          <p:cNvSpPr/>
          <p:nvPr/>
        </p:nvSpPr>
        <p:spPr>
          <a:xfrm>
            <a:off x="4521682" y="3993942"/>
            <a:ext cx="36419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helloWorld 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 ()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=&gt; {</a:t>
            </a:r>
          </a:p>
          <a:p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  console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'hello'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s-MX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s-MX" dirty="0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r>
              <a:rPr lang="es-MX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s-MX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'world'</a:t>
            </a:r>
            <a:r>
              <a:rPr lang="es-MX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s-MX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638EA59-E2AF-4B3E-B17F-ED7C5F0F7DD1}"/>
              </a:ext>
            </a:extLst>
          </p:cNvPr>
          <p:cNvSpPr txBox="1"/>
          <p:nvPr/>
        </p:nvSpPr>
        <p:spPr>
          <a:xfrm>
            <a:off x="5143560" y="2438408"/>
            <a:ext cx="1904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venir LT Std 45 Book" panose="020B0502020203020204" pitchFamily="34" charset="0"/>
              </a:rPr>
              <a:t>Una expresión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C4EEA78-3D69-4935-ACF7-F3EC2B4DF9C0}"/>
              </a:ext>
            </a:extLst>
          </p:cNvPr>
          <p:cNvSpPr txBox="1"/>
          <p:nvPr/>
        </p:nvSpPr>
        <p:spPr>
          <a:xfrm>
            <a:off x="4803064" y="3514365"/>
            <a:ext cx="2887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venir LT Std 45 Book" panose="020B0502020203020204" pitchFamily="34" charset="0"/>
              </a:rPr>
              <a:t>Múltiples expresiones </a:t>
            </a:r>
          </a:p>
        </p:txBody>
      </p:sp>
    </p:spTree>
    <p:extLst>
      <p:ext uri="{BB962C8B-B14F-4D97-AF65-F5344CB8AC3E}">
        <p14:creationId xmlns:p14="http://schemas.microsoft.com/office/powerpoint/2010/main" val="9485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1" grpId="0"/>
      <p:bldP spid="22" grpId="0"/>
      <p:bldP spid="20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62A74DF7-C667-46EE-911E-DF1A1AF05C33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Objetos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ED7E3EF-761D-44F0-8045-939ECCB99BE9}"/>
              </a:ext>
            </a:extLst>
          </p:cNvPr>
          <p:cNvSpPr/>
          <p:nvPr/>
        </p:nvSpPr>
        <p:spPr>
          <a:xfrm>
            <a:off x="2925641" y="2080389"/>
            <a:ext cx="71191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"John"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"Doe"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50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eyeColor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"blue“</a:t>
            </a: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MX" sz="2000" dirty="0"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224E10C-F9C5-4B9F-8C08-33E3CC7357DF}"/>
              </a:ext>
            </a:extLst>
          </p:cNvPr>
          <p:cNvSpPr txBox="1"/>
          <p:nvPr/>
        </p:nvSpPr>
        <p:spPr>
          <a:xfrm>
            <a:off x="3653565" y="1746757"/>
            <a:ext cx="2015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>
                <a:solidFill>
                  <a:srgbClr val="FF0000"/>
                </a:solidFill>
                <a:latin typeface="Avenir LT Std 45 Book" panose="020B0502020203020204" pitchFamily="34" charset="0"/>
              </a:rPr>
              <a:t>key    :     value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4DAF96D-404E-488D-B099-E7426749A57C}"/>
              </a:ext>
            </a:extLst>
          </p:cNvPr>
          <p:cNvSpPr/>
          <p:nvPr/>
        </p:nvSpPr>
        <p:spPr>
          <a:xfrm>
            <a:off x="2924734" y="2080388"/>
            <a:ext cx="711912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"John"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"Doe"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50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eyeColor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"blue“</a:t>
            </a: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fullName: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+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MX" sz="2000" dirty="0">
              <a:latin typeface="Consolas" panose="020B0609020204030204" pitchFamily="49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214E14D-A9F2-467F-BCF4-9F8621B2A169}"/>
              </a:ext>
            </a:extLst>
          </p:cNvPr>
          <p:cNvCxnSpPr/>
          <p:nvPr/>
        </p:nvCxnSpPr>
        <p:spPr>
          <a:xfrm flipH="1">
            <a:off x="2263140" y="4109987"/>
            <a:ext cx="87589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C2548AE-60AE-473B-9EBB-6BD604FFB450}"/>
              </a:ext>
            </a:extLst>
          </p:cNvPr>
          <p:cNvSpPr txBox="1"/>
          <p:nvPr/>
        </p:nvSpPr>
        <p:spPr>
          <a:xfrm>
            <a:off x="706515" y="3909932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latin typeface="Avenir LT Std 45 Book" panose="020B0502020203020204" pitchFamily="34" charset="0"/>
              </a:rPr>
              <a:t>métodos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6070695-0705-4EC6-82B6-BFA58BE533BC}"/>
              </a:ext>
            </a:extLst>
          </p:cNvPr>
          <p:cNvCxnSpPr/>
          <p:nvPr/>
        </p:nvCxnSpPr>
        <p:spPr>
          <a:xfrm flipH="1">
            <a:off x="2263140" y="2602262"/>
            <a:ext cx="87589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CD35B94-151B-4814-8EA1-7DAF963E8A8C}"/>
              </a:ext>
            </a:extLst>
          </p:cNvPr>
          <p:cNvSpPr txBox="1"/>
          <p:nvPr/>
        </p:nvSpPr>
        <p:spPr>
          <a:xfrm>
            <a:off x="513258" y="2374378"/>
            <a:ext cx="163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latin typeface="Avenir LT Std 45 Book" panose="020B0502020203020204" pitchFamily="34" charset="0"/>
              </a:rPr>
              <a:t>propiedades</a:t>
            </a:r>
          </a:p>
        </p:txBody>
      </p:sp>
    </p:spTree>
    <p:extLst>
      <p:ext uri="{BB962C8B-B14F-4D97-AF65-F5344CB8AC3E}">
        <p14:creationId xmlns:p14="http://schemas.microsoft.com/office/powerpoint/2010/main" val="241024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7" grpId="0"/>
      <p:bldP spid="28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62A74DF7-C667-46EE-911E-DF1A1AF05C33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Objetos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AC81EAF-EB23-48E3-887A-FF60173EA577}"/>
              </a:ext>
            </a:extLst>
          </p:cNvPr>
          <p:cNvSpPr/>
          <p:nvPr/>
        </p:nvSpPr>
        <p:spPr>
          <a:xfrm>
            <a:off x="663886" y="2516459"/>
            <a:ext cx="53741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human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"John"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18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eat: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"Human is eating.."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 }</a:t>
            </a:r>
            <a:endParaRPr lang="en-US" sz="2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MX" sz="2000" dirty="0">
              <a:latin typeface="Consolas" panose="020B0609020204030204" pitchFamily="49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D0310CF-8CFE-4191-B98D-64438D40E03A}"/>
              </a:ext>
            </a:extLst>
          </p:cNvPr>
          <p:cNvSpPr/>
          <p:nvPr/>
        </p:nvSpPr>
        <p:spPr>
          <a:xfrm>
            <a:off x="6153967" y="2516459"/>
            <a:ext cx="5622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human01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Human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"John"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18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s-MX" sz="2000" dirty="0">
              <a:latin typeface="Consolas" panose="020B0609020204030204" pitchFamily="49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EDAB7BD-A492-49FB-87E0-B96295177C79}"/>
              </a:ext>
            </a:extLst>
          </p:cNvPr>
          <p:cNvSpPr/>
          <p:nvPr/>
        </p:nvSpPr>
        <p:spPr>
          <a:xfrm>
            <a:off x="2696157" y="5451864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literal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8B7599D-8761-4D3E-9F48-B6980F188B58}"/>
              </a:ext>
            </a:extLst>
          </p:cNvPr>
          <p:cNvCxnSpPr/>
          <p:nvPr/>
        </p:nvCxnSpPr>
        <p:spPr>
          <a:xfrm>
            <a:off x="8797491" y="2897319"/>
            <a:ext cx="2242686" cy="19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EE4C2F6-8F9D-4FC4-BCA8-AF36B243841F}"/>
              </a:ext>
            </a:extLst>
          </p:cNvPr>
          <p:cNvSpPr/>
          <p:nvPr/>
        </p:nvSpPr>
        <p:spPr>
          <a:xfrm>
            <a:off x="9050647" y="3297429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constructor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2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62A74DF7-C667-46EE-911E-DF1A1AF05C33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171E96-51A7-492F-9E8A-6E5E26F14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" y="2732553"/>
            <a:ext cx="1609185" cy="1609185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227615D-E855-4881-9D94-FDE23D77E67E}"/>
              </a:ext>
            </a:extLst>
          </p:cNvPr>
          <p:cNvCxnSpPr>
            <a:cxnSpLocks/>
          </p:cNvCxnSpPr>
          <p:nvPr/>
        </p:nvCxnSpPr>
        <p:spPr>
          <a:xfrm flipV="1">
            <a:off x="1250120" y="3537144"/>
            <a:ext cx="1479681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B9E2759F-1B46-406F-8584-51246D5D2655}"/>
              </a:ext>
            </a:extLst>
          </p:cNvPr>
          <p:cNvSpPr/>
          <p:nvPr/>
        </p:nvSpPr>
        <p:spPr>
          <a:xfrm>
            <a:off x="2800336" y="2234037"/>
            <a:ext cx="2502569" cy="27335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9C70CD-BE5F-4BBB-A7FC-8318BFD358BE}"/>
              </a:ext>
            </a:extLst>
          </p:cNvPr>
          <p:cNvSpPr/>
          <p:nvPr/>
        </p:nvSpPr>
        <p:spPr>
          <a:xfrm>
            <a:off x="2800334" y="2234037"/>
            <a:ext cx="2502569" cy="56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Human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9C0408E-D02C-4BA4-B095-1A2B2087F98C}"/>
              </a:ext>
            </a:extLst>
          </p:cNvPr>
          <p:cNvSpPr/>
          <p:nvPr/>
        </p:nvSpPr>
        <p:spPr>
          <a:xfrm>
            <a:off x="2800332" y="2796232"/>
            <a:ext cx="2502573" cy="112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name</a:t>
            </a:r>
          </a:p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age</a:t>
            </a:r>
          </a:p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hairColor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1EF0717-C204-48B7-9D41-B442DBA48949}"/>
              </a:ext>
            </a:extLst>
          </p:cNvPr>
          <p:cNvSpPr/>
          <p:nvPr/>
        </p:nvSpPr>
        <p:spPr>
          <a:xfrm>
            <a:off x="2800335" y="3923147"/>
            <a:ext cx="2502569" cy="1044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eat()</a:t>
            </a:r>
          </a:p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sleep()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4A3145A-DEF9-4F39-8B4E-DEB20453F59A}"/>
              </a:ext>
            </a:extLst>
          </p:cNvPr>
          <p:cNvCxnSpPr/>
          <p:nvPr/>
        </p:nvCxnSpPr>
        <p:spPr>
          <a:xfrm flipV="1">
            <a:off x="5373440" y="3537143"/>
            <a:ext cx="1479681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346CCD7F-765E-4C3E-8F18-0AC8314F3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019" y="2929866"/>
            <a:ext cx="1411872" cy="1411872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BFC835DF-6F83-4076-912E-232A9467A17D}"/>
              </a:ext>
            </a:extLst>
          </p:cNvPr>
          <p:cNvSpPr/>
          <p:nvPr/>
        </p:nvSpPr>
        <p:spPr>
          <a:xfrm>
            <a:off x="6769768" y="2269016"/>
            <a:ext cx="17363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Clase Human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EEA59235-0546-4654-B484-1B4FA86CEAD6}"/>
              </a:ext>
            </a:extLst>
          </p:cNvPr>
          <p:cNvCxnSpPr/>
          <p:nvPr/>
        </p:nvCxnSpPr>
        <p:spPr>
          <a:xfrm flipV="1">
            <a:off x="8422789" y="3531498"/>
            <a:ext cx="1479681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C6E0659B-BB63-4037-8765-C26D8E91C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004" y="2259522"/>
            <a:ext cx="720663" cy="72066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5CFDFBF-3437-457D-98B0-1F95FD556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683" y="3912663"/>
            <a:ext cx="720663" cy="72066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9D52AB9-8611-4170-AC73-79400FBB7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552" y="3068668"/>
            <a:ext cx="720663" cy="7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7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0" grpId="0" animBg="1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62A74DF7-C667-46EE-911E-DF1A1AF05C33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ADB042-1DEC-4E65-BD34-3A35F3A8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642" y="1559263"/>
            <a:ext cx="5509373" cy="421235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33157D79-D088-4AAB-B92F-F642EB75F76F}"/>
              </a:ext>
            </a:extLst>
          </p:cNvPr>
          <p:cNvSpPr/>
          <p:nvPr/>
        </p:nvSpPr>
        <p:spPr>
          <a:xfrm>
            <a:off x="795648" y="2298652"/>
            <a:ext cx="2502569" cy="27335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AF8FEDF-B769-4E5E-9428-484651470A8F}"/>
              </a:ext>
            </a:extLst>
          </p:cNvPr>
          <p:cNvSpPr/>
          <p:nvPr/>
        </p:nvSpPr>
        <p:spPr>
          <a:xfrm>
            <a:off x="795646" y="2298652"/>
            <a:ext cx="2502569" cy="56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Human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874A4BE-58B9-4489-A036-FBBF85D2C0D7}"/>
              </a:ext>
            </a:extLst>
          </p:cNvPr>
          <p:cNvSpPr/>
          <p:nvPr/>
        </p:nvSpPr>
        <p:spPr>
          <a:xfrm>
            <a:off x="795648" y="2860847"/>
            <a:ext cx="2502569" cy="1129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name</a:t>
            </a:r>
          </a:p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age</a:t>
            </a:r>
          </a:p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hairColor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82C76BA-A747-4145-95D9-361727C6F835}"/>
              </a:ext>
            </a:extLst>
          </p:cNvPr>
          <p:cNvSpPr/>
          <p:nvPr/>
        </p:nvSpPr>
        <p:spPr>
          <a:xfrm>
            <a:off x="795647" y="3987762"/>
            <a:ext cx="2502569" cy="1044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eat()</a:t>
            </a:r>
          </a:p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sleep()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8949D82-ACAF-458F-A197-288414682476}"/>
              </a:ext>
            </a:extLst>
          </p:cNvPr>
          <p:cNvCxnSpPr>
            <a:cxnSpLocks/>
          </p:cNvCxnSpPr>
          <p:nvPr/>
        </p:nvCxnSpPr>
        <p:spPr>
          <a:xfrm>
            <a:off x="3722469" y="3421107"/>
            <a:ext cx="1706920" cy="343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9F6E320-0014-4D04-A007-70691C3DD670}"/>
              </a:ext>
            </a:extLst>
          </p:cNvPr>
          <p:cNvCxnSpPr>
            <a:cxnSpLocks/>
          </p:cNvCxnSpPr>
          <p:nvPr/>
        </p:nvCxnSpPr>
        <p:spPr>
          <a:xfrm>
            <a:off x="6408203" y="2401572"/>
            <a:ext cx="47386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6FA4954-5D62-4B65-9E84-D12D95CF4BFF}"/>
              </a:ext>
            </a:extLst>
          </p:cNvPr>
          <p:cNvSpPr/>
          <p:nvPr/>
        </p:nvSpPr>
        <p:spPr>
          <a:xfrm>
            <a:off x="6485205" y="2401572"/>
            <a:ext cx="3881203" cy="1148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8BF4CA0-1399-4D97-826E-12F96E153B1B}"/>
              </a:ext>
            </a:extLst>
          </p:cNvPr>
          <p:cNvCxnSpPr/>
          <p:nvPr/>
        </p:nvCxnSpPr>
        <p:spPr>
          <a:xfrm>
            <a:off x="885524" y="3262964"/>
            <a:ext cx="5390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4237CA71-4752-4249-AD80-E96DA9BE94D2}"/>
              </a:ext>
            </a:extLst>
          </p:cNvPr>
          <p:cNvCxnSpPr>
            <a:cxnSpLocks/>
          </p:cNvCxnSpPr>
          <p:nvPr/>
        </p:nvCxnSpPr>
        <p:spPr>
          <a:xfrm>
            <a:off x="892743" y="3550149"/>
            <a:ext cx="3216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5AD11BE3-7BE5-432A-86F3-B6731D17338D}"/>
              </a:ext>
            </a:extLst>
          </p:cNvPr>
          <p:cNvCxnSpPr>
            <a:cxnSpLocks/>
          </p:cNvCxnSpPr>
          <p:nvPr/>
        </p:nvCxnSpPr>
        <p:spPr>
          <a:xfrm>
            <a:off x="892743" y="3818799"/>
            <a:ext cx="8205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34366BEC-9684-4AE7-A0C9-DA93D9D1FFDC}"/>
              </a:ext>
            </a:extLst>
          </p:cNvPr>
          <p:cNvCxnSpPr>
            <a:cxnSpLocks/>
          </p:cNvCxnSpPr>
          <p:nvPr/>
        </p:nvCxnSpPr>
        <p:spPr>
          <a:xfrm>
            <a:off x="7287978" y="2832272"/>
            <a:ext cx="3986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AAAC24EF-6AD0-46B6-85CD-3003A6E464C1}"/>
              </a:ext>
            </a:extLst>
          </p:cNvPr>
          <p:cNvCxnSpPr>
            <a:cxnSpLocks/>
          </p:cNvCxnSpPr>
          <p:nvPr/>
        </p:nvCxnSpPr>
        <p:spPr>
          <a:xfrm>
            <a:off x="7308307" y="3069224"/>
            <a:ext cx="295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17A42A0C-D788-4256-9ED6-9A07B3318AE5}"/>
              </a:ext>
            </a:extLst>
          </p:cNvPr>
          <p:cNvCxnSpPr>
            <a:cxnSpLocks/>
          </p:cNvCxnSpPr>
          <p:nvPr/>
        </p:nvCxnSpPr>
        <p:spPr>
          <a:xfrm>
            <a:off x="7287978" y="3286776"/>
            <a:ext cx="8726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9CC74BC8-5FE6-4D4C-AEF5-6A47959E143D}"/>
              </a:ext>
            </a:extLst>
          </p:cNvPr>
          <p:cNvCxnSpPr>
            <a:cxnSpLocks/>
          </p:cNvCxnSpPr>
          <p:nvPr/>
        </p:nvCxnSpPr>
        <p:spPr>
          <a:xfrm flipV="1">
            <a:off x="7788500" y="2617849"/>
            <a:ext cx="2016368" cy="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B21DF6D-6C65-4801-BF1E-A7A08471D1F4}"/>
              </a:ext>
            </a:extLst>
          </p:cNvPr>
          <p:cNvSpPr/>
          <p:nvPr/>
        </p:nvSpPr>
        <p:spPr>
          <a:xfrm>
            <a:off x="837444" y="4216400"/>
            <a:ext cx="875853" cy="665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221B75B-5AE7-4355-A6B2-6930457B0868}"/>
              </a:ext>
            </a:extLst>
          </p:cNvPr>
          <p:cNvSpPr/>
          <p:nvPr/>
        </p:nvSpPr>
        <p:spPr>
          <a:xfrm>
            <a:off x="6485205" y="3708400"/>
            <a:ext cx="4814052" cy="1665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39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30" grpId="0" animBg="1"/>
      <p:bldP spid="31" grpId="0" animBg="1"/>
      <p:bldP spid="21" grpId="0" animBg="1"/>
      <p:bldP spid="21" grpId="1" animBg="1"/>
      <p:bldP spid="49" grpId="0" animBg="1"/>
      <p:bldP spid="49" grpId="1" animBg="1"/>
      <p:bldP spid="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62A74DF7-C667-46EE-911E-DF1A1AF05C33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ADB042-1DEC-4E65-BD34-3A35F3A8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5" y="1687557"/>
            <a:ext cx="5509373" cy="4212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94C23F9-8DB1-416F-B656-95C77814750E}"/>
              </a:ext>
            </a:extLst>
          </p:cNvPr>
          <p:cNvSpPr/>
          <p:nvPr/>
        </p:nvSpPr>
        <p:spPr>
          <a:xfrm>
            <a:off x="5909911" y="2073696"/>
            <a:ext cx="60786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human01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Human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"John"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18,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"brown"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human01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eat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// John is eating..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human01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hairColor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brown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AB971DA-0EA8-419A-97D2-29AFF40811BA}"/>
              </a:ext>
            </a:extLst>
          </p:cNvPr>
          <p:cNvCxnSpPr/>
          <p:nvPr/>
        </p:nvCxnSpPr>
        <p:spPr>
          <a:xfrm>
            <a:off x="8691612" y="2425567"/>
            <a:ext cx="213680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706F99C2-CE5E-407E-B9C5-A95CDFFEA08F}"/>
              </a:ext>
            </a:extLst>
          </p:cNvPr>
          <p:cNvSpPr/>
          <p:nvPr/>
        </p:nvSpPr>
        <p:spPr>
          <a:xfrm>
            <a:off x="712269" y="2550694"/>
            <a:ext cx="4369870" cy="1145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463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CDA39432-8F9D-4A7C-AFCE-056E2A73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668" y="1924738"/>
            <a:ext cx="963695" cy="96369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0D76A4CF-706D-4133-A05E-1BC78E064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630" y="1924738"/>
            <a:ext cx="911082" cy="911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62A74DF7-C667-46EE-911E-DF1A1AF05C33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16FA53-2271-4123-8C83-93DE6099B875}"/>
              </a:ext>
            </a:extLst>
          </p:cNvPr>
          <p:cNvSpPr txBox="1"/>
          <p:nvPr/>
        </p:nvSpPr>
        <p:spPr>
          <a:xfrm>
            <a:off x="5176729" y="807019"/>
            <a:ext cx="1466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Herencia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B5ACA81-EC9A-44DA-A901-BBC63CD63126}"/>
              </a:ext>
            </a:extLst>
          </p:cNvPr>
          <p:cNvSpPr/>
          <p:nvPr/>
        </p:nvSpPr>
        <p:spPr>
          <a:xfrm>
            <a:off x="2128573" y="2806196"/>
            <a:ext cx="1540042" cy="17881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5296E55-200D-4C9C-9FC9-214A3631D510}"/>
              </a:ext>
            </a:extLst>
          </p:cNvPr>
          <p:cNvSpPr/>
          <p:nvPr/>
        </p:nvSpPr>
        <p:spPr>
          <a:xfrm>
            <a:off x="2128573" y="2822407"/>
            <a:ext cx="1540042" cy="30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Human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895B466-E977-49BE-84E7-3B07FD5703D3}"/>
              </a:ext>
            </a:extLst>
          </p:cNvPr>
          <p:cNvSpPr/>
          <p:nvPr/>
        </p:nvSpPr>
        <p:spPr>
          <a:xfrm>
            <a:off x="2128573" y="3129016"/>
            <a:ext cx="1540042" cy="725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name</a:t>
            </a:r>
          </a:p>
          <a:p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age</a:t>
            </a:r>
          </a:p>
          <a:p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hairColor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031FCC-6305-46D4-9C02-15C522ED4383}"/>
              </a:ext>
            </a:extLst>
          </p:cNvPr>
          <p:cNvSpPr/>
          <p:nvPr/>
        </p:nvSpPr>
        <p:spPr>
          <a:xfrm>
            <a:off x="2128573" y="3854115"/>
            <a:ext cx="1540042" cy="740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eat()</a:t>
            </a:r>
          </a:p>
          <a:p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sleep()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37DBB66-D434-4D84-A3B7-66ABB8B15B72}"/>
              </a:ext>
            </a:extLst>
          </p:cNvPr>
          <p:cNvSpPr/>
          <p:nvPr/>
        </p:nvSpPr>
        <p:spPr>
          <a:xfrm>
            <a:off x="8220918" y="2808865"/>
            <a:ext cx="1540042" cy="17881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6F1A082-2687-4584-B095-3BAA97D68E44}"/>
              </a:ext>
            </a:extLst>
          </p:cNvPr>
          <p:cNvSpPr/>
          <p:nvPr/>
        </p:nvSpPr>
        <p:spPr>
          <a:xfrm>
            <a:off x="8220918" y="2825076"/>
            <a:ext cx="1540042" cy="306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Doctor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2BFFC04-A841-4945-B6B7-29060A0F3868}"/>
              </a:ext>
            </a:extLst>
          </p:cNvPr>
          <p:cNvSpPr/>
          <p:nvPr/>
        </p:nvSpPr>
        <p:spPr>
          <a:xfrm>
            <a:off x="8220918" y="3131685"/>
            <a:ext cx="1540042" cy="725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bg2">
                    <a:lumMod val="25000"/>
                  </a:schemeClr>
                </a:solidFill>
              </a:rPr>
              <a:t>name</a:t>
            </a:r>
          </a:p>
          <a:p>
            <a:r>
              <a:rPr lang="es-MX" sz="1200" dirty="0">
                <a:solidFill>
                  <a:schemeClr val="bg2">
                    <a:lumMod val="25000"/>
                  </a:schemeClr>
                </a:solidFill>
              </a:rPr>
              <a:t>age</a:t>
            </a:r>
          </a:p>
          <a:p>
            <a:r>
              <a:rPr lang="es-MX" sz="1200" dirty="0">
                <a:solidFill>
                  <a:schemeClr val="bg2">
                    <a:lumMod val="25000"/>
                  </a:schemeClr>
                </a:solidFill>
              </a:rPr>
              <a:t>hairColor</a:t>
            </a:r>
          </a:p>
          <a:p>
            <a:r>
              <a:rPr lang="es-MX" sz="1200" b="1" dirty="0">
                <a:solidFill>
                  <a:schemeClr val="bg2">
                    <a:lumMod val="25000"/>
                  </a:schemeClr>
                </a:solidFill>
              </a:rPr>
              <a:t>speciality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40039F6-01B1-4158-8281-B4BA7816B51D}"/>
              </a:ext>
            </a:extLst>
          </p:cNvPr>
          <p:cNvSpPr/>
          <p:nvPr/>
        </p:nvSpPr>
        <p:spPr>
          <a:xfrm>
            <a:off x="8220918" y="3856784"/>
            <a:ext cx="1540042" cy="740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bg2">
                    <a:lumMod val="25000"/>
                  </a:schemeClr>
                </a:solidFill>
              </a:rPr>
              <a:t>eat()</a:t>
            </a:r>
          </a:p>
          <a:p>
            <a:r>
              <a:rPr lang="es-MX" sz="1200" dirty="0">
                <a:solidFill>
                  <a:schemeClr val="bg2">
                    <a:lumMod val="25000"/>
                  </a:schemeClr>
                </a:solidFill>
              </a:rPr>
              <a:t>sleep()</a:t>
            </a:r>
          </a:p>
          <a:p>
            <a:r>
              <a:rPr lang="es-MX" sz="1200" b="1" dirty="0">
                <a:solidFill>
                  <a:schemeClr val="bg2">
                    <a:lumMod val="25000"/>
                  </a:schemeClr>
                </a:solidFill>
              </a:rPr>
              <a:t>surgery()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016D02F-DEAE-450B-B1D8-B2EAE7DC6476}"/>
              </a:ext>
            </a:extLst>
          </p:cNvPr>
          <p:cNvSpPr/>
          <p:nvPr/>
        </p:nvSpPr>
        <p:spPr>
          <a:xfrm>
            <a:off x="8268543" y="3162426"/>
            <a:ext cx="875457" cy="5523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284B21F4-314D-4811-BBC2-5C6673424D34}"/>
              </a:ext>
            </a:extLst>
          </p:cNvPr>
          <p:cNvSpPr/>
          <p:nvPr/>
        </p:nvSpPr>
        <p:spPr>
          <a:xfrm>
            <a:off x="2181868" y="3215367"/>
            <a:ext cx="937370" cy="6065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86C582D-AF1B-4A16-87CB-297196FED684}"/>
              </a:ext>
            </a:extLst>
          </p:cNvPr>
          <p:cNvSpPr/>
          <p:nvPr/>
        </p:nvSpPr>
        <p:spPr>
          <a:xfrm>
            <a:off x="2181868" y="3968496"/>
            <a:ext cx="744061" cy="5337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F9BB06C-D434-4B40-8ED5-1C822FDA216A}"/>
              </a:ext>
            </a:extLst>
          </p:cNvPr>
          <p:cNvSpPr/>
          <p:nvPr/>
        </p:nvSpPr>
        <p:spPr>
          <a:xfrm>
            <a:off x="8268543" y="3929144"/>
            <a:ext cx="617330" cy="4365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91575E8-74D6-499C-AF3E-248EFF0D31B3}"/>
              </a:ext>
            </a:extLst>
          </p:cNvPr>
          <p:cNvSpPr/>
          <p:nvPr/>
        </p:nvSpPr>
        <p:spPr>
          <a:xfrm>
            <a:off x="4089130" y="3300148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Comparten caracteristicas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1" grpId="0" animBg="1"/>
      <p:bldP spid="33" grpId="0" animBg="1"/>
      <p:bldP spid="34" grpId="0" animBg="1"/>
      <p:bldP spid="35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BB6901-2277-4FCC-84A3-6CEA91C1F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23" y="2798115"/>
            <a:ext cx="1200681" cy="120068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43B0F51-0B41-415F-B438-5A31966F7C9B}"/>
              </a:ext>
            </a:extLst>
          </p:cNvPr>
          <p:cNvSpPr txBox="1"/>
          <p:nvPr/>
        </p:nvSpPr>
        <p:spPr>
          <a:xfrm>
            <a:off x="2178873" y="4283164"/>
            <a:ext cx="2451312" cy="56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 </a:t>
            </a:r>
            <a:r>
              <a:rPr lang="es-MX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aVariable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A7BFBF-09CB-4CB1-B773-174ED8E4BDE6}"/>
              </a:ext>
            </a:extLst>
          </p:cNvPr>
          <p:cNvSpPr txBox="1"/>
          <p:nvPr/>
        </p:nvSpPr>
        <p:spPr>
          <a:xfrm>
            <a:off x="5593464" y="2704171"/>
            <a:ext cx="423514" cy="763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00B050"/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7BDC7C2-5790-4214-9AEF-615F34F1C66A}"/>
              </a:ext>
            </a:extLst>
          </p:cNvPr>
          <p:cNvSpPr txBox="1"/>
          <p:nvPr/>
        </p:nvSpPr>
        <p:spPr>
          <a:xfrm>
            <a:off x="2178873" y="4283164"/>
            <a:ext cx="3098925" cy="56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 </a:t>
            </a:r>
            <a:r>
              <a:rPr lang="es-MX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aVariable = </a:t>
            </a:r>
            <a:r>
              <a:rPr lang="es-MX" sz="23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C03A84-12BE-47B2-8299-EBB7BFEF6F89}"/>
              </a:ext>
            </a:extLst>
          </p:cNvPr>
          <p:cNvSpPr/>
          <p:nvPr/>
        </p:nvSpPr>
        <p:spPr>
          <a:xfrm>
            <a:off x="2482578" y="2201131"/>
            <a:ext cx="1132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aVariable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3222ADA-E90C-4F4A-8B80-798D88C15CE5}"/>
              </a:ext>
            </a:extLst>
          </p:cNvPr>
          <p:cNvSpPr/>
          <p:nvPr/>
        </p:nvSpPr>
        <p:spPr>
          <a:xfrm>
            <a:off x="7746115" y="4924668"/>
            <a:ext cx="21002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	</a:t>
            </a:r>
            <a:r>
              <a:rPr lang="es-MX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endParaRPr lang="es-MX" sz="23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D28056F-B772-4DBB-81B3-9EE5EFE34E95}"/>
              </a:ext>
            </a:extLst>
          </p:cNvPr>
          <p:cNvSpPr/>
          <p:nvPr/>
        </p:nvSpPr>
        <p:spPr>
          <a:xfrm>
            <a:off x="2178873" y="4818696"/>
            <a:ext cx="5203669" cy="5663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console</a:t>
            </a: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s-MX" sz="23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</a:t>
            </a:r>
            <a:r>
              <a:rPr lang="es-MX" sz="23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3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typeof</a:t>
            </a:r>
            <a:r>
              <a:rPr lang="es-MX" sz="23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aVariable</a:t>
            </a:r>
            <a:r>
              <a:rPr lang="es-MX" sz="23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3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04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35 0 L -0.22682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6" grpId="0"/>
      <p:bldP spid="6" grpId="0"/>
      <p:bldP spid="8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62A74DF7-C667-46EE-911E-DF1A1AF05C33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2460024-77F8-4EC2-A6CD-34032DB0A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40" y="1652906"/>
            <a:ext cx="5771554" cy="407405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52304D2-6906-488F-B2BB-ECC11ED75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51" y="1649149"/>
            <a:ext cx="5771554" cy="406845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FB417C8-C1E6-4AB0-9F8B-089B70190239}"/>
              </a:ext>
            </a:extLst>
          </p:cNvPr>
          <p:cNvSpPr/>
          <p:nvPr/>
        </p:nvSpPr>
        <p:spPr>
          <a:xfrm>
            <a:off x="6759782" y="2295985"/>
            <a:ext cx="4990065" cy="2465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A428738-7D4B-4035-9AFC-87EB06A96F50}"/>
              </a:ext>
            </a:extLst>
          </p:cNvPr>
          <p:cNvSpPr/>
          <p:nvPr/>
        </p:nvSpPr>
        <p:spPr>
          <a:xfrm>
            <a:off x="708424" y="2464067"/>
            <a:ext cx="5122882" cy="3046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4E30852-6B04-4A20-8E70-DB6C35A6F550}"/>
              </a:ext>
            </a:extLst>
          </p:cNvPr>
          <p:cNvSpPr/>
          <p:nvPr/>
        </p:nvSpPr>
        <p:spPr>
          <a:xfrm>
            <a:off x="4475755" y="842280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CODIGO REPETITIVO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82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62A74DF7-C667-46EE-911E-DF1A1AF05C33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Clases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16FA53-2271-4123-8C83-93DE6099B875}"/>
              </a:ext>
            </a:extLst>
          </p:cNvPr>
          <p:cNvSpPr txBox="1"/>
          <p:nvPr/>
        </p:nvSpPr>
        <p:spPr>
          <a:xfrm>
            <a:off x="5176729" y="807019"/>
            <a:ext cx="1466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Herencia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71FC04-AEC6-4FCA-8999-E0B9F8C63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998" y="1636883"/>
            <a:ext cx="7458003" cy="4230983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495DD74C-87A9-4772-83B3-09A28C8374E7}"/>
              </a:ext>
            </a:extLst>
          </p:cNvPr>
          <p:cNvCxnSpPr/>
          <p:nvPr/>
        </p:nvCxnSpPr>
        <p:spPr>
          <a:xfrm>
            <a:off x="4241466" y="2479842"/>
            <a:ext cx="12897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4FFBF458-B189-470B-8AAA-8CD17242814E}"/>
              </a:ext>
            </a:extLst>
          </p:cNvPr>
          <p:cNvSpPr/>
          <p:nvPr/>
        </p:nvSpPr>
        <p:spPr>
          <a:xfrm>
            <a:off x="3238500" y="2724150"/>
            <a:ext cx="2943225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1F964B0-389A-404E-BE54-6F979A637F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661" y="1707500"/>
            <a:ext cx="5771554" cy="407405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348466E-E329-4D19-8687-01296B30646A}"/>
              </a:ext>
            </a:extLst>
          </p:cNvPr>
          <p:cNvSpPr/>
          <p:nvPr/>
        </p:nvSpPr>
        <p:spPr>
          <a:xfrm>
            <a:off x="6591598" y="2545832"/>
            <a:ext cx="3981450" cy="1035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A0207CF-3763-4225-A25B-74D6174F2621}"/>
              </a:ext>
            </a:extLst>
          </p:cNvPr>
          <p:cNvSpPr/>
          <p:nvPr/>
        </p:nvSpPr>
        <p:spPr>
          <a:xfrm>
            <a:off x="2876550" y="5114925"/>
            <a:ext cx="2200275" cy="561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5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62A74DF7-C667-46EE-911E-DF1A1AF05C33}"/>
              </a:ext>
            </a:extLst>
          </p:cNvPr>
          <p:cNvSpPr txBox="1">
            <a:spLocks/>
          </p:cNvSpPr>
          <p:nvPr/>
        </p:nvSpPr>
        <p:spPr>
          <a:xfrm>
            <a:off x="795645" y="534504"/>
            <a:ext cx="7247524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Programación síncrona y asíncrona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5B4226C-6798-4220-8AF6-183A34D5D0C7}"/>
              </a:ext>
            </a:extLst>
          </p:cNvPr>
          <p:cNvSpPr txBox="1"/>
          <p:nvPr/>
        </p:nvSpPr>
        <p:spPr>
          <a:xfrm>
            <a:off x="1945836" y="1746757"/>
            <a:ext cx="1448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S</a:t>
            </a:r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íncrono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85D1F9D7-A8E4-45B8-84FB-63089A2DB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29" y="2548535"/>
            <a:ext cx="4161813" cy="2892107"/>
          </a:xfrm>
          <a:prstGeom prst="rect">
            <a:avLst/>
          </a:prstGeom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59085C9-10BC-45D4-9AA1-C20165C9BC72}"/>
              </a:ext>
            </a:extLst>
          </p:cNvPr>
          <p:cNvCxnSpPr/>
          <p:nvPr/>
        </p:nvCxnSpPr>
        <p:spPr>
          <a:xfrm>
            <a:off x="5264458" y="2548535"/>
            <a:ext cx="0" cy="6474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7F1EDB8-33E0-4841-A9D9-6054C680D633}"/>
              </a:ext>
            </a:extLst>
          </p:cNvPr>
          <p:cNvSpPr txBox="1"/>
          <p:nvPr/>
        </p:nvSpPr>
        <p:spPr>
          <a:xfrm>
            <a:off x="578554" y="5722912"/>
            <a:ext cx="5004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Ejecutará 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línea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 por 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línea de arriba a abajo.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1D4676-15F8-4955-8528-FAD03EF6FA76}"/>
              </a:ext>
            </a:extLst>
          </p:cNvPr>
          <p:cNvSpPr txBox="1"/>
          <p:nvPr/>
        </p:nvSpPr>
        <p:spPr>
          <a:xfrm>
            <a:off x="8530450" y="1746756"/>
            <a:ext cx="162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Asíncrono</a:t>
            </a:r>
            <a:endParaRPr lang="es-MX" sz="2400" b="1" dirty="0">
              <a:solidFill>
                <a:schemeClr val="tx1">
                  <a:lumMod val="85000"/>
                  <a:lumOff val="15000"/>
                </a:schemeClr>
              </a:solidFill>
              <a:latin typeface="Avenir LT Std 45 Book" panose="020B0502020203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4F4BD1-70A0-4855-885C-E86AF13671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984" y="2548533"/>
            <a:ext cx="4153197" cy="2896906"/>
          </a:xfrm>
          <a:prstGeom prst="rect">
            <a:avLst/>
          </a:prstGeom>
          <a:ln>
            <a:noFill/>
          </a:ln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9A059BC-6FE3-44B4-A53A-1D84D613788A}"/>
              </a:ext>
            </a:extLst>
          </p:cNvPr>
          <p:cNvCxnSpPr/>
          <p:nvPr/>
        </p:nvCxnSpPr>
        <p:spPr>
          <a:xfrm>
            <a:off x="8173114" y="4504425"/>
            <a:ext cx="3382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BBAE8C5-24B2-48BA-9019-197B18B92396}"/>
              </a:ext>
            </a:extLst>
          </p:cNvPr>
          <p:cNvCxnSpPr/>
          <p:nvPr/>
        </p:nvCxnSpPr>
        <p:spPr>
          <a:xfrm>
            <a:off x="8072437" y="4291016"/>
            <a:ext cx="29051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5DD5141-6213-4E7B-B1F0-DE4BBAD75290}"/>
              </a:ext>
            </a:extLst>
          </p:cNvPr>
          <p:cNvSpPr txBox="1"/>
          <p:nvPr/>
        </p:nvSpPr>
        <p:spPr>
          <a:xfrm>
            <a:off x="6902952" y="5722912"/>
            <a:ext cx="4883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Seguirá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 con otras 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tareas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 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mientras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 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espera.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C30400-86EB-4C95-A0D5-FA09FD807F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52" y="2945055"/>
            <a:ext cx="2302481" cy="209906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612E453-9521-453C-AE7F-70A71A6075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52" y="2945055"/>
            <a:ext cx="2284458" cy="208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8.33333E-7 0.3446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/>
      <p:bldP spid="11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62A74DF7-C667-46EE-911E-DF1A1AF05C33}"/>
              </a:ext>
            </a:extLst>
          </p:cNvPr>
          <p:cNvSpPr txBox="1">
            <a:spLocks/>
          </p:cNvSpPr>
          <p:nvPr/>
        </p:nvSpPr>
        <p:spPr>
          <a:xfrm>
            <a:off x="795646" y="534504"/>
            <a:ext cx="5114265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Comentarios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A7BBE7-6237-41EE-A397-EA48462F21C3}"/>
              </a:ext>
            </a:extLst>
          </p:cNvPr>
          <p:cNvSpPr txBox="1"/>
          <p:nvPr/>
        </p:nvSpPr>
        <p:spPr>
          <a:xfrm>
            <a:off x="2739010" y="2274838"/>
            <a:ext cx="63418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Avenir LT Std 45 Book" panose="020B0502020203020204" pitchFamily="34" charset="0"/>
              </a:rPr>
              <a:t>//</a:t>
            </a:r>
            <a:r>
              <a:rPr lang="es-MX" sz="2400" dirty="0">
                <a:latin typeface="Avenir LT Std 45 Book" panose="020B0502020203020204" pitchFamily="34" charset="0"/>
              </a:rPr>
              <a:t>	</a:t>
            </a:r>
            <a:r>
              <a:rPr lang="es-MX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sz="2400" dirty="0">
                <a:latin typeface="Avenir LT Std 45 Book" panose="020B0502020203020204" pitchFamily="34" charset="0"/>
              </a:rPr>
              <a:t>	Comentarios de una sola línea.</a:t>
            </a:r>
          </a:p>
          <a:p>
            <a:r>
              <a:rPr lang="es-MX" sz="2400" dirty="0">
                <a:latin typeface="Avenir LT Std 45 Book" panose="020B0502020203020204" pitchFamily="34" charset="0"/>
              </a:rPr>
              <a:t> </a:t>
            </a:r>
          </a:p>
          <a:p>
            <a:endParaRPr lang="es-MX" sz="2400" dirty="0">
              <a:latin typeface="Avenir LT Std 45 Book" panose="020B0502020203020204" pitchFamily="34" charset="0"/>
            </a:endParaRPr>
          </a:p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Avenir LT Std 45 Book" panose="020B0502020203020204" pitchFamily="34" charset="0"/>
              </a:rPr>
              <a:t>/*</a:t>
            </a:r>
          </a:p>
          <a:p>
            <a:r>
              <a:rPr lang="es-MX" sz="2400" dirty="0">
                <a:latin typeface="Avenir LT Std 45 Book" panose="020B0502020203020204" pitchFamily="34" charset="0"/>
              </a:rPr>
              <a:t>	</a:t>
            </a:r>
            <a:r>
              <a:rPr lang="es-MX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MX" sz="2400" dirty="0">
                <a:latin typeface="Avenir LT Std 45 Book" panose="020B0502020203020204" pitchFamily="34" charset="0"/>
              </a:rPr>
              <a:t>	Comentarios de múltiple línea. </a:t>
            </a:r>
          </a:p>
          <a:p>
            <a:r>
              <a:rPr lang="es-MX" sz="2400" dirty="0">
                <a:solidFill>
                  <a:schemeClr val="bg2">
                    <a:lumMod val="50000"/>
                  </a:schemeClr>
                </a:solidFill>
                <a:latin typeface="Avenir LT Std 45 Book" panose="020B0502020203020204" pitchFamily="34" charset="0"/>
              </a:rPr>
              <a:t>*/ </a:t>
            </a:r>
          </a:p>
        </p:txBody>
      </p:sp>
    </p:spTree>
    <p:extLst>
      <p:ext uri="{BB962C8B-B14F-4D97-AF65-F5344CB8AC3E}">
        <p14:creationId xmlns:p14="http://schemas.microsoft.com/office/powerpoint/2010/main" val="6014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Variables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4B79EB4-006E-4C71-BFF9-7BEF970F3C3F}"/>
              </a:ext>
            </a:extLst>
          </p:cNvPr>
          <p:cNvSpPr/>
          <p:nvPr/>
        </p:nvSpPr>
        <p:spPr>
          <a:xfrm>
            <a:off x="2035301" y="1746757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Block</a:t>
            </a:r>
            <a:endParaRPr lang="es-MX" sz="2800" b="1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D568B17-D904-4B26-8477-76A87252CC05}"/>
              </a:ext>
            </a:extLst>
          </p:cNvPr>
          <p:cNvSpPr/>
          <p:nvPr/>
        </p:nvSpPr>
        <p:spPr>
          <a:xfrm>
            <a:off x="1504756" y="2499112"/>
            <a:ext cx="230063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variable;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expression;	</a:t>
            </a:r>
          </a:p>
          <a:p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3695D0-7228-43D9-A6E1-01E556840307}"/>
              </a:ext>
            </a:extLst>
          </p:cNvPr>
          <p:cNvSpPr/>
          <p:nvPr/>
        </p:nvSpPr>
        <p:spPr>
          <a:xfrm>
            <a:off x="1437381" y="2394634"/>
            <a:ext cx="2460851" cy="18191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988E39C-7C79-4650-82B9-9D91CE309955}"/>
              </a:ext>
            </a:extLst>
          </p:cNvPr>
          <p:cNvSpPr/>
          <p:nvPr/>
        </p:nvSpPr>
        <p:spPr>
          <a:xfrm rot="19454524">
            <a:off x="599532" y="4732451"/>
            <a:ext cx="1745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condicionales</a:t>
            </a:r>
            <a:endParaRPr lang="es-MX" sz="20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6A9FC8C-23B7-4343-B8DE-1D7C5BC7ECA2}"/>
              </a:ext>
            </a:extLst>
          </p:cNvPr>
          <p:cNvSpPr/>
          <p:nvPr/>
        </p:nvSpPr>
        <p:spPr>
          <a:xfrm>
            <a:off x="6970214" y="2830434"/>
            <a:ext cx="906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global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1C48C5B-D723-4166-8366-155C5622E9B9}"/>
              </a:ext>
            </a:extLst>
          </p:cNvPr>
          <p:cNvSpPr/>
          <p:nvPr/>
        </p:nvSpPr>
        <p:spPr>
          <a:xfrm>
            <a:off x="2180372" y="5323513"/>
            <a:ext cx="8146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ciclos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F483CB7-8FE3-4A1D-9824-88EBAA54E213}"/>
              </a:ext>
            </a:extLst>
          </p:cNvPr>
          <p:cNvSpPr/>
          <p:nvPr/>
        </p:nvSpPr>
        <p:spPr>
          <a:xfrm>
            <a:off x="7876231" y="1746757"/>
            <a:ext cx="1239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Scope</a:t>
            </a:r>
            <a:endParaRPr lang="es-MX" sz="2800" b="1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472B639-B7BE-4F5E-9C2E-30779DD03A94}"/>
              </a:ext>
            </a:extLst>
          </p:cNvPr>
          <p:cNvCxnSpPr>
            <a:stCxn id="23" idx="2"/>
          </p:cNvCxnSpPr>
          <p:nvPr/>
        </p:nvCxnSpPr>
        <p:spPr>
          <a:xfrm flipH="1">
            <a:off x="7709836" y="2269977"/>
            <a:ext cx="786116" cy="502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37DEDAB-6825-4978-9D56-B23E0954B175}"/>
              </a:ext>
            </a:extLst>
          </p:cNvPr>
          <p:cNvCxnSpPr>
            <a:stCxn id="23" idx="2"/>
          </p:cNvCxnSpPr>
          <p:nvPr/>
        </p:nvCxnSpPr>
        <p:spPr>
          <a:xfrm>
            <a:off x="8495952" y="2269977"/>
            <a:ext cx="850179" cy="517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F97EEFE-80BC-4F71-8E94-5807BE31CD46}"/>
              </a:ext>
            </a:extLst>
          </p:cNvPr>
          <p:cNvSpPr/>
          <p:nvPr/>
        </p:nvSpPr>
        <p:spPr>
          <a:xfrm rot="1448810">
            <a:off x="3175895" y="4803424"/>
            <a:ext cx="1276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funciones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78C34BE-8A27-47B3-86C9-11C366BE9FFE}"/>
              </a:ext>
            </a:extLst>
          </p:cNvPr>
          <p:cNvSpPr/>
          <p:nvPr/>
        </p:nvSpPr>
        <p:spPr>
          <a:xfrm>
            <a:off x="9254815" y="2830434"/>
            <a:ext cx="715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local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2B9FB95E-9831-43BF-BA8D-2011A53E9A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76" y="3429000"/>
            <a:ext cx="4708952" cy="24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5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9" grpId="0" animBg="1"/>
      <p:bldP spid="20" grpId="0"/>
      <p:bldP spid="21" grpId="0"/>
      <p:bldP spid="22" grpId="0"/>
      <p:bldP spid="23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Variables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8132D11-8BCC-4A96-A0DC-DFB3DB8ABEBF}"/>
              </a:ext>
            </a:extLst>
          </p:cNvPr>
          <p:cNvSpPr/>
          <p:nvPr/>
        </p:nvSpPr>
        <p:spPr>
          <a:xfrm>
            <a:off x="1033118" y="2578399"/>
            <a:ext cx="300595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var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number =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expression;	</a:t>
            </a:r>
          </a:p>
          <a:p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endParaRPr lang="es-MX" sz="2000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console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s-MX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number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  <a:p>
            <a:endParaRPr lang="es-MX" sz="2000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583D8333-802D-4B9C-939E-0D6D98A0690E}"/>
              </a:ext>
            </a:extLst>
          </p:cNvPr>
          <p:cNvSpPr/>
          <p:nvPr/>
        </p:nvSpPr>
        <p:spPr>
          <a:xfrm>
            <a:off x="2103857" y="1725536"/>
            <a:ext cx="691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var</a:t>
            </a:r>
            <a:endParaRPr lang="es-MX" sz="2800" b="1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DE9E2D1-DFDC-4921-8700-951C0B30FCA5}"/>
              </a:ext>
            </a:extLst>
          </p:cNvPr>
          <p:cNvSpPr/>
          <p:nvPr/>
        </p:nvSpPr>
        <p:spPr>
          <a:xfrm>
            <a:off x="8328270" y="2491773"/>
            <a:ext cx="31470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number =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expression;	</a:t>
            </a:r>
          </a:p>
          <a:p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endParaRPr lang="es-MX" sz="2000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console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s-MX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number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 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3CBD88C-9CA2-407A-A6BE-788DE16A7B10}"/>
              </a:ext>
            </a:extLst>
          </p:cNvPr>
          <p:cNvSpPr/>
          <p:nvPr/>
        </p:nvSpPr>
        <p:spPr>
          <a:xfrm>
            <a:off x="9592238" y="1725536"/>
            <a:ext cx="619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let</a:t>
            </a:r>
            <a:endParaRPr lang="es-MX" sz="28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B0F1BE-1328-4BA0-9BAC-D22E92DB3C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033" y="4059874"/>
            <a:ext cx="354163" cy="35416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415D553-200F-4DB6-A5EE-4AED4AEA262A}"/>
              </a:ext>
            </a:extLst>
          </p:cNvPr>
          <p:cNvSpPr/>
          <p:nvPr/>
        </p:nvSpPr>
        <p:spPr>
          <a:xfrm>
            <a:off x="952900" y="2491773"/>
            <a:ext cx="3220920" cy="232908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30049D5-A167-44DE-B364-A935519B816E}"/>
              </a:ext>
            </a:extLst>
          </p:cNvPr>
          <p:cNvSpPr/>
          <p:nvPr/>
        </p:nvSpPr>
        <p:spPr>
          <a:xfrm>
            <a:off x="8340497" y="2486011"/>
            <a:ext cx="3260547" cy="135223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CA8A9E4-73AD-47E0-A4A9-993FE9F7E749}"/>
              </a:ext>
            </a:extLst>
          </p:cNvPr>
          <p:cNvSpPr/>
          <p:nvPr/>
        </p:nvSpPr>
        <p:spPr>
          <a:xfrm>
            <a:off x="4804913" y="2491773"/>
            <a:ext cx="314701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const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PI =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3.14159</a:t>
            </a:r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r>
              <a:rPr lang="es-MX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expression;	</a:t>
            </a:r>
          </a:p>
          <a:p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endParaRPr lang="es-MX" sz="2000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console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s-MX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PI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);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CEE6725-E3D3-46C6-B66B-49B52D9F6017}"/>
              </a:ext>
            </a:extLst>
          </p:cNvPr>
          <p:cNvSpPr/>
          <p:nvPr/>
        </p:nvSpPr>
        <p:spPr>
          <a:xfrm>
            <a:off x="5740181" y="1725536"/>
            <a:ext cx="1090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const</a:t>
            </a:r>
            <a:endParaRPr lang="es-MX" sz="2800" b="1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6943ED47-61C4-4F57-A56D-8B3C9E737B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28" y="4059874"/>
            <a:ext cx="354163" cy="354163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7AF085FC-808B-4B93-B36A-950B101E4656}"/>
              </a:ext>
            </a:extLst>
          </p:cNvPr>
          <p:cNvSpPr/>
          <p:nvPr/>
        </p:nvSpPr>
        <p:spPr>
          <a:xfrm>
            <a:off x="4804913" y="2474985"/>
            <a:ext cx="3260547" cy="135223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2D07A10-5A98-4B5C-A748-E207F9CB549D}"/>
              </a:ext>
            </a:extLst>
          </p:cNvPr>
          <p:cNvSpPr/>
          <p:nvPr/>
        </p:nvSpPr>
        <p:spPr>
          <a:xfrm>
            <a:off x="3228345" y="5588023"/>
            <a:ext cx="6530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Todas las variables sin inicializar tienen el valor de </a:t>
            </a:r>
            <a:r>
              <a:rPr 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undefined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Avenir LT Std 45 Book" panose="020B0502020203020204" pitchFamily="34" charset="0"/>
                <a:cs typeface="Calibri" panose="020F0502020204030204" pitchFamily="34" charset="0"/>
              </a:rPr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501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32" grpId="0"/>
      <p:bldP spid="33" grpId="0"/>
      <p:bldP spid="10" grpId="0" animBg="1"/>
      <p:bldP spid="13" grpId="0" animBg="1"/>
      <p:bldP spid="36" grpId="0"/>
      <p:bldP spid="37" grpId="0"/>
      <p:bldP spid="39" grpId="0" animBg="1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Colecciones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CAAF7CF-FC4A-4689-9F80-D9660A25622B}"/>
              </a:ext>
            </a:extLst>
          </p:cNvPr>
          <p:cNvSpPr txBox="1"/>
          <p:nvPr/>
        </p:nvSpPr>
        <p:spPr>
          <a:xfrm>
            <a:off x="4418515" y="1497554"/>
            <a:ext cx="3115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¿Qué es un arreglo?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D41FB6F-52DC-4005-A1FC-4B77D8AE9B88}"/>
              </a:ext>
            </a:extLst>
          </p:cNvPr>
          <p:cNvSpPr/>
          <p:nvPr/>
        </p:nvSpPr>
        <p:spPr>
          <a:xfrm>
            <a:off x="4310151" y="3182758"/>
            <a:ext cx="550881" cy="56637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E5B93E1-ACC6-45D1-B6EE-7B26FE1D27E4}"/>
              </a:ext>
            </a:extLst>
          </p:cNvPr>
          <p:cNvSpPr txBox="1"/>
          <p:nvPr/>
        </p:nvSpPr>
        <p:spPr>
          <a:xfrm>
            <a:off x="3771180" y="2143169"/>
            <a:ext cx="2613216" cy="56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 </a:t>
            </a: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 </a:t>
            </a:r>
            <a:r>
              <a:rPr lang="es-MX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[]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949182C-7103-4EC8-9713-5B0C07AD4A8E}"/>
              </a:ext>
            </a:extLst>
          </p:cNvPr>
          <p:cNvSpPr/>
          <p:nvPr/>
        </p:nvSpPr>
        <p:spPr>
          <a:xfrm>
            <a:off x="5001566" y="3182758"/>
            <a:ext cx="550881" cy="56637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F920FA12-77DB-47EE-9AFC-A05E1731C945}"/>
              </a:ext>
            </a:extLst>
          </p:cNvPr>
          <p:cNvSpPr/>
          <p:nvPr/>
        </p:nvSpPr>
        <p:spPr>
          <a:xfrm>
            <a:off x="5692981" y="3182758"/>
            <a:ext cx="550881" cy="55859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BE54EED-4148-4CDA-B374-B6405705BC5F}"/>
              </a:ext>
            </a:extLst>
          </p:cNvPr>
          <p:cNvSpPr/>
          <p:nvPr/>
        </p:nvSpPr>
        <p:spPr>
          <a:xfrm>
            <a:off x="6384396" y="3174980"/>
            <a:ext cx="550881" cy="56637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5A8E424-1D9A-44FC-98FD-EABD845C05FB}"/>
              </a:ext>
            </a:extLst>
          </p:cNvPr>
          <p:cNvSpPr/>
          <p:nvPr/>
        </p:nvSpPr>
        <p:spPr>
          <a:xfrm>
            <a:off x="7075811" y="3182758"/>
            <a:ext cx="550881" cy="55859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F7B881A-9598-44A4-A88C-54CA62284A82}"/>
              </a:ext>
            </a:extLst>
          </p:cNvPr>
          <p:cNvSpPr txBox="1"/>
          <p:nvPr/>
        </p:nvSpPr>
        <p:spPr>
          <a:xfrm>
            <a:off x="3770552" y="2143592"/>
            <a:ext cx="4717958" cy="56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 </a:t>
            </a: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 </a:t>
            </a:r>
            <a:r>
              <a:rPr lang="es-MX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  <a:r>
              <a:rPr lang="es-MX" sz="23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sz="23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4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sz="23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sz="23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2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sz="23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0018B8-53C2-4A32-813D-BABF2F5F561C}"/>
              </a:ext>
            </a:extLst>
          </p:cNvPr>
          <p:cNvSpPr txBox="1"/>
          <p:nvPr/>
        </p:nvSpPr>
        <p:spPr>
          <a:xfrm>
            <a:off x="4286570" y="3265890"/>
            <a:ext cx="55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venir LT Std 45 Book" panose="020B0502020203020204" pitchFamily="34" charset="0"/>
              </a:rPr>
              <a:t>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EDFD476-C06A-454D-ABA7-8864B1569678}"/>
              </a:ext>
            </a:extLst>
          </p:cNvPr>
          <p:cNvSpPr txBox="1"/>
          <p:nvPr/>
        </p:nvSpPr>
        <p:spPr>
          <a:xfrm>
            <a:off x="5001565" y="3265890"/>
            <a:ext cx="55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venir LT Std 45 Book" panose="020B0502020203020204" pitchFamily="34" charset="0"/>
              </a:rPr>
              <a:t>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1D8D668-5631-4F15-A9EF-C71FCB363B18}"/>
              </a:ext>
            </a:extLst>
          </p:cNvPr>
          <p:cNvSpPr txBox="1"/>
          <p:nvPr/>
        </p:nvSpPr>
        <p:spPr>
          <a:xfrm>
            <a:off x="5692980" y="3265890"/>
            <a:ext cx="55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venir LT Std 45 Book" panose="020B0502020203020204" pitchFamily="34" charset="0"/>
              </a:rPr>
              <a:t>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BBE4E9D-AA5B-4C73-8AC5-E9E45AB4BD98}"/>
              </a:ext>
            </a:extLst>
          </p:cNvPr>
          <p:cNvSpPr txBox="1"/>
          <p:nvPr/>
        </p:nvSpPr>
        <p:spPr>
          <a:xfrm>
            <a:off x="6360815" y="3265890"/>
            <a:ext cx="55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venir LT Std 45 Book" panose="020B0502020203020204" pitchFamily="34" charset="0"/>
              </a:rPr>
              <a:t>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CB0207C-E908-4280-9715-446B4BA7A09C}"/>
              </a:ext>
            </a:extLst>
          </p:cNvPr>
          <p:cNvSpPr txBox="1"/>
          <p:nvPr/>
        </p:nvSpPr>
        <p:spPr>
          <a:xfrm>
            <a:off x="7075811" y="3265890"/>
            <a:ext cx="55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latin typeface="Avenir LT Std 45 Book" panose="020B0502020203020204" pitchFamily="34" charset="0"/>
              </a:rPr>
              <a:t>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C888EB8-5AFB-441D-B90E-02B90C559A8A}"/>
              </a:ext>
            </a:extLst>
          </p:cNvPr>
          <p:cNvSpPr txBox="1"/>
          <p:nvPr/>
        </p:nvSpPr>
        <p:spPr>
          <a:xfrm>
            <a:off x="4294592" y="3774426"/>
            <a:ext cx="550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latin typeface="Avenir LT Std 45 Book" panose="020B0502020203020204" pitchFamily="34" charset="0"/>
              </a:rPr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FB700B7-3ADC-494A-90F6-0761A7690333}"/>
              </a:ext>
            </a:extLst>
          </p:cNvPr>
          <p:cNvSpPr txBox="1"/>
          <p:nvPr/>
        </p:nvSpPr>
        <p:spPr>
          <a:xfrm>
            <a:off x="5009587" y="3774426"/>
            <a:ext cx="550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latin typeface="Avenir LT Std 45 Book" panose="020B0502020203020204" pitchFamily="34" charset="0"/>
              </a:rPr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CD6E00-280F-47D4-AAB6-E1458F3CC02C}"/>
              </a:ext>
            </a:extLst>
          </p:cNvPr>
          <p:cNvSpPr txBox="1"/>
          <p:nvPr/>
        </p:nvSpPr>
        <p:spPr>
          <a:xfrm>
            <a:off x="5701002" y="3774426"/>
            <a:ext cx="550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latin typeface="Avenir LT Std 45 Book" panose="020B0502020203020204" pitchFamily="34" charset="0"/>
              </a:rPr>
              <a:t>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BDF7B5B-119D-4399-A43D-55FF020D28B1}"/>
              </a:ext>
            </a:extLst>
          </p:cNvPr>
          <p:cNvSpPr txBox="1"/>
          <p:nvPr/>
        </p:nvSpPr>
        <p:spPr>
          <a:xfrm>
            <a:off x="6368837" y="3774426"/>
            <a:ext cx="550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latin typeface="Avenir LT Std 45 Book" panose="020B0502020203020204" pitchFamily="34" charset="0"/>
              </a:rPr>
              <a:t>3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0BD572D-AB81-44D5-89BC-38B462488225}"/>
              </a:ext>
            </a:extLst>
          </p:cNvPr>
          <p:cNvSpPr txBox="1"/>
          <p:nvPr/>
        </p:nvSpPr>
        <p:spPr>
          <a:xfrm>
            <a:off x="7083833" y="3774426"/>
            <a:ext cx="550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>
                <a:latin typeface="Avenir LT Std 45 Book" panose="020B0502020203020204" pitchFamily="34" charset="0"/>
              </a:rPr>
              <a:t>4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D75FC59-12C5-4F2F-95AD-3CE47A670D07}"/>
              </a:ext>
            </a:extLst>
          </p:cNvPr>
          <p:cNvSpPr txBox="1"/>
          <p:nvPr/>
        </p:nvSpPr>
        <p:spPr>
          <a:xfrm>
            <a:off x="3170359" y="4722918"/>
            <a:ext cx="5851282" cy="56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3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console</a:t>
            </a: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s-MX" sz="23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</a:t>
            </a:r>
            <a:r>
              <a:rPr lang="es-MX" sz="23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</a:t>
            </a:r>
            <a:r>
              <a:rPr lang="es-MX" sz="23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  <a:r>
              <a:rPr lang="es-MX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4</a:t>
            </a:r>
            <a:r>
              <a:rPr lang="es-MX" sz="23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</a:t>
            </a:r>
            <a:r>
              <a:rPr lang="es-MX" sz="23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s-MX" sz="23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Output: 1</a:t>
            </a:r>
          </a:p>
        </p:txBody>
      </p:sp>
    </p:spTree>
    <p:extLst>
      <p:ext uri="{BB962C8B-B14F-4D97-AF65-F5344CB8AC3E}">
        <p14:creationId xmlns:p14="http://schemas.microsoft.com/office/powerpoint/2010/main" val="234610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7" grpId="0"/>
      <p:bldP spid="47" grpId="1"/>
      <p:bldP spid="48" grpId="0" animBg="1"/>
      <p:bldP spid="49" grpId="0" animBg="1"/>
      <p:bldP spid="50" grpId="0" animBg="1"/>
      <p:bldP spid="51" grpId="0" animBg="1"/>
      <p:bldP spid="52" grpId="0"/>
      <p:bldP spid="6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Colecciones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CAAF7CF-FC4A-4689-9F80-D9660A25622B}"/>
              </a:ext>
            </a:extLst>
          </p:cNvPr>
          <p:cNvSpPr txBox="1"/>
          <p:nvPr/>
        </p:nvSpPr>
        <p:spPr>
          <a:xfrm>
            <a:off x="4485973" y="1515924"/>
            <a:ext cx="3220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Spread Operator (…)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679B5D6-F69E-43DE-91D9-93EB40E3109B}"/>
              </a:ext>
            </a:extLst>
          </p:cNvPr>
          <p:cNvSpPr txBox="1"/>
          <p:nvPr/>
        </p:nvSpPr>
        <p:spPr>
          <a:xfrm>
            <a:off x="909987" y="2057027"/>
            <a:ext cx="4232249" cy="56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 </a:t>
            </a: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arrayOne </a:t>
            </a:r>
            <a:r>
              <a:rPr lang="es-MX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  <a:r>
              <a:rPr lang="es-MX" sz="23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sz="23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2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sz="23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67E011D-2B77-4E38-8D82-85A8582BDF3E}"/>
              </a:ext>
            </a:extLst>
          </p:cNvPr>
          <p:cNvSpPr txBox="1"/>
          <p:nvPr/>
        </p:nvSpPr>
        <p:spPr>
          <a:xfrm>
            <a:off x="909986" y="2707410"/>
            <a:ext cx="4232249" cy="56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 </a:t>
            </a: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arrayTwo </a:t>
            </a:r>
            <a:r>
              <a:rPr lang="es-MX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  <a:r>
              <a:rPr lang="es-MX" sz="23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4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sz="23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sz="23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6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F03A663-7BC6-430D-BC12-7F092B55ACC1}"/>
              </a:ext>
            </a:extLst>
          </p:cNvPr>
          <p:cNvSpPr txBox="1"/>
          <p:nvPr/>
        </p:nvSpPr>
        <p:spPr>
          <a:xfrm>
            <a:off x="2927501" y="3668226"/>
            <a:ext cx="6336991" cy="566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 </a:t>
            </a: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arrayThree </a:t>
            </a:r>
            <a:r>
              <a:rPr lang="es-MX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[arrayOne,</a:t>
            </a:r>
            <a:r>
              <a:rPr lang="es-MX" sz="23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arrayTwo]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77E2BF-9C26-4CFF-903F-B3F42CF46D55}"/>
              </a:ext>
            </a:extLst>
          </p:cNvPr>
          <p:cNvSpPr/>
          <p:nvPr/>
        </p:nvSpPr>
        <p:spPr>
          <a:xfrm>
            <a:off x="7049766" y="2476577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</a:t>
            </a:r>
            <a:r>
              <a:rPr lang="es-MX" sz="24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sz="24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2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sz="24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</a:t>
            </a:r>
            <a:r>
              <a:rPr lang="es-MX" sz="24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4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</a:t>
            </a:r>
            <a:r>
              <a:rPr lang="es-MX" sz="24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5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</a:t>
            </a:r>
            <a:r>
              <a:rPr lang="es-MX" sz="24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6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</a:t>
            </a:r>
            <a:endParaRPr lang="es-MX" sz="24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ACB907-A19A-46BD-935C-20D4D3F237DC}"/>
              </a:ext>
            </a:extLst>
          </p:cNvPr>
          <p:cNvSpPr/>
          <p:nvPr/>
        </p:nvSpPr>
        <p:spPr>
          <a:xfrm>
            <a:off x="5745867" y="4234600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 [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2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], [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4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6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</a:t>
            </a:r>
            <a:r>
              <a:rPr lang="es-MX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]</a:t>
            </a:r>
            <a:endParaRPr lang="es-MX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31BF57A-3266-41BA-887C-EF1BDE765F3B}"/>
              </a:ext>
            </a:extLst>
          </p:cNvPr>
          <p:cNvSpPr txBox="1"/>
          <p:nvPr/>
        </p:nvSpPr>
        <p:spPr>
          <a:xfrm>
            <a:off x="2927501" y="3667285"/>
            <a:ext cx="6803640" cy="56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 </a:t>
            </a:r>
            <a:r>
              <a:rPr lang="es-MX" sz="23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arrayThree </a:t>
            </a:r>
            <a:r>
              <a:rPr lang="es-MX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[…arrayOne, …arrayTwo]</a:t>
            </a:r>
            <a:r>
              <a:rPr lang="es-MX" sz="2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C64AE37-2791-44B8-9B5A-0E76C87CC57F}"/>
              </a:ext>
            </a:extLst>
          </p:cNvPr>
          <p:cNvSpPr/>
          <p:nvPr/>
        </p:nvSpPr>
        <p:spPr>
          <a:xfrm>
            <a:off x="6271571" y="4234600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2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4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</a:t>
            </a:r>
            <a:r>
              <a:rPr lang="es-MX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6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42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1" grpId="1"/>
      <p:bldP spid="8" grpId="0"/>
      <p:bldP spid="9" grpId="0"/>
      <p:bldP spid="9" grpId="1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Ciclos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5A353E7-7FD5-491A-89AB-A32E030929CC}"/>
              </a:ext>
            </a:extLst>
          </p:cNvPr>
          <p:cNvSpPr txBox="1"/>
          <p:nvPr/>
        </p:nvSpPr>
        <p:spPr>
          <a:xfrm>
            <a:off x="5763216" y="1591116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For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B92E27B-B017-4625-B989-853D69DC065B}"/>
              </a:ext>
            </a:extLst>
          </p:cNvPr>
          <p:cNvSpPr txBox="1"/>
          <p:nvPr/>
        </p:nvSpPr>
        <p:spPr>
          <a:xfrm>
            <a:off x="4028766" y="2365840"/>
            <a:ext cx="4134465" cy="1427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        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endParaRPr lang="es-MX" sz="20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F3AF67-A304-4063-9FD2-D5B0D50DCB4D}"/>
              </a:ext>
            </a:extLst>
          </p:cNvPr>
          <p:cNvSpPr txBox="1"/>
          <p:nvPr/>
        </p:nvSpPr>
        <p:spPr>
          <a:xfrm>
            <a:off x="795647" y="2365840"/>
            <a:ext cx="2499146" cy="2035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venir LT Std 45 Book" panose="020B0502020203020204" pitchFamily="34" charset="0"/>
              </a:rPr>
              <a:t>expresión-inicial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venir LT Std 45 Book" panose="020B0502020203020204" pitchFamily="34" charset="0"/>
              </a:rPr>
              <a:t>condición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venir LT Std 45 Book" panose="020B0502020203020204" pitchFamily="34" charset="0"/>
              </a:rPr>
              <a:t>expresión-final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05021C9-CBAD-4874-B2ED-AD3AB76583BC}"/>
              </a:ext>
            </a:extLst>
          </p:cNvPr>
          <p:cNvSpPr txBox="1"/>
          <p:nvPr/>
        </p:nvSpPr>
        <p:spPr>
          <a:xfrm>
            <a:off x="4028764" y="2366705"/>
            <a:ext cx="4134465" cy="1427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0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endParaRPr lang="es-MX" sz="20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1AF2CF9-273C-4F3E-A6CF-95001003EF69}"/>
              </a:ext>
            </a:extLst>
          </p:cNvPr>
          <p:cNvSpPr txBox="1"/>
          <p:nvPr/>
        </p:nvSpPr>
        <p:spPr>
          <a:xfrm>
            <a:off x="4028764" y="2366272"/>
            <a:ext cx="4134465" cy="1427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9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  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endParaRPr lang="es-MX" sz="2000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177129B-475D-48DA-B992-D408ED1869BF}"/>
              </a:ext>
            </a:extLst>
          </p:cNvPr>
          <p:cNvSpPr txBox="1"/>
          <p:nvPr/>
        </p:nvSpPr>
        <p:spPr>
          <a:xfrm>
            <a:off x="4028764" y="2365839"/>
            <a:ext cx="4134465" cy="1427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0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9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++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endParaRPr lang="es-MX" sz="20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44C2C69-33F9-4E46-9B65-9ABA017D544A}"/>
              </a:ext>
            </a:extLst>
          </p:cNvPr>
          <p:cNvSpPr txBox="1"/>
          <p:nvPr/>
        </p:nvSpPr>
        <p:spPr>
          <a:xfrm>
            <a:off x="4028762" y="2365838"/>
            <a:ext cx="4134465" cy="1427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0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9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++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console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s-MX" sz="2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6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C295D-34A7-B84C-A244-B0223AC1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5647" y="1347493"/>
            <a:ext cx="11396353" cy="59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7E3B0-02F0-E44B-A82A-88F910F9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3015" y="677180"/>
            <a:ext cx="330200" cy="330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380F2-BC15-174D-9060-40DF803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87029" y="6180820"/>
            <a:ext cx="11396353" cy="591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9CE4E9-72A6-DD4F-800D-F86E60CDF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815" y="6477226"/>
            <a:ext cx="2438400" cy="889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B5C073B-6111-4278-8374-E8AE09C1D984}"/>
              </a:ext>
            </a:extLst>
          </p:cNvPr>
          <p:cNvSpPr txBox="1">
            <a:spLocks/>
          </p:cNvSpPr>
          <p:nvPr/>
        </p:nvSpPr>
        <p:spPr>
          <a:xfrm>
            <a:off x="795647" y="534504"/>
            <a:ext cx="3960421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s-ES" sz="4000" dirty="0">
                <a:solidFill>
                  <a:srgbClr val="242835"/>
                </a:solidFill>
                <a:latin typeface="Avenir Medium" panose="02000503020000020003" pitchFamily="2" charset="0"/>
              </a:rPr>
              <a:t>Ciclos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5A353E7-7FD5-491A-89AB-A32E030929CC}"/>
              </a:ext>
            </a:extLst>
          </p:cNvPr>
          <p:cNvSpPr txBox="1"/>
          <p:nvPr/>
        </p:nvSpPr>
        <p:spPr>
          <a:xfrm>
            <a:off x="5324795" y="1488693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LT Std 45 Book" panose="020B0502020203020204" pitchFamily="34" charset="0"/>
              </a:rPr>
              <a:t>Do-While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F3AF67-A304-4063-9FD2-D5B0D50DCB4D}"/>
              </a:ext>
            </a:extLst>
          </p:cNvPr>
          <p:cNvSpPr txBox="1"/>
          <p:nvPr/>
        </p:nvSpPr>
        <p:spPr>
          <a:xfrm>
            <a:off x="795647" y="2365840"/>
            <a:ext cx="1758815" cy="553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200" dirty="0">
                <a:latin typeface="Avenir LT Std 45 Book" panose="020B0502020203020204" pitchFamily="34" charset="0"/>
              </a:rPr>
              <a:t>condición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44C2C69-33F9-4E46-9B65-9ABA017D544A}"/>
              </a:ext>
            </a:extLst>
          </p:cNvPr>
          <p:cNvSpPr txBox="1"/>
          <p:nvPr/>
        </p:nvSpPr>
        <p:spPr>
          <a:xfrm>
            <a:off x="4804621" y="2312329"/>
            <a:ext cx="2300630" cy="2351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s-MX" sz="2000" b="1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do </a:t>
            </a:r>
            <a:r>
              <a:rPr lang="es-MX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endParaRPr lang="es-MX" sz="2000" b="1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s-MX" sz="2000" b="1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while        </a:t>
            </a:r>
            <a:endParaRPr lang="es-MX" sz="2000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5CA94E1-6B1F-4547-A041-D11C67F5B003}"/>
              </a:ext>
            </a:extLst>
          </p:cNvPr>
          <p:cNvSpPr txBox="1"/>
          <p:nvPr/>
        </p:nvSpPr>
        <p:spPr>
          <a:xfrm>
            <a:off x="4804621" y="2312329"/>
            <a:ext cx="2441694" cy="2351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s-MX" sz="2000" b="1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do </a:t>
            </a:r>
            <a:r>
              <a:rPr lang="es-MX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endParaRPr lang="es-MX" sz="2000" b="1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s-MX" sz="2000" b="1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while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  <a:endParaRPr lang="es-MX" sz="2000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90D36F8-9FA0-48E5-83DD-B4F6D7E6B7EF}"/>
              </a:ext>
            </a:extLst>
          </p:cNvPr>
          <p:cNvSpPr txBox="1"/>
          <p:nvPr/>
        </p:nvSpPr>
        <p:spPr>
          <a:xfrm>
            <a:off x="4804621" y="2312329"/>
            <a:ext cx="2582758" cy="2351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let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0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do </a:t>
            </a:r>
            <a:r>
              <a:rPr lang="es-MX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console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.</a:t>
            </a:r>
            <a:r>
              <a:rPr lang="es-MX" sz="2000" dirty="0">
                <a:solidFill>
                  <a:srgbClr val="FFC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log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++;</a:t>
            </a:r>
          </a:p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while 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s-MX" sz="2000" dirty="0">
                <a:solidFill>
                  <a:srgbClr val="00B0F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x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 </a:t>
            </a:r>
            <a:r>
              <a:rPr lang="es-MX" sz="2000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5</a:t>
            </a:r>
            <a:r>
              <a:rPr lang="es-MX" sz="2000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  <a:endParaRPr lang="es-MX" sz="2000" dirty="0">
              <a:solidFill>
                <a:srgbClr val="7030A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00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  <p:bldP spid="14" grpId="0"/>
      <p:bldP spid="1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1247</Words>
  <Application>Microsoft Office PowerPoint</Application>
  <PresentationFormat>Panorámica</PresentationFormat>
  <Paragraphs>347</Paragraphs>
  <Slides>33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1" baseType="lpstr">
      <vt:lpstr>Arial</vt:lpstr>
      <vt:lpstr>Avenir LT Std 45 Book</vt:lpstr>
      <vt:lpstr>Avenir LT Std 55 Roman</vt:lpstr>
      <vt:lpstr>Avenir Medium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Osvaldo Palacios Flores</dc:creator>
  <cp:lastModifiedBy>Osvaldo Palacios Flores</cp:lastModifiedBy>
  <cp:revision>122</cp:revision>
  <dcterms:created xsi:type="dcterms:W3CDTF">2020-01-28T15:40:42Z</dcterms:created>
  <dcterms:modified xsi:type="dcterms:W3CDTF">2020-02-04T03:18:25Z</dcterms:modified>
</cp:coreProperties>
</file>