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graph-gallery.com/interactive-charts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revealjs/demo/#/title-slide" TargetMode="External" /><Relationship Id="rId3" Type="http://schemas.openxmlformats.org/officeDocument/2006/relationships/hyperlink" Target="https://quarto.org/" TargetMode="External" /><Relationship Id="rId4" Type="http://schemas.openxmlformats.org/officeDocument/2006/relationships/hyperlink" Target="https://rstudio-conf-2022.github.io/rmd-to-quarto/" TargetMode="External" /><Relationship Id="rId5" Type="http://schemas.openxmlformats.org/officeDocument/2006/relationships/hyperlink" Target="https://emilhvitfeldt.com/blog#category=quarto" TargetMode="External" /><Relationship Id="rId6" Type="http://schemas.openxmlformats.org/officeDocument/2006/relationships/hyperlink" Target="https://github.com/mcanouil/awesome-quarto" TargetMode="External" /><Relationship Id="rId7" Type="http://schemas.openxmlformats.org/officeDocument/2006/relationships/hyperlink" Target="https://colorado.posit.co/rsc/tay-swift-tour/?mkt_tok=NzA5LU5YTi03MDYAAAGPv_qGZn8x95Dws5UJ3158TAN5EVLU68SYoumhNnRUtS8Jqw0Rnfx2k9OEXiNcWsQ1EiSEWvNctU3jPiOITrnXrkzgnRM0aSz1d3_5SP2e_W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Quarto pt.2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Valeria Duran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Quarto?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Quarto is an open-source scientific and technical publishing system built on Pandoc (CL interface, not an R package)</a:t>
            </a:r>
          </a:p>
          <a:p>
            <a:pPr lvl="0"/>
            <a:r>
              <a:rPr/>
              <a:t>Next generation version of R Markdown from Posit</a:t>
            </a:r>
          </a:p>
          <a:p>
            <a:pPr lvl="0"/>
            <a:r>
              <a:rPr/>
              <a:t>Multi-language: R, Python, Julia, Observable JS</a:t>
            </a:r>
          </a:p>
          <a:p>
            <a:pPr lvl="0"/>
            <a:r>
              <a:rPr/>
              <a:t>Authoring tools: RStudio IDE, VSCode, JupyterLab</a:t>
            </a:r>
          </a:p>
          <a:p>
            <a:pPr lvl="1"/>
            <a:r>
              <a:rPr/>
              <a:t>Integration with Jupyter enables use of additional languages</a:t>
            </a:r>
          </a:p>
          <a:p>
            <a:pPr lvl="0"/>
            <a:r>
              <a:rPr/>
              <a:t>Can render most existing Rmd files</a:t>
            </a:r>
          </a:p>
          <a:p>
            <a:pPr lvl="0"/>
            <a:r>
              <a:rPr/>
              <a:t>Has many outputs: publications, books, websites, dashboards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this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 integration</a:t>
            </a:r>
          </a:p>
          <a:p>
            <a:pPr lvl="1"/>
            <a:r>
              <a:rPr/>
              <a:t>GitHub Actions allows for Continuous Integration on GitHub</a:t>
            </a:r>
          </a:p>
          <a:p>
            <a:pPr lvl="0"/>
            <a:r>
              <a:rPr/>
              <a:t>Interactive/dynamic content</a:t>
            </a:r>
          </a:p>
          <a:p>
            <a:pPr lvl="0"/>
            <a:r>
              <a:rPr/>
              <a:t>Single product! Quarto combines many functionalities, leading to fewer dependencies to render reports</a:t>
            </a:r>
          </a:p>
          <a:p>
            <a:pPr lvl="0"/>
            <a:r>
              <a:rPr/>
              <a:t>Figure and table cross references work in word doc (previously not possible with R Markdown)</a:t>
            </a:r>
          </a:p>
          <a:p>
            <a:pPr lvl="0"/>
            <a:r>
              <a:rPr/>
              <a:t>Multilingual team… standardize reports</a:t>
            </a:r>
          </a:p>
          <a:p>
            <a:pPr lvl="0"/>
            <a:r>
              <a:rPr/>
              <a:t>Document templates can be created as Quarto extensions </a:t>
            </a:r>
            <a:br/>
          </a:p>
          <a:p>
            <a:pPr lvl="1"/>
            <a:r>
              <a:rPr/>
              <a:t>Don’t have to build an R package to share the template</a:t>
            </a:r>
          </a:p>
          <a:p>
            <a:pPr lvl="1"/>
            <a:r>
              <a:rPr/>
              <a:t>Can be language-agnostic</a:t>
            </a:r>
          </a:p>
          <a:p>
            <a:pPr lvl="1"/>
            <a:r>
              <a:rPr/>
              <a:t>Works with presentations if we’re not using any R code!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 chunk</a:t>
            </a:r>
          </a:p>
          <a:p>
            <a:pPr lvl="0" indent="0">
              <a:buNone/>
            </a:pPr>
            <a:br/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label: "ggplot-example"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code-line-numbers: "5-9"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(plotly)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(gapminder)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 &lt;- gapminder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(year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1977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(gdpPercap, lifeExp,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pop,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continent))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theme_bw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ggplotly</a:t>
            </a:r>
            <a:r>
              <a:rPr>
                <a:solidFill>
                  <a:srgbClr val="003B4F"/>
                </a:solidFill>
                <a:latin typeface="Courier"/>
              </a:rPr>
              <a:t>(p)</a:t>
            </a:r>
            <a:br/>
            <a:br/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Highlighted Code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(plotly)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(gapminder)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 &lt;- gapminder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(year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1977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(gdpPercap, lifeExp,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pop,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continent))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theme_bw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ggplotly</a:t>
            </a:r>
            <a:r>
              <a:rPr>
                <a:solidFill>
                  <a:srgbClr val="003B4F"/>
                </a:solidFill>
                <a:latin typeface="Courier"/>
              </a:rPr>
              <a:t>(p)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Figure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r-graph-gallery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RStudio v2022.07 and later includes support for editing and preview of Quarto documents</a:t>
            </a:r>
          </a:p>
          <a:p>
            <a:pPr lvl="0"/>
            <a:r>
              <a:rPr/>
              <a:t>Can use multiple languages in one document (think of </a:t>
            </a:r>
            <a:r>
              <a:rPr>
                <a:latin typeface="Courier"/>
              </a:rPr>
              <a:t>{reticulate}</a:t>
            </a:r>
            <a:r>
              <a:rPr/>
              <a:t> for R  Python)</a:t>
            </a:r>
          </a:p>
          <a:p>
            <a:pPr lvl="0"/>
            <a:r>
              <a:rPr/>
              <a:t>Can use one document for multiple outputs (html, pdf, word, ppt)</a:t>
            </a:r>
          </a:p>
          <a:p>
            <a:pPr lvl="0"/>
            <a:r>
              <a:rPr/>
              <a:t>Quarto extensions makes it easy to create document templates that can be used across platforms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sagif.com/wp-content/uploads/2020/11/mdvdthkyou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 Intro Slides</a:t>
            </a:r>
          </a:p>
          <a:p>
            <a:pPr lvl="0"/>
            <a:r>
              <a:rPr>
                <a:hlinkClick r:id="rId3"/>
              </a:rPr>
              <a:t>Quarto</a:t>
            </a:r>
          </a:p>
          <a:p>
            <a:pPr lvl="0"/>
            <a:r>
              <a:rPr>
                <a:hlinkClick r:id="rId4"/>
              </a:rPr>
              <a:t>rstudio::conf 2022 Workshop</a:t>
            </a:r>
          </a:p>
          <a:p>
            <a:pPr lvl="0"/>
            <a:r>
              <a:rPr>
                <a:hlinkClick r:id="rId5"/>
              </a:rPr>
              <a:t>Emil Hvitfeldt Quarto blogs</a:t>
            </a:r>
          </a:p>
          <a:p>
            <a:pPr lvl="0"/>
            <a:r>
              <a:rPr>
                <a:hlinkClick r:id="rId6"/>
              </a:rPr>
              <a:t>GitHub repository with most up-to-date Quarto resources</a:t>
            </a:r>
          </a:p>
          <a:p>
            <a:pPr lvl="0"/>
            <a:r>
              <a:rPr>
                <a:hlinkClick r:id="rId7"/>
              </a:rPr>
              <a:t>Taylor Swift’s Towering Year (made by Posit)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Quarto pt.2</dc:title>
  <dc:creator>Valeria Duran</dc:creator>
  <cp:keywords/>
  <dcterms:created xsi:type="dcterms:W3CDTF">2023-11-30T16:59:27Z</dcterms:created>
  <dcterms:modified xsi:type="dcterms:W3CDTF">2023-11-30T16:59:27Z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2023-11-30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