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6B8"/>
    <a:srgbClr val="621B2A"/>
    <a:srgbClr val="0F7F5F"/>
    <a:srgbClr val="0B5D46"/>
    <a:srgbClr val="04231A"/>
    <a:srgbClr val="972941"/>
    <a:srgbClr val="CE4A66"/>
    <a:srgbClr val="DE8699"/>
    <a:srgbClr val="379F49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31" autoAdjust="0"/>
    <p:restoredTop sz="94660"/>
  </p:normalViewPr>
  <p:slideViewPr>
    <p:cSldViewPr snapToGrid="0">
      <p:cViewPr>
        <p:scale>
          <a:sx n="50" d="100"/>
          <a:sy n="50" d="100"/>
        </p:scale>
        <p:origin x="3000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8C07-3074-4DD4-A514-387EFD15A350}" type="datetimeFigureOut">
              <a:rPr lang="fr-FR" smtClean="0"/>
              <a:t>19/05/2020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A9D8-0A2A-468F-B7C2-F7A4EBEACC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5578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8C07-3074-4DD4-A514-387EFD15A350}" type="datetimeFigureOut">
              <a:rPr lang="fr-FR" smtClean="0"/>
              <a:t>19/05/2020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A9D8-0A2A-468F-B7C2-F7A4EBEACC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8225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8C07-3074-4DD4-A514-387EFD15A350}" type="datetimeFigureOut">
              <a:rPr lang="fr-FR" smtClean="0"/>
              <a:t>19/05/2020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A9D8-0A2A-468F-B7C2-F7A4EBEACC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8824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8C07-3074-4DD4-A514-387EFD15A350}" type="datetimeFigureOut">
              <a:rPr lang="fr-FR" smtClean="0"/>
              <a:t>19/05/2020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A9D8-0A2A-468F-B7C2-F7A4EBEACC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0231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8C07-3074-4DD4-A514-387EFD15A350}" type="datetimeFigureOut">
              <a:rPr lang="fr-FR" smtClean="0"/>
              <a:t>19/05/2020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A9D8-0A2A-468F-B7C2-F7A4EBEACC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8865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8C07-3074-4DD4-A514-387EFD15A350}" type="datetimeFigureOut">
              <a:rPr lang="fr-FR" smtClean="0"/>
              <a:t>19/05/2020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A9D8-0A2A-468F-B7C2-F7A4EBEACC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5598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8C07-3074-4DD4-A514-387EFD15A350}" type="datetimeFigureOut">
              <a:rPr lang="fr-FR" smtClean="0"/>
              <a:t>19/05/2020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A9D8-0A2A-468F-B7C2-F7A4EBEACC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2247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8C07-3074-4DD4-A514-387EFD15A350}" type="datetimeFigureOut">
              <a:rPr lang="fr-FR" smtClean="0"/>
              <a:t>19/05/2020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A9D8-0A2A-468F-B7C2-F7A4EBEACC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7732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8C07-3074-4DD4-A514-387EFD15A350}" type="datetimeFigureOut">
              <a:rPr lang="fr-FR" smtClean="0"/>
              <a:t>19/05/2020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A9D8-0A2A-468F-B7C2-F7A4EBEACC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746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8C07-3074-4DD4-A514-387EFD15A350}" type="datetimeFigureOut">
              <a:rPr lang="fr-FR" smtClean="0"/>
              <a:t>19/05/2020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A9D8-0A2A-468F-B7C2-F7A4EBEACC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1325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8C07-3074-4DD4-A514-387EFD15A350}" type="datetimeFigureOut">
              <a:rPr lang="fr-FR" smtClean="0"/>
              <a:t>19/05/2020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A9D8-0A2A-468F-B7C2-F7A4EBEACC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3996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68C07-3074-4DD4-A514-387EFD15A350}" type="datetimeFigureOut">
              <a:rPr lang="fr-FR" smtClean="0"/>
              <a:t>19/05/2020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3A9D8-0A2A-468F-B7C2-F7A4EBEACC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8730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Image 35" descr="Classe d'élèves levant la main devant un enseignant">
            <a:extLst>
              <a:ext uri="{FF2B5EF4-FFF2-40B4-BE49-F238E27FC236}">
                <a16:creationId xmlns:a16="http://schemas.microsoft.com/office/drawing/2014/main" id="{785851DE-67FC-45DA-8F08-A98A90E5C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4" y="6440609"/>
            <a:ext cx="6858005" cy="4671343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BAE83860-DE30-4929-A5C5-670870531C5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9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0893" y="6435534"/>
            <a:ext cx="5074536" cy="4671342"/>
          </a:xfrm>
          <a:prstGeom prst="rect">
            <a:avLst/>
          </a:prstGeom>
        </p:spPr>
      </p:pic>
      <p:pic>
        <p:nvPicPr>
          <p:cNvPr id="34" name="Image 33" descr="Classe d'élèves levant la main devant un enseignant">
            <a:extLst>
              <a:ext uri="{FF2B5EF4-FFF2-40B4-BE49-F238E27FC236}">
                <a16:creationId xmlns:a16="http://schemas.microsoft.com/office/drawing/2014/main" id="{9EB5CCFD-C476-46A8-94F0-CA4F1495B4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879"/>
          <a:stretch/>
        </p:blipFill>
        <p:spPr>
          <a:xfrm>
            <a:off x="-10164" y="11111953"/>
            <a:ext cx="6858005" cy="1080048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3C7C1824-4515-45B5-B723-90A9781A57E8}"/>
              </a:ext>
            </a:extLst>
          </p:cNvPr>
          <p:cNvSpPr/>
          <p:nvPr/>
        </p:nvSpPr>
        <p:spPr>
          <a:xfrm>
            <a:off x="0" y="0"/>
            <a:ext cx="6858000" cy="176926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 descr="Classe d'élèves levant la main devant un enseignant">
            <a:extLst>
              <a:ext uri="{FF2B5EF4-FFF2-40B4-BE49-F238E27FC236}">
                <a16:creationId xmlns:a16="http://schemas.microsoft.com/office/drawing/2014/main" id="{CEEE69AB-2C43-458E-BEC6-5C0FD40A5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" y="1769267"/>
            <a:ext cx="6858005" cy="4671343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07E68750-C880-4BA6-A218-0D45F07C2A09}"/>
              </a:ext>
            </a:extLst>
          </p:cNvPr>
          <p:cNvSpPr txBox="1"/>
          <p:nvPr/>
        </p:nvSpPr>
        <p:spPr>
          <a:xfrm>
            <a:off x="1" y="386090"/>
            <a:ext cx="6857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chemeClr val="bg1"/>
                </a:solidFill>
                <a:latin typeface="DJB Chalk It Up" panose="02000500000000000000" pitchFamily="2" charset="0"/>
              </a:rPr>
              <a:t>LE PREMIER RANG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66DB3D7-4B22-4FB5-B816-9E9EF2E76B99}"/>
              </a:ext>
            </a:extLst>
          </p:cNvPr>
          <p:cNvSpPr txBox="1"/>
          <p:nvPr/>
        </p:nvSpPr>
        <p:spPr>
          <a:xfrm>
            <a:off x="0" y="1266810"/>
            <a:ext cx="2095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bg1"/>
                </a:solidFill>
                <a:latin typeface="DJB Chalk It Up" panose="02000500000000000000" pitchFamily="2" charset="0"/>
              </a:rPr>
              <a:t>Activités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93806EF-DEE1-4916-91E9-F1775CCC54BA}"/>
              </a:ext>
            </a:extLst>
          </p:cNvPr>
          <p:cNvSpPr txBox="1"/>
          <p:nvPr/>
        </p:nvSpPr>
        <p:spPr>
          <a:xfrm>
            <a:off x="2381250" y="1261735"/>
            <a:ext cx="2095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bg1"/>
                </a:solidFill>
                <a:latin typeface="DJB Chalk It Up" panose="02000500000000000000" pitchFamily="2" charset="0"/>
              </a:rPr>
              <a:t>Membres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F601439-1F68-4E24-8B20-F197CEF3991C}"/>
              </a:ext>
            </a:extLst>
          </p:cNvPr>
          <p:cNvSpPr txBox="1"/>
          <p:nvPr/>
        </p:nvSpPr>
        <p:spPr>
          <a:xfrm>
            <a:off x="4762498" y="1236955"/>
            <a:ext cx="2095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bg1"/>
                </a:solidFill>
                <a:latin typeface="DJB Chalk It Up" panose="02000500000000000000" pitchFamily="2" charset="0"/>
              </a:rPr>
              <a:t>Inscription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0883BC-DA52-48E0-B93E-A2CA4ECA38B3}"/>
              </a:ext>
            </a:extLst>
          </p:cNvPr>
          <p:cNvSpPr/>
          <p:nvPr/>
        </p:nvSpPr>
        <p:spPr>
          <a:xfrm>
            <a:off x="898237" y="1769267"/>
            <a:ext cx="5061526" cy="4671343"/>
          </a:xfrm>
          <a:prstGeom prst="rect">
            <a:avLst/>
          </a:prstGeom>
          <a:solidFill>
            <a:srgbClr val="0F7F5F">
              <a:alpha val="9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F122578-3850-49C9-A0F4-D4C35D038F8F}"/>
              </a:ext>
            </a:extLst>
          </p:cNvPr>
          <p:cNvSpPr txBox="1"/>
          <p:nvPr/>
        </p:nvSpPr>
        <p:spPr>
          <a:xfrm>
            <a:off x="1195879" y="1869443"/>
            <a:ext cx="4466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dirty="0">
                <a:solidFill>
                  <a:schemeClr val="bg1"/>
                </a:solidFill>
                <a:latin typeface="DJB Chalk It Up" panose="02000500000000000000" pitchFamily="2" charset="0"/>
              </a:rPr>
              <a:t>ACTIVITÉS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8328DCD-4F66-423D-91A9-9DFF49B52D56}"/>
              </a:ext>
            </a:extLst>
          </p:cNvPr>
          <p:cNvSpPr txBox="1"/>
          <p:nvPr/>
        </p:nvSpPr>
        <p:spPr>
          <a:xfrm>
            <a:off x="3634740" y="7122166"/>
            <a:ext cx="8420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8000" dirty="0">
              <a:solidFill>
                <a:schemeClr val="bg1"/>
              </a:solidFill>
            </a:endParaRPr>
          </a:p>
        </p:txBody>
      </p: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1F3E147A-ADBE-4C21-AE44-9CF85C088DFB}"/>
              </a:ext>
            </a:extLst>
          </p:cNvPr>
          <p:cNvGrpSpPr/>
          <p:nvPr/>
        </p:nvGrpSpPr>
        <p:grpSpPr>
          <a:xfrm>
            <a:off x="510109" y="311455"/>
            <a:ext cx="776256" cy="776256"/>
            <a:chOff x="21431" y="40631"/>
            <a:chExt cx="3557588" cy="3557588"/>
          </a:xfrm>
        </p:grpSpPr>
        <p:sp>
          <p:nvSpPr>
            <p:cNvPr id="29" name="Rectangle : coins arrondis 28">
              <a:extLst>
                <a:ext uri="{FF2B5EF4-FFF2-40B4-BE49-F238E27FC236}">
                  <a16:creationId xmlns:a16="http://schemas.microsoft.com/office/drawing/2014/main" id="{E91062C4-3594-4158-9889-1F217E87E75D}"/>
                </a:ext>
              </a:extLst>
            </p:cNvPr>
            <p:cNvSpPr/>
            <p:nvPr/>
          </p:nvSpPr>
          <p:spPr>
            <a:xfrm>
              <a:off x="21431" y="40631"/>
              <a:ext cx="3557588" cy="3557588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30" name="Graphique 29" descr="Classe">
              <a:extLst>
                <a:ext uri="{FF2B5EF4-FFF2-40B4-BE49-F238E27FC236}">
                  <a16:creationId xmlns:a16="http://schemas.microsoft.com/office/drawing/2014/main" id="{EBF0FCB3-0687-4614-909B-2BB11A3ACD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46359" y="346359"/>
              <a:ext cx="2907733" cy="2907733"/>
            </a:xfrm>
            <a:prstGeom prst="rect">
              <a:avLst/>
            </a:prstGeom>
          </p:spPr>
        </p:pic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8BDEF906-E65C-4A9B-8991-8194FBB9402E}"/>
              </a:ext>
            </a:extLst>
          </p:cNvPr>
          <p:cNvSpPr/>
          <p:nvPr/>
        </p:nvSpPr>
        <p:spPr>
          <a:xfrm>
            <a:off x="898237" y="11111952"/>
            <a:ext cx="5061526" cy="1080047"/>
          </a:xfrm>
          <a:prstGeom prst="rect">
            <a:avLst/>
          </a:prstGeom>
          <a:solidFill>
            <a:schemeClr val="bg1">
              <a:alpha val="9098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855F3C77-7592-4849-8D92-FF879ADB6081}"/>
              </a:ext>
            </a:extLst>
          </p:cNvPr>
          <p:cNvSpPr txBox="1"/>
          <p:nvPr/>
        </p:nvSpPr>
        <p:spPr>
          <a:xfrm>
            <a:off x="896362" y="6526090"/>
            <a:ext cx="54094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dirty="0">
                <a:solidFill>
                  <a:srgbClr val="3636B8"/>
                </a:solidFill>
                <a:latin typeface="SP Marker Font" pitchFamily="50" charset="0"/>
              </a:rPr>
              <a:t>MEMBRES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664D06CE-0A2F-44E8-A472-8DD269C431D6}"/>
              </a:ext>
            </a:extLst>
          </p:cNvPr>
          <p:cNvSpPr txBox="1"/>
          <p:nvPr/>
        </p:nvSpPr>
        <p:spPr>
          <a:xfrm>
            <a:off x="915410" y="11037816"/>
            <a:ext cx="54094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dirty="0"/>
              <a:t>INSCRIPTION</a:t>
            </a:r>
          </a:p>
        </p:txBody>
      </p:sp>
    </p:spTree>
    <p:extLst>
      <p:ext uri="{BB962C8B-B14F-4D97-AF65-F5344CB8AC3E}">
        <p14:creationId xmlns:p14="http://schemas.microsoft.com/office/powerpoint/2010/main" val="2799827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Image 35" descr="Classe d'élèves levant la main devant un enseignant">
            <a:extLst>
              <a:ext uri="{FF2B5EF4-FFF2-40B4-BE49-F238E27FC236}">
                <a16:creationId xmlns:a16="http://schemas.microsoft.com/office/drawing/2014/main" id="{785851DE-67FC-45DA-8F08-A98A90E5C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4" y="1773359"/>
            <a:ext cx="6858005" cy="4671343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BAE83860-DE30-4929-A5C5-670870531C5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9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1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0893" y="1768284"/>
            <a:ext cx="5074536" cy="4671342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3C7C1824-4515-45B5-B723-90A9781A57E8}"/>
              </a:ext>
            </a:extLst>
          </p:cNvPr>
          <p:cNvSpPr/>
          <p:nvPr/>
        </p:nvSpPr>
        <p:spPr>
          <a:xfrm>
            <a:off x="0" y="0"/>
            <a:ext cx="6858000" cy="176926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7E68750-C880-4BA6-A218-0D45F07C2A09}"/>
              </a:ext>
            </a:extLst>
          </p:cNvPr>
          <p:cNvSpPr txBox="1"/>
          <p:nvPr/>
        </p:nvSpPr>
        <p:spPr>
          <a:xfrm>
            <a:off x="1" y="386090"/>
            <a:ext cx="6857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chemeClr val="bg1"/>
                </a:solidFill>
                <a:latin typeface="DJB Chalk It Up" panose="02000500000000000000" pitchFamily="2" charset="0"/>
              </a:rPr>
              <a:t>LE PREMIER RANG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66DB3D7-4B22-4FB5-B816-9E9EF2E76B99}"/>
              </a:ext>
            </a:extLst>
          </p:cNvPr>
          <p:cNvSpPr txBox="1"/>
          <p:nvPr/>
        </p:nvSpPr>
        <p:spPr>
          <a:xfrm>
            <a:off x="0" y="1266810"/>
            <a:ext cx="2095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bg1"/>
                </a:solidFill>
                <a:latin typeface="DJB Chalk It Up" panose="02000500000000000000" pitchFamily="2" charset="0"/>
              </a:rPr>
              <a:t>Activités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93806EF-DEE1-4916-91E9-F1775CCC54BA}"/>
              </a:ext>
            </a:extLst>
          </p:cNvPr>
          <p:cNvSpPr txBox="1"/>
          <p:nvPr/>
        </p:nvSpPr>
        <p:spPr>
          <a:xfrm>
            <a:off x="2381250" y="1261735"/>
            <a:ext cx="2095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bg1"/>
                </a:solidFill>
                <a:latin typeface="DJB Chalk It Up" panose="02000500000000000000" pitchFamily="2" charset="0"/>
              </a:rPr>
              <a:t>Membres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F601439-1F68-4E24-8B20-F197CEF3991C}"/>
              </a:ext>
            </a:extLst>
          </p:cNvPr>
          <p:cNvSpPr txBox="1"/>
          <p:nvPr/>
        </p:nvSpPr>
        <p:spPr>
          <a:xfrm>
            <a:off x="4762498" y="1236955"/>
            <a:ext cx="2095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bg1"/>
                </a:solidFill>
                <a:latin typeface="DJB Chalk It Up" panose="02000500000000000000" pitchFamily="2" charset="0"/>
              </a:rPr>
              <a:t>Inscription</a:t>
            </a:r>
          </a:p>
        </p:txBody>
      </p: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1F3E147A-ADBE-4C21-AE44-9CF85C088DFB}"/>
              </a:ext>
            </a:extLst>
          </p:cNvPr>
          <p:cNvGrpSpPr/>
          <p:nvPr/>
        </p:nvGrpSpPr>
        <p:grpSpPr>
          <a:xfrm>
            <a:off x="510109" y="311455"/>
            <a:ext cx="776256" cy="776256"/>
            <a:chOff x="21431" y="40631"/>
            <a:chExt cx="3557588" cy="3557588"/>
          </a:xfrm>
        </p:grpSpPr>
        <p:sp>
          <p:nvSpPr>
            <p:cNvPr id="29" name="Rectangle : coins arrondis 28">
              <a:extLst>
                <a:ext uri="{FF2B5EF4-FFF2-40B4-BE49-F238E27FC236}">
                  <a16:creationId xmlns:a16="http://schemas.microsoft.com/office/drawing/2014/main" id="{E91062C4-3594-4158-9889-1F217E87E75D}"/>
                </a:ext>
              </a:extLst>
            </p:cNvPr>
            <p:cNvSpPr/>
            <p:nvPr/>
          </p:nvSpPr>
          <p:spPr>
            <a:xfrm>
              <a:off x="21431" y="40631"/>
              <a:ext cx="3557588" cy="3557588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30" name="Graphique 29" descr="Classe">
              <a:extLst>
                <a:ext uri="{FF2B5EF4-FFF2-40B4-BE49-F238E27FC236}">
                  <a16:creationId xmlns:a16="http://schemas.microsoft.com/office/drawing/2014/main" id="{EBF0FCB3-0687-4614-909B-2BB11A3ACD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46359" y="346359"/>
              <a:ext cx="2907733" cy="2907733"/>
            </a:xfrm>
            <a:prstGeom prst="rect">
              <a:avLst/>
            </a:prstGeom>
          </p:spPr>
        </p:pic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8BDEF906-E65C-4A9B-8991-8194FBB9402E}"/>
              </a:ext>
            </a:extLst>
          </p:cNvPr>
          <p:cNvSpPr/>
          <p:nvPr/>
        </p:nvSpPr>
        <p:spPr>
          <a:xfrm>
            <a:off x="898237" y="11111952"/>
            <a:ext cx="5061526" cy="1080047"/>
          </a:xfrm>
          <a:prstGeom prst="rect">
            <a:avLst/>
          </a:prstGeom>
          <a:solidFill>
            <a:schemeClr val="bg1">
              <a:alpha val="9098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855F3C77-7592-4849-8D92-FF879ADB6081}"/>
              </a:ext>
            </a:extLst>
          </p:cNvPr>
          <p:cNvSpPr txBox="1"/>
          <p:nvPr/>
        </p:nvSpPr>
        <p:spPr>
          <a:xfrm>
            <a:off x="896362" y="1858840"/>
            <a:ext cx="54094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dirty="0">
                <a:solidFill>
                  <a:srgbClr val="3636B8"/>
                </a:solidFill>
                <a:latin typeface="SP Marker Font" pitchFamily="50" charset="0"/>
              </a:rPr>
              <a:t>MEMBRES</a:t>
            </a:r>
          </a:p>
        </p:txBody>
      </p:sp>
    </p:spTree>
    <p:extLst>
      <p:ext uri="{BB962C8B-B14F-4D97-AF65-F5344CB8AC3E}">
        <p14:creationId xmlns:p14="http://schemas.microsoft.com/office/powerpoint/2010/main" val="2324142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Image 35" descr="Classe d'élèves levant la main devant un enseignant">
            <a:extLst>
              <a:ext uri="{FF2B5EF4-FFF2-40B4-BE49-F238E27FC236}">
                <a16:creationId xmlns:a16="http://schemas.microsoft.com/office/drawing/2014/main" id="{785851DE-67FC-45DA-8F08-A98A90E5C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4" y="6440609"/>
            <a:ext cx="6858005" cy="4671343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BAE83860-DE30-4929-A5C5-670870531C5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9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0893" y="6435534"/>
            <a:ext cx="5074536" cy="4671342"/>
          </a:xfrm>
          <a:prstGeom prst="rect">
            <a:avLst/>
          </a:prstGeom>
        </p:spPr>
      </p:pic>
      <p:pic>
        <p:nvPicPr>
          <p:cNvPr id="34" name="Image 33" descr="Classe d'élèves levant la main devant un enseignant">
            <a:extLst>
              <a:ext uri="{FF2B5EF4-FFF2-40B4-BE49-F238E27FC236}">
                <a16:creationId xmlns:a16="http://schemas.microsoft.com/office/drawing/2014/main" id="{9EB5CCFD-C476-46A8-94F0-CA4F1495B4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879"/>
          <a:stretch/>
        </p:blipFill>
        <p:spPr>
          <a:xfrm>
            <a:off x="-10164" y="11111953"/>
            <a:ext cx="6858005" cy="1080048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3C7C1824-4515-45B5-B723-90A9781A57E8}"/>
              </a:ext>
            </a:extLst>
          </p:cNvPr>
          <p:cNvSpPr/>
          <p:nvPr/>
        </p:nvSpPr>
        <p:spPr>
          <a:xfrm>
            <a:off x="0" y="0"/>
            <a:ext cx="6858000" cy="176926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 descr="Classe d'élèves levant la main devant un enseignant">
            <a:extLst>
              <a:ext uri="{FF2B5EF4-FFF2-40B4-BE49-F238E27FC236}">
                <a16:creationId xmlns:a16="http://schemas.microsoft.com/office/drawing/2014/main" id="{CEEE69AB-2C43-458E-BEC6-5C0FD40A5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" y="1769267"/>
            <a:ext cx="6858005" cy="4671343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07E68750-C880-4BA6-A218-0D45F07C2A09}"/>
              </a:ext>
            </a:extLst>
          </p:cNvPr>
          <p:cNvSpPr txBox="1"/>
          <p:nvPr/>
        </p:nvSpPr>
        <p:spPr>
          <a:xfrm>
            <a:off x="1" y="386090"/>
            <a:ext cx="6857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chemeClr val="bg1"/>
                </a:solidFill>
                <a:latin typeface="DJB Chalk It Up" panose="02000500000000000000" pitchFamily="2" charset="0"/>
              </a:rPr>
              <a:t>LE PREMIER RANG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66DB3D7-4B22-4FB5-B816-9E9EF2E76B99}"/>
              </a:ext>
            </a:extLst>
          </p:cNvPr>
          <p:cNvSpPr txBox="1"/>
          <p:nvPr/>
        </p:nvSpPr>
        <p:spPr>
          <a:xfrm>
            <a:off x="0" y="1266810"/>
            <a:ext cx="2095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bg1"/>
                </a:solidFill>
                <a:latin typeface="DJB Chalk It Up" panose="02000500000000000000" pitchFamily="2" charset="0"/>
              </a:rPr>
              <a:t>Activités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93806EF-DEE1-4916-91E9-F1775CCC54BA}"/>
              </a:ext>
            </a:extLst>
          </p:cNvPr>
          <p:cNvSpPr txBox="1"/>
          <p:nvPr/>
        </p:nvSpPr>
        <p:spPr>
          <a:xfrm>
            <a:off x="2381250" y="1261735"/>
            <a:ext cx="2095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bg1"/>
                </a:solidFill>
                <a:latin typeface="DJB Chalk It Up" panose="02000500000000000000" pitchFamily="2" charset="0"/>
              </a:rPr>
              <a:t>Membres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F601439-1F68-4E24-8B20-F197CEF3991C}"/>
              </a:ext>
            </a:extLst>
          </p:cNvPr>
          <p:cNvSpPr txBox="1"/>
          <p:nvPr/>
        </p:nvSpPr>
        <p:spPr>
          <a:xfrm>
            <a:off x="4762498" y="1236955"/>
            <a:ext cx="2095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bg1"/>
                </a:solidFill>
                <a:latin typeface="DJB Chalk It Up" panose="02000500000000000000" pitchFamily="2" charset="0"/>
              </a:rPr>
              <a:t>Inscription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0883BC-DA52-48E0-B93E-A2CA4ECA38B3}"/>
              </a:ext>
            </a:extLst>
          </p:cNvPr>
          <p:cNvSpPr/>
          <p:nvPr/>
        </p:nvSpPr>
        <p:spPr>
          <a:xfrm>
            <a:off x="898237" y="1769267"/>
            <a:ext cx="5061526" cy="4671343"/>
          </a:xfrm>
          <a:prstGeom prst="rect">
            <a:avLst/>
          </a:prstGeom>
          <a:solidFill>
            <a:srgbClr val="0F7F5F">
              <a:alpha val="9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F122578-3850-49C9-A0F4-D4C35D038F8F}"/>
              </a:ext>
            </a:extLst>
          </p:cNvPr>
          <p:cNvSpPr txBox="1"/>
          <p:nvPr/>
        </p:nvSpPr>
        <p:spPr>
          <a:xfrm>
            <a:off x="1195879" y="1869443"/>
            <a:ext cx="4466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dirty="0">
                <a:solidFill>
                  <a:schemeClr val="bg1"/>
                </a:solidFill>
                <a:latin typeface="DJB Chalk It Up" panose="02000500000000000000" pitchFamily="2" charset="0"/>
              </a:rPr>
              <a:t>ACTIVITÉS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8328DCD-4F66-423D-91A9-9DFF49B52D56}"/>
              </a:ext>
            </a:extLst>
          </p:cNvPr>
          <p:cNvSpPr txBox="1"/>
          <p:nvPr/>
        </p:nvSpPr>
        <p:spPr>
          <a:xfrm>
            <a:off x="3634740" y="7122166"/>
            <a:ext cx="8420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8000" dirty="0">
              <a:solidFill>
                <a:schemeClr val="bg1"/>
              </a:solidFill>
            </a:endParaRPr>
          </a:p>
        </p:txBody>
      </p: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1F3E147A-ADBE-4C21-AE44-9CF85C088DFB}"/>
              </a:ext>
            </a:extLst>
          </p:cNvPr>
          <p:cNvGrpSpPr/>
          <p:nvPr/>
        </p:nvGrpSpPr>
        <p:grpSpPr>
          <a:xfrm>
            <a:off x="510109" y="311455"/>
            <a:ext cx="776256" cy="776256"/>
            <a:chOff x="21431" y="40631"/>
            <a:chExt cx="3557588" cy="3557588"/>
          </a:xfrm>
        </p:grpSpPr>
        <p:sp>
          <p:nvSpPr>
            <p:cNvPr id="29" name="Rectangle : coins arrondis 28">
              <a:extLst>
                <a:ext uri="{FF2B5EF4-FFF2-40B4-BE49-F238E27FC236}">
                  <a16:creationId xmlns:a16="http://schemas.microsoft.com/office/drawing/2014/main" id="{E91062C4-3594-4158-9889-1F217E87E75D}"/>
                </a:ext>
              </a:extLst>
            </p:cNvPr>
            <p:cNvSpPr/>
            <p:nvPr/>
          </p:nvSpPr>
          <p:spPr>
            <a:xfrm>
              <a:off x="21431" y="40631"/>
              <a:ext cx="3557588" cy="3557588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30" name="Graphique 29" descr="Classe">
              <a:extLst>
                <a:ext uri="{FF2B5EF4-FFF2-40B4-BE49-F238E27FC236}">
                  <a16:creationId xmlns:a16="http://schemas.microsoft.com/office/drawing/2014/main" id="{EBF0FCB3-0687-4614-909B-2BB11A3ACD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46359" y="346359"/>
              <a:ext cx="2907733" cy="2907733"/>
            </a:xfrm>
            <a:prstGeom prst="rect">
              <a:avLst/>
            </a:prstGeom>
          </p:spPr>
        </p:pic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8BDEF906-E65C-4A9B-8991-8194FBB9402E}"/>
              </a:ext>
            </a:extLst>
          </p:cNvPr>
          <p:cNvSpPr/>
          <p:nvPr/>
        </p:nvSpPr>
        <p:spPr>
          <a:xfrm>
            <a:off x="898237" y="11111952"/>
            <a:ext cx="5061526" cy="1080047"/>
          </a:xfrm>
          <a:prstGeom prst="rect">
            <a:avLst/>
          </a:prstGeom>
          <a:solidFill>
            <a:schemeClr val="bg1">
              <a:alpha val="9098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855F3C77-7592-4849-8D92-FF879ADB6081}"/>
              </a:ext>
            </a:extLst>
          </p:cNvPr>
          <p:cNvSpPr txBox="1"/>
          <p:nvPr/>
        </p:nvSpPr>
        <p:spPr>
          <a:xfrm>
            <a:off x="896362" y="6526090"/>
            <a:ext cx="54094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dirty="0">
                <a:solidFill>
                  <a:srgbClr val="3636B8"/>
                </a:solidFill>
                <a:latin typeface="SP Marker Font" pitchFamily="50" charset="0"/>
              </a:rPr>
              <a:t>MEMBRES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664D06CE-0A2F-44E8-A472-8DD269C431D6}"/>
              </a:ext>
            </a:extLst>
          </p:cNvPr>
          <p:cNvSpPr txBox="1"/>
          <p:nvPr/>
        </p:nvSpPr>
        <p:spPr>
          <a:xfrm>
            <a:off x="915410" y="11037816"/>
            <a:ext cx="54094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dirty="0"/>
              <a:t>INSCRIPTION</a:t>
            </a:r>
          </a:p>
        </p:txBody>
      </p:sp>
    </p:spTree>
    <p:extLst>
      <p:ext uri="{BB962C8B-B14F-4D97-AF65-F5344CB8AC3E}">
        <p14:creationId xmlns:p14="http://schemas.microsoft.com/office/powerpoint/2010/main" val="125339857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</TotalTime>
  <Words>25</Words>
  <Application>Microsoft Office PowerPoint</Application>
  <PresentationFormat>Grand écran</PresentationFormat>
  <Paragraphs>19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DJB Chalk It Up</vt:lpstr>
      <vt:lpstr>SP Marker Font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</dc:creator>
  <cp:lastModifiedBy>Pierre</cp:lastModifiedBy>
  <cp:revision>13</cp:revision>
  <dcterms:created xsi:type="dcterms:W3CDTF">2020-05-19T15:15:08Z</dcterms:created>
  <dcterms:modified xsi:type="dcterms:W3CDTF">2020-05-19T17:04:22Z</dcterms:modified>
</cp:coreProperties>
</file>