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b783f7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b783f7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one classifier.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starting weight is one, and the weights are normalized at each timestamp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the parameter Beta, between [0, 1], controls weight update. There is a threshold theta, if the classifier’s weight is below that, it is dropped.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parameter, a period, controls how many inputs have to be processed before a weight update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b783f72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b783f72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concepts, 120 timestamps for training.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each timestamp, a 100 test samples are genrated for the given concept.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b783f7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b783f7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swings in DWM =&gt; when a new classifier is created, its weight is high, but actually it wasn’t trained on many data points.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it is already visible that during the second and third concept, DWM-NB performs better.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b783f7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b783f7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curve is smoother when averaged over multiple runs.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the peaks in the number of classifiers is visible when the drift happens.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b783f72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b783f7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affect performance.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beta is small, the curve oscillates a bit more, classifiers are being added and removed frequently, and a low number of them are kept overall.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beta is high, classifiers are only dropped after many mistakes, and a high number of them are kept.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b783f72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b783f72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increasing the period parameter, there are less performance swings, and less classifiers are added and created overall, as expected.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Weighted Majority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2185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handle concept drift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Dynamic ensemble of basic classifiers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ensemble makes a mistake =&gt; new classifier added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Individual classifier makes a mistake =&gt; it’s weight is decreased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-551300" y="4356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Stagge</a:t>
            </a:r>
            <a:r>
              <a:rPr lang="en"/>
              <a:t>r concepts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25" y="1017800"/>
            <a:ext cx="515935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run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88" y="1017800"/>
            <a:ext cx="8927826" cy="35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of 50 runs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017800"/>
            <a:ext cx="8832301" cy="353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Beta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8" y="1017800"/>
            <a:ext cx="9020925" cy="35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the period parameter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5" y="1017800"/>
            <a:ext cx="8915650" cy="34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