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7"/>
  </p:notesMasterIdLst>
  <p:sldIdLst>
    <p:sldId id="257" r:id="rId3"/>
    <p:sldId id="258" r:id="rId4"/>
    <p:sldId id="261" r:id="rId5"/>
    <p:sldId id="262" r:id="rId6"/>
    <p:sldId id="264" r:id="rId7"/>
    <p:sldId id="260" r:id="rId8"/>
    <p:sldId id="263" r:id="rId9"/>
    <p:sldId id="265" r:id="rId10"/>
    <p:sldId id="266" r:id="rId11"/>
    <p:sldId id="269" r:id="rId12"/>
    <p:sldId id="271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paldo" initials="MC" lastIdx="1" clrIdx="0">
    <p:extLst>
      <p:ext uri="{19B8F6BF-5375-455C-9EA6-DF929625EA0E}">
        <p15:presenceInfo xmlns:p15="http://schemas.microsoft.com/office/powerpoint/2012/main" userId="0ebcf40a2652f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4A4A4A"/>
    <a:srgbClr val="51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364EC-0F6E-4043-B1C9-784111FA0B0B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EE6C5A-9B29-4B43-95E4-6FD649DA16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Century Gothic" panose="020B0502020202020204" pitchFamily="34" charset="0"/>
            </a:rPr>
            <a:t>System’s boundaries: world and machine phenomena</a:t>
          </a:r>
          <a:endParaRPr lang="en-US" sz="1400" dirty="0">
            <a:latin typeface="Century Gothic" panose="020B0502020202020204" pitchFamily="34" charset="0"/>
          </a:endParaRPr>
        </a:p>
      </dgm:t>
    </dgm:pt>
    <dgm:pt modelId="{8733F0CF-54E6-4A76-9AD0-30B20ABC29B6}" type="parTrans" cxnId="{C3C8A48C-85FB-4D0B-99C9-ED40049BCD79}">
      <dgm:prSet/>
      <dgm:spPr/>
      <dgm:t>
        <a:bodyPr/>
        <a:lstStyle/>
        <a:p>
          <a:endParaRPr lang="en-US"/>
        </a:p>
      </dgm:t>
    </dgm:pt>
    <dgm:pt modelId="{5A25FF98-5738-4866-A678-39EDBE8550DE}" type="sibTrans" cxnId="{C3C8A48C-85FB-4D0B-99C9-ED40049BCD79}">
      <dgm:prSet/>
      <dgm:spPr/>
      <dgm:t>
        <a:bodyPr/>
        <a:lstStyle/>
        <a:p>
          <a:endParaRPr lang="en-US"/>
        </a:p>
      </dgm:t>
    </dgm:pt>
    <dgm:pt modelId="{253641C1-CFA4-4B5A-8295-4F3B7F08A4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Goals of the software system   </a:t>
          </a:r>
          <a:endParaRPr lang="en-US" dirty="0">
            <a:latin typeface="Century Gothic" panose="020B0502020202020204" pitchFamily="34" charset="0"/>
          </a:endParaRPr>
        </a:p>
      </dgm:t>
    </dgm:pt>
    <dgm:pt modelId="{4DBBA947-3C62-47FD-8861-33E604D7E109}" type="parTrans" cxnId="{0E842CA8-2A9C-46F9-B3F7-BFCBD9995160}">
      <dgm:prSet/>
      <dgm:spPr/>
      <dgm:t>
        <a:bodyPr/>
        <a:lstStyle/>
        <a:p>
          <a:endParaRPr lang="en-US"/>
        </a:p>
      </dgm:t>
    </dgm:pt>
    <dgm:pt modelId="{78E5C4C9-3C68-4312-9EB3-E5BD99A03508}" type="sibTrans" cxnId="{0E842CA8-2A9C-46F9-B3F7-BFCBD9995160}">
      <dgm:prSet/>
      <dgm:spPr/>
      <dgm:t>
        <a:bodyPr/>
        <a:lstStyle/>
        <a:p>
          <a:endParaRPr lang="en-US"/>
        </a:p>
      </dgm:t>
    </dgm:pt>
    <dgm:pt modelId="{1AD748E5-510A-43D6-9E2C-1AB1E68F2C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System requirement and domain assumption</a:t>
          </a:r>
          <a:endParaRPr lang="en-US" dirty="0">
            <a:latin typeface="Century Gothic" panose="020B0502020202020204" pitchFamily="34" charset="0"/>
          </a:endParaRPr>
        </a:p>
      </dgm:t>
    </dgm:pt>
    <dgm:pt modelId="{7D7D2E2C-4DE3-4211-96A1-A5BD05BED636}" type="parTrans" cxnId="{C988A0A4-8FCB-4B7B-B1D1-A3E7CB96E70A}">
      <dgm:prSet/>
      <dgm:spPr/>
      <dgm:t>
        <a:bodyPr/>
        <a:lstStyle/>
        <a:p>
          <a:endParaRPr lang="en-US"/>
        </a:p>
      </dgm:t>
    </dgm:pt>
    <dgm:pt modelId="{1E8EB6E4-A123-4105-984F-043A825BA243}" type="sibTrans" cxnId="{C988A0A4-8FCB-4B7B-B1D1-A3E7CB96E70A}">
      <dgm:prSet/>
      <dgm:spPr/>
      <dgm:t>
        <a:bodyPr/>
        <a:lstStyle/>
        <a:p>
          <a:endParaRPr lang="en-US"/>
        </a:p>
      </dgm:t>
    </dgm:pt>
    <dgm:pt modelId="{8CCF1F9A-DB19-4D9B-ADFD-9AB72F65A7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Formal Analysis Using Alloy</a:t>
          </a:r>
        </a:p>
      </dgm:t>
    </dgm:pt>
    <dgm:pt modelId="{5E331506-34BB-4E5C-B031-82350C26F1CF}" type="sibTrans" cxnId="{20DD17FB-B392-4462-B872-DD8AA5D42EC3}">
      <dgm:prSet/>
      <dgm:spPr/>
      <dgm:t>
        <a:bodyPr/>
        <a:lstStyle/>
        <a:p>
          <a:endParaRPr lang="en-US"/>
        </a:p>
      </dgm:t>
    </dgm:pt>
    <dgm:pt modelId="{2850CA77-0426-4A86-BA83-DA1D8D15EEE9}" type="parTrans" cxnId="{20DD17FB-B392-4462-B872-DD8AA5D42EC3}">
      <dgm:prSet/>
      <dgm:spPr/>
      <dgm:t>
        <a:bodyPr/>
        <a:lstStyle/>
        <a:p>
          <a:endParaRPr lang="en-US"/>
        </a:p>
      </dgm:t>
    </dgm:pt>
    <dgm:pt modelId="{86C7B69E-BBD7-4ACD-8F56-439C8CBC8942}" type="pres">
      <dgm:prSet presAssocID="{30A364EC-0F6E-4043-B1C9-784111FA0B0B}" presName="root" presStyleCnt="0">
        <dgm:presLayoutVars>
          <dgm:dir/>
          <dgm:resizeHandles val="exact"/>
        </dgm:presLayoutVars>
      </dgm:prSet>
      <dgm:spPr/>
    </dgm:pt>
    <dgm:pt modelId="{FA8B218D-53BB-41C7-A8C5-7440867864F3}" type="pres">
      <dgm:prSet presAssocID="{D3EE6C5A-9B29-4B43-95E4-6FD649DA1673}" presName="compNode" presStyleCnt="0"/>
      <dgm:spPr/>
    </dgm:pt>
    <dgm:pt modelId="{24EFE970-7632-446A-8CB9-3ED2B24A726A}" type="pres">
      <dgm:prSet presAssocID="{D3EE6C5A-9B29-4B43-95E4-6FD649DA1673}" presName="iconRect" presStyleLbl="node1" presStyleIdx="0" presStyleCnt="4" custLinFactX="234979" custLinFactNeighborX="300000" custLinFactNeighborY="71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0BB27AF-B2CA-4821-ADD8-BFFF535D5DFB}" type="pres">
      <dgm:prSet presAssocID="{D3EE6C5A-9B29-4B43-95E4-6FD649DA1673}" presName="spaceRect" presStyleCnt="0"/>
      <dgm:spPr/>
    </dgm:pt>
    <dgm:pt modelId="{713C504A-0219-4E42-B4AE-4A9DD81675DC}" type="pres">
      <dgm:prSet presAssocID="{D3EE6C5A-9B29-4B43-95E4-6FD649DA1673}" presName="textRect" presStyleLbl="revTx" presStyleIdx="0" presStyleCnt="4" custScaleX="114337" custLinFactX="100000" custLinFactNeighborX="154518" custLinFactNeighborY="-2646">
        <dgm:presLayoutVars>
          <dgm:chMax val="1"/>
          <dgm:chPref val="1"/>
        </dgm:presLayoutVars>
      </dgm:prSet>
      <dgm:spPr/>
    </dgm:pt>
    <dgm:pt modelId="{E09D6DE6-C900-4EDB-9E7D-BFD4CCE245FA}" type="pres">
      <dgm:prSet presAssocID="{5A25FF98-5738-4866-A678-39EDBE8550DE}" presName="sibTrans" presStyleCnt="0"/>
      <dgm:spPr/>
    </dgm:pt>
    <dgm:pt modelId="{DFE552FD-2739-48EA-BA70-2BA432A8CAF4}" type="pres">
      <dgm:prSet presAssocID="{253641C1-CFA4-4B5A-8295-4F3B7F08A492}" presName="compNode" presStyleCnt="0"/>
      <dgm:spPr/>
    </dgm:pt>
    <dgm:pt modelId="{7AC92BCD-91A3-4003-B3A1-46238EB6F8BB}" type="pres">
      <dgm:prSet presAssocID="{253641C1-CFA4-4B5A-8295-4F3B7F08A492}" presName="iconRect" presStyleLbl="node1" presStyleIdx="1" presStyleCnt="4" custLinFactX="258897" custLinFactNeighborX="300000" custLinFactNeighborY="71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"/>
        </a:ext>
      </dgm:extLst>
    </dgm:pt>
    <dgm:pt modelId="{235E6B5E-7835-45EA-9A10-771DAD929BB2}" type="pres">
      <dgm:prSet presAssocID="{253641C1-CFA4-4B5A-8295-4F3B7F08A492}" presName="spaceRect" presStyleCnt="0"/>
      <dgm:spPr/>
    </dgm:pt>
    <dgm:pt modelId="{9F43C23B-B7EF-44CF-A253-65E22E7A3728}" type="pres">
      <dgm:prSet presAssocID="{253641C1-CFA4-4B5A-8295-4F3B7F08A492}" presName="textRect" presStyleLbl="revTx" presStyleIdx="1" presStyleCnt="4" custLinFactX="-26995" custLinFactNeighborX="-100000" custLinFactNeighborY="-1">
        <dgm:presLayoutVars>
          <dgm:chMax val="1"/>
          <dgm:chPref val="1"/>
        </dgm:presLayoutVars>
      </dgm:prSet>
      <dgm:spPr/>
    </dgm:pt>
    <dgm:pt modelId="{1987F2C0-89E3-4A2E-877E-8ADB6C961B17}" type="pres">
      <dgm:prSet presAssocID="{78E5C4C9-3C68-4312-9EB3-E5BD99A03508}" presName="sibTrans" presStyleCnt="0"/>
      <dgm:spPr/>
    </dgm:pt>
    <dgm:pt modelId="{BE6356F6-A4E5-4370-9278-8E7265C9774D}" type="pres">
      <dgm:prSet presAssocID="{1AD748E5-510A-43D6-9E2C-1AB1E68F2CCB}" presName="compNode" presStyleCnt="0"/>
      <dgm:spPr/>
    </dgm:pt>
    <dgm:pt modelId="{458E64B0-5AE3-4EC9-B22B-0C98ACA6B916}" type="pres">
      <dgm:prSet presAssocID="{1AD748E5-510A-43D6-9E2C-1AB1E68F2CCB}" presName="iconRect" presStyleLbl="node1" presStyleIdx="2" presStyleCnt="4" custLinFactX="-100000" custLinFactNeighborX="-193480" custLinFactNeighborY="719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8B67D7-D5A9-4498-8DB4-3DAF596D1494}" type="pres">
      <dgm:prSet presAssocID="{1AD748E5-510A-43D6-9E2C-1AB1E68F2CCB}" presName="spaceRect" presStyleCnt="0"/>
      <dgm:spPr/>
    </dgm:pt>
    <dgm:pt modelId="{AF7E8700-B5C4-42FC-BE66-D6CAD1DF48C1}" type="pres">
      <dgm:prSet presAssocID="{1AD748E5-510A-43D6-9E2C-1AB1E68F2CCB}" presName="textRect" presStyleLbl="revTx" presStyleIdx="2" presStyleCnt="4" custLinFactX="-23191" custLinFactNeighborX="-100000" custLinFactNeighborY="-7823">
        <dgm:presLayoutVars>
          <dgm:chMax val="1"/>
          <dgm:chPref val="1"/>
        </dgm:presLayoutVars>
      </dgm:prSet>
      <dgm:spPr/>
    </dgm:pt>
    <dgm:pt modelId="{FFA4E516-2785-4952-8672-3A06E839BFBB}" type="pres">
      <dgm:prSet presAssocID="{1E8EB6E4-A123-4105-984F-043A825BA243}" presName="sibTrans" presStyleCnt="0"/>
      <dgm:spPr/>
    </dgm:pt>
    <dgm:pt modelId="{6FCA436A-FC85-42A4-9FF1-179F5EDE2365}" type="pres">
      <dgm:prSet presAssocID="{8CCF1F9A-DB19-4D9B-ADFD-9AB72F65A700}" presName="compNode" presStyleCnt="0"/>
      <dgm:spPr/>
    </dgm:pt>
    <dgm:pt modelId="{B041029B-E9CA-44AD-BECB-5E6139A2ED09}" type="pres">
      <dgm:prSet presAssocID="{8CCF1F9A-DB19-4D9B-ADFD-9AB72F65A700}" presName="iconRect" presStyleLbl="node1" presStyleIdx="3" presStyleCnt="4" custLinFactX="-400000" custLinFactNeighborX="-411487" custLinFactNeighborY="1436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1BC844-F822-4D9A-97C3-214252BC010E}" type="pres">
      <dgm:prSet presAssocID="{8CCF1F9A-DB19-4D9B-ADFD-9AB72F65A700}" presName="spaceRect" presStyleCnt="0"/>
      <dgm:spPr/>
    </dgm:pt>
    <dgm:pt modelId="{680634A8-EDB7-4FB1-A319-2E29B170946C}" type="pres">
      <dgm:prSet presAssocID="{8CCF1F9A-DB19-4D9B-ADFD-9AB72F65A700}" presName="textRect" presStyleLbl="revTx" presStyleIdx="3" presStyleCnt="4" custLinFactNeighborX="22608" custLinFactNeighborY="-1053">
        <dgm:presLayoutVars>
          <dgm:chMax val="1"/>
          <dgm:chPref val="1"/>
        </dgm:presLayoutVars>
      </dgm:prSet>
      <dgm:spPr/>
    </dgm:pt>
  </dgm:ptLst>
  <dgm:cxnLst>
    <dgm:cxn modelId="{5AA38515-A5CB-4609-ADC3-868E61559763}" type="presOf" srcId="{253641C1-CFA4-4B5A-8295-4F3B7F08A492}" destId="{9F43C23B-B7EF-44CF-A253-65E22E7A3728}" srcOrd="0" destOrd="0" presId="urn:microsoft.com/office/officeart/2018/2/layout/IconLabelList"/>
    <dgm:cxn modelId="{27716466-6555-4CE7-9B0E-9E35184C010A}" type="presOf" srcId="{1AD748E5-510A-43D6-9E2C-1AB1E68F2CCB}" destId="{AF7E8700-B5C4-42FC-BE66-D6CAD1DF48C1}" srcOrd="0" destOrd="0" presId="urn:microsoft.com/office/officeart/2018/2/layout/IconLabelList"/>
    <dgm:cxn modelId="{16CEB781-979E-4B0A-918D-4D8692C0CD87}" type="presOf" srcId="{D3EE6C5A-9B29-4B43-95E4-6FD649DA1673}" destId="{713C504A-0219-4E42-B4AE-4A9DD81675DC}" srcOrd="0" destOrd="0" presId="urn:microsoft.com/office/officeart/2018/2/layout/IconLabelList"/>
    <dgm:cxn modelId="{C3C8A48C-85FB-4D0B-99C9-ED40049BCD79}" srcId="{30A364EC-0F6E-4043-B1C9-784111FA0B0B}" destId="{D3EE6C5A-9B29-4B43-95E4-6FD649DA1673}" srcOrd="0" destOrd="0" parTransId="{8733F0CF-54E6-4A76-9AD0-30B20ABC29B6}" sibTransId="{5A25FF98-5738-4866-A678-39EDBE8550DE}"/>
    <dgm:cxn modelId="{C988A0A4-8FCB-4B7B-B1D1-A3E7CB96E70A}" srcId="{30A364EC-0F6E-4043-B1C9-784111FA0B0B}" destId="{1AD748E5-510A-43D6-9E2C-1AB1E68F2CCB}" srcOrd="2" destOrd="0" parTransId="{7D7D2E2C-4DE3-4211-96A1-A5BD05BED636}" sibTransId="{1E8EB6E4-A123-4105-984F-043A825BA243}"/>
    <dgm:cxn modelId="{0E842CA8-2A9C-46F9-B3F7-BFCBD9995160}" srcId="{30A364EC-0F6E-4043-B1C9-784111FA0B0B}" destId="{253641C1-CFA4-4B5A-8295-4F3B7F08A492}" srcOrd="1" destOrd="0" parTransId="{4DBBA947-3C62-47FD-8861-33E604D7E109}" sibTransId="{78E5C4C9-3C68-4312-9EB3-E5BD99A03508}"/>
    <dgm:cxn modelId="{0EE656D2-D6F2-4335-8ACA-DB812B250736}" type="presOf" srcId="{8CCF1F9A-DB19-4D9B-ADFD-9AB72F65A700}" destId="{680634A8-EDB7-4FB1-A319-2E29B170946C}" srcOrd="0" destOrd="0" presId="urn:microsoft.com/office/officeart/2018/2/layout/IconLabelList"/>
    <dgm:cxn modelId="{5802E1D6-9A11-4064-98B0-BC2B72299115}" type="presOf" srcId="{30A364EC-0F6E-4043-B1C9-784111FA0B0B}" destId="{86C7B69E-BBD7-4ACD-8F56-439C8CBC8942}" srcOrd="0" destOrd="0" presId="urn:microsoft.com/office/officeart/2018/2/layout/IconLabelList"/>
    <dgm:cxn modelId="{20DD17FB-B392-4462-B872-DD8AA5D42EC3}" srcId="{30A364EC-0F6E-4043-B1C9-784111FA0B0B}" destId="{8CCF1F9A-DB19-4D9B-ADFD-9AB72F65A700}" srcOrd="3" destOrd="0" parTransId="{2850CA77-0426-4A86-BA83-DA1D8D15EEE9}" sibTransId="{5E331506-34BB-4E5C-B031-82350C26F1CF}"/>
    <dgm:cxn modelId="{2D268422-91EF-445F-AC36-972E15885CFE}" type="presParOf" srcId="{86C7B69E-BBD7-4ACD-8F56-439C8CBC8942}" destId="{FA8B218D-53BB-41C7-A8C5-7440867864F3}" srcOrd="0" destOrd="0" presId="urn:microsoft.com/office/officeart/2018/2/layout/IconLabelList"/>
    <dgm:cxn modelId="{F78A562D-EF35-486E-A552-2BF493C21F2F}" type="presParOf" srcId="{FA8B218D-53BB-41C7-A8C5-7440867864F3}" destId="{24EFE970-7632-446A-8CB9-3ED2B24A726A}" srcOrd="0" destOrd="0" presId="urn:microsoft.com/office/officeart/2018/2/layout/IconLabelList"/>
    <dgm:cxn modelId="{FA2F65E1-1B56-4A2F-B60C-192FE29E744B}" type="presParOf" srcId="{FA8B218D-53BB-41C7-A8C5-7440867864F3}" destId="{A0BB27AF-B2CA-4821-ADD8-BFFF535D5DFB}" srcOrd="1" destOrd="0" presId="urn:microsoft.com/office/officeart/2018/2/layout/IconLabelList"/>
    <dgm:cxn modelId="{1148B9C2-529B-4260-BAA4-5877B593DB46}" type="presParOf" srcId="{FA8B218D-53BB-41C7-A8C5-7440867864F3}" destId="{713C504A-0219-4E42-B4AE-4A9DD81675DC}" srcOrd="2" destOrd="0" presId="urn:microsoft.com/office/officeart/2018/2/layout/IconLabelList"/>
    <dgm:cxn modelId="{20B94ABB-212B-4CCF-8CA5-47B9970EFD6E}" type="presParOf" srcId="{86C7B69E-BBD7-4ACD-8F56-439C8CBC8942}" destId="{E09D6DE6-C900-4EDB-9E7D-BFD4CCE245FA}" srcOrd="1" destOrd="0" presId="urn:microsoft.com/office/officeart/2018/2/layout/IconLabelList"/>
    <dgm:cxn modelId="{4ED0937C-57BF-4BEE-AD27-4695838BCAB2}" type="presParOf" srcId="{86C7B69E-BBD7-4ACD-8F56-439C8CBC8942}" destId="{DFE552FD-2739-48EA-BA70-2BA432A8CAF4}" srcOrd="2" destOrd="0" presId="urn:microsoft.com/office/officeart/2018/2/layout/IconLabelList"/>
    <dgm:cxn modelId="{642AECEC-71BC-4C5E-A6BB-DF509DCD9B44}" type="presParOf" srcId="{DFE552FD-2739-48EA-BA70-2BA432A8CAF4}" destId="{7AC92BCD-91A3-4003-B3A1-46238EB6F8BB}" srcOrd="0" destOrd="0" presId="urn:microsoft.com/office/officeart/2018/2/layout/IconLabelList"/>
    <dgm:cxn modelId="{CF5C39FD-A57A-40D2-A9E3-F3BA23B47CCA}" type="presParOf" srcId="{DFE552FD-2739-48EA-BA70-2BA432A8CAF4}" destId="{235E6B5E-7835-45EA-9A10-771DAD929BB2}" srcOrd="1" destOrd="0" presId="urn:microsoft.com/office/officeart/2018/2/layout/IconLabelList"/>
    <dgm:cxn modelId="{677BBF7D-FAC0-4927-8F1A-F3FC508B4CFE}" type="presParOf" srcId="{DFE552FD-2739-48EA-BA70-2BA432A8CAF4}" destId="{9F43C23B-B7EF-44CF-A253-65E22E7A3728}" srcOrd="2" destOrd="0" presId="urn:microsoft.com/office/officeart/2018/2/layout/IconLabelList"/>
    <dgm:cxn modelId="{8E3BA40E-0A87-4572-B16F-34270E8FC595}" type="presParOf" srcId="{86C7B69E-BBD7-4ACD-8F56-439C8CBC8942}" destId="{1987F2C0-89E3-4A2E-877E-8ADB6C961B17}" srcOrd="3" destOrd="0" presId="urn:microsoft.com/office/officeart/2018/2/layout/IconLabelList"/>
    <dgm:cxn modelId="{FADB41F2-C664-4242-BA5E-1DA8850B60BD}" type="presParOf" srcId="{86C7B69E-BBD7-4ACD-8F56-439C8CBC8942}" destId="{BE6356F6-A4E5-4370-9278-8E7265C9774D}" srcOrd="4" destOrd="0" presId="urn:microsoft.com/office/officeart/2018/2/layout/IconLabelList"/>
    <dgm:cxn modelId="{92B25853-5C90-4021-A8C8-098ADE4E8648}" type="presParOf" srcId="{BE6356F6-A4E5-4370-9278-8E7265C9774D}" destId="{458E64B0-5AE3-4EC9-B22B-0C98ACA6B916}" srcOrd="0" destOrd="0" presId="urn:microsoft.com/office/officeart/2018/2/layout/IconLabelList"/>
    <dgm:cxn modelId="{7F74BFCC-3F4B-4498-B0B9-73DB5796B49C}" type="presParOf" srcId="{BE6356F6-A4E5-4370-9278-8E7265C9774D}" destId="{468B67D7-D5A9-4498-8DB4-3DAF596D1494}" srcOrd="1" destOrd="0" presId="urn:microsoft.com/office/officeart/2018/2/layout/IconLabelList"/>
    <dgm:cxn modelId="{B8C7442B-E37B-496C-A067-EDBCC75219E1}" type="presParOf" srcId="{BE6356F6-A4E5-4370-9278-8E7265C9774D}" destId="{AF7E8700-B5C4-42FC-BE66-D6CAD1DF48C1}" srcOrd="2" destOrd="0" presId="urn:microsoft.com/office/officeart/2018/2/layout/IconLabelList"/>
    <dgm:cxn modelId="{EEF215BB-A833-4BB6-AF6D-0796A78FD615}" type="presParOf" srcId="{86C7B69E-BBD7-4ACD-8F56-439C8CBC8942}" destId="{FFA4E516-2785-4952-8672-3A06E839BFBB}" srcOrd="5" destOrd="0" presId="urn:microsoft.com/office/officeart/2018/2/layout/IconLabelList"/>
    <dgm:cxn modelId="{5B09AA32-6A69-4749-B93D-494986963651}" type="presParOf" srcId="{86C7B69E-BBD7-4ACD-8F56-439C8CBC8942}" destId="{6FCA436A-FC85-42A4-9FF1-179F5EDE2365}" srcOrd="6" destOrd="0" presId="urn:microsoft.com/office/officeart/2018/2/layout/IconLabelList"/>
    <dgm:cxn modelId="{B6C57699-79F9-4472-A5FF-F64082CF6549}" type="presParOf" srcId="{6FCA436A-FC85-42A4-9FF1-179F5EDE2365}" destId="{B041029B-E9CA-44AD-BECB-5E6139A2ED09}" srcOrd="0" destOrd="0" presId="urn:microsoft.com/office/officeart/2018/2/layout/IconLabelList"/>
    <dgm:cxn modelId="{8CD8C125-2305-4B68-BDE0-983358D47E28}" type="presParOf" srcId="{6FCA436A-FC85-42A4-9FF1-179F5EDE2365}" destId="{261BC844-F822-4D9A-97C3-214252BC010E}" srcOrd="1" destOrd="0" presId="urn:microsoft.com/office/officeart/2018/2/layout/IconLabelList"/>
    <dgm:cxn modelId="{C4172F7D-13F4-4B90-89F1-764A32DC2289}" type="presParOf" srcId="{6FCA436A-FC85-42A4-9FF1-179F5EDE2365}" destId="{680634A8-EDB7-4FB1-A319-2E29B17094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364EC-0F6E-4043-B1C9-784111FA0B0B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EE6C5A-9B29-4B43-95E4-6FD649DA16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Century Gothic" panose="020B0502020202020204" pitchFamily="34" charset="0"/>
            </a:rPr>
            <a:t>System’s Components</a:t>
          </a:r>
          <a:endParaRPr lang="en-US" sz="1400" dirty="0">
            <a:latin typeface="Century Gothic" panose="020B0502020202020204" pitchFamily="34" charset="0"/>
          </a:endParaRPr>
        </a:p>
      </dgm:t>
    </dgm:pt>
    <dgm:pt modelId="{8733F0CF-54E6-4A76-9AD0-30B20ABC29B6}" type="parTrans" cxnId="{C3C8A48C-85FB-4D0B-99C9-ED40049BCD79}">
      <dgm:prSet/>
      <dgm:spPr/>
      <dgm:t>
        <a:bodyPr/>
        <a:lstStyle/>
        <a:p>
          <a:endParaRPr lang="en-US"/>
        </a:p>
      </dgm:t>
    </dgm:pt>
    <dgm:pt modelId="{5A25FF98-5738-4866-A678-39EDBE8550DE}" type="sibTrans" cxnId="{C3C8A48C-85FB-4D0B-99C9-ED40049BCD79}">
      <dgm:prSet/>
      <dgm:spPr/>
      <dgm:t>
        <a:bodyPr/>
        <a:lstStyle/>
        <a:p>
          <a:endParaRPr lang="en-US"/>
        </a:p>
      </dgm:t>
    </dgm:pt>
    <dgm:pt modelId="{253641C1-CFA4-4B5A-8295-4F3B7F08A4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Components’ Interfaces</a:t>
          </a:r>
          <a:endParaRPr lang="en-US" dirty="0">
            <a:latin typeface="Century Gothic" panose="020B0502020202020204" pitchFamily="34" charset="0"/>
          </a:endParaRPr>
        </a:p>
      </dgm:t>
    </dgm:pt>
    <dgm:pt modelId="{4DBBA947-3C62-47FD-8861-33E604D7E109}" type="parTrans" cxnId="{0E842CA8-2A9C-46F9-B3F7-BFCBD9995160}">
      <dgm:prSet/>
      <dgm:spPr/>
      <dgm:t>
        <a:bodyPr/>
        <a:lstStyle/>
        <a:p>
          <a:endParaRPr lang="en-US"/>
        </a:p>
      </dgm:t>
    </dgm:pt>
    <dgm:pt modelId="{78E5C4C9-3C68-4312-9EB3-E5BD99A03508}" type="sibTrans" cxnId="{0E842CA8-2A9C-46F9-B3F7-BFCBD9995160}">
      <dgm:prSet/>
      <dgm:spPr/>
      <dgm:t>
        <a:bodyPr/>
        <a:lstStyle/>
        <a:p>
          <a:endParaRPr lang="en-US"/>
        </a:p>
      </dgm:t>
    </dgm:pt>
    <dgm:pt modelId="{1AD748E5-510A-43D6-9E2C-1AB1E68F2C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Meaningful Interactions</a:t>
          </a:r>
          <a:endParaRPr lang="en-US" dirty="0">
            <a:latin typeface="Century Gothic" panose="020B0502020202020204" pitchFamily="34" charset="0"/>
          </a:endParaRPr>
        </a:p>
      </dgm:t>
    </dgm:pt>
    <dgm:pt modelId="{7D7D2E2C-4DE3-4211-96A1-A5BD05BED636}" type="parTrans" cxnId="{C988A0A4-8FCB-4B7B-B1D1-A3E7CB96E70A}">
      <dgm:prSet/>
      <dgm:spPr/>
      <dgm:t>
        <a:bodyPr/>
        <a:lstStyle/>
        <a:p>
          <a:endParaRPr lang="en-US"/>
        </a:p>
      </dgm:t>
    </dgm:pt>
    <dgm:pt modelId="{1E8EB6E4-A123-4105-984F-043A825BA243}" type="sibTrans" cxnId="{C988A0A4-8FCB-4B7B-B1D1-A3E7CB96E70A}">
      <dgm:prSet/>
      <dgm:spPr/>
      <dgm:t>
        <a:bodyPr/>
        <a:lstStyle/>
        <a:p>
          <a:endParaRPr lang="en-US"/>
        </a:p>
      </dgm:t>
    </dgm:pt>
    <dgm:pt modelId="{D41B997D-094B-42E7-8445-385D2B0B08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Implementation, Integration and Testing</a:t>
          </a:r>
          <a:endParaRPr lang="en-US" dirty="0">
            <a:latin typeface="Century Gothic" panose="020B0502020202020204" pitchFamily="34" charset="0"/>
          </a:endParaRPr>
        </a:p>
      </dgm:t>
    </dgm:pt>
    <dgm:pt modelId="{C714319B-7CC4-4399-A541-1E66A719F15E}" type="parTrans" cxnId="{9DF29BD3-CCEA-44B4-8B0F-A9C73F522DBB}">
      <dgm:prSet/>
      <dgm:spPr/>
      <dgm:t>
        <a:bodyPr/>
        <a:lstStyle/>
        <a:p>
          <a:endParaRPr lang="en-US"/>
        </a:p>
      </dgm:t>
    </dgm:pt>
    <dgm:pt modelId="{432F057B-B272-44FF-9826-D8567F078B0E}" type="sibTrans" cxnId="{9DF29BD3-CCEA-44B4-8B0F-A9C73F522DBB}">
      <dgm:prSet/>
      <dgm:spPr/>
      <dgm:t>
        <a:bodyPr/>
        <a:lstStyle/>
        <a:p>
          <a:endParaRPr lang="en-US"/>
        </a:p>
      </dgm:t>
    </dgm:pt>
    <dgm:pt modelId="{86C7B69E-BBD7-4ACD-8F56-439C8CBC8942}" type="pres">
      <dgm:prSet presAssocID="{30A364EC-0F6E-4043-B1C9-784111FA0B0B}" presName="root" presStyleCnt="0">
        <dgm:presLayoutVars>
          <dgm:dir/>
          <dgm:resizeHandles val="exact"/>
        </dgm:presLayoutVars>
      </dgm:prSet>
      <dgm:spPr/>
    </dgm:pt>
    <dgm:pt modelId="{FA8B218D-53BB-41C7-A8C5-7440867864F3}" type="pres">
      <dgm:prSet presAssocID="{D3EE6C5A-9B29-4B43-95E4-6FD649DA1673}" presName="compNode" presStyleCnt="0"/>
      <dgm:spPr/>
    </dgm:pt>
    <dgm:pt modelId="{24EFE970-7632-446A-8CB9-3ED2B24A726A}" type="pres">
      <dgm:prSet presAssocID="{D3EE6C5A-9B29-4B43-95E4-6FD649DA1673}" presName="iconRect" presStyleLbl="node1" presStyleIdx="0" presStyleCnt="4" custLinFactX="397279" custLinFactNeighborX="400000" custLinFactNeighborY="71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A0BB27AF-B2CA-4821-ADD8-BFFF535D5DFB}" type="pres">
      <dgm:prSet presAssocID="{D3EE6C5A-9B29-4B43-95E4-6FD649DA1673}" presName="spaceRect" presStyleCnt="0"/>
      <dgm:spPr/>
    </dgm:pt>
    <dgm:pt modelId="{713C504A-0219-4E42-B4AE-4A9DD81675DC}" type="pres">
      <dgm:prSet presAssocID="{D3EE6C5A-9B29-4B43-95E4-6FD649DA1673}" presName="textRect" presStyleLbl="revTx" presStyleIdx="0" presStyleCnt="4" custScaleX="114337">
        <dgm:presLayoutVars>
          <dgm:chMax val="1"/>
          <dgm:chPref val="1"/>
        </dgm:presLayoutVars>
      </dgm:prSet>
      <dgm:spPr/>
    </dgm:pt>
    <dgm:pt modelId="{E09D6DE6-C900-4EDB-9E7D-BFD4CCE245FA}" type="pres">
      <dgm:prSet presAssocID="{5A25FF98-5738-4866-A678-39EDBE8550DE}" presName="sibTrans" presStyleCnt="0"/>
      <dgm:spPr/>
    </dgm:pt>
    <dgm:pt modelId="{DFE552FD-2739-48EA-BA70-2BA432A8CAF4}" type="pres">
      <dgm:prSet presAssocID="{253641C1-CFA4-4B5A-8295-4F3B7F08A492}" presName="compNode" presStyleCnt="0"/>
      <dgm:spPr/>
    </dgm:pt>
    <dgm:pt modelId="{7AC92BCD-91A3-4003-B3A1-46238EB6F8BB}" type="pres">
      <dgm:prSet presAssocID="{253641C1-CFA4-4B5A-8295-4F3B7F08A492}" presName="iconRect" presStyleLbl="node1" presStyleIdx="1" presStyleCnt="4" custLinFactX="-100000" custLinFactNeighborX="-183386" custLinFactNeighborY="44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zzi di puzzle"/>
        </a:ext>
      </dgm:extLst>
    </dgm:pt>
    <dgm:pt modelId="{235E6B5E-7835-45EA-9A10-771DAD929BB2}" type="pres">
      <dgm:prSet presAssocID="{253641C1-CFA4-4B5A-8295-4F3B7F08A492}" presName="spaceRect" presStyleCnt="0"/>
      <dgm:spPr/>
    </dgm:pt>
    <dgm:pt modelId="{9F43C23B-B7EF-44CF-A253-65E22E7A3728}" type="pres">
      <dgm:prSet presAssocID="{253641C1-CFA4-4B5A-8295-4F3B7F08A492}" presName="textRect" presStyleLbl="revTx" presStyleIdx="1" presStyleCnt="4">
        <dgm:presLayoutVars>
          <dgm:chMax val="1"/>
          <dgm:chPref val="1"/>
        </dgm:presLayoutVars>
      </dgm:prSet>
      <dgm:spPr/>
    </dgm:pt>
    <dgm:pt modelId="{1987F2C0-89E3-4A2E-877E-8ADB6C961B17}" type="pres">
      <dgm:prSet presAssocID="{78E5C4C9-3C68-4312-9EB3-E5BD99A03508}" presName="sibTrans" presStyleCnt="0"/>
      <dgm:spPr/>
    </dgm:pt>
    <dgm:pt modelId="{BE6356F6-A4E5-4370-9278-8E7265C9774D}" type="pres">
      <dgm:prSet presAssocID="{1AD748E5-510A-43D6-9E2C-1AB1E68F2CCB}" presName="compNode" presStyleCnt="0"/>
      <dgm:spPr/>
    </dgm:pt>
    <dgm:pt modelId="{458E64B0-5AE3-4EC9-B22B-0C98ACA6B916}" type="pres">
      <dgm:prSet presAssocID="{1AD748E5-510A-43D6-9E2C-1AB1E68F2CCB}" presName="iconRect" presStyleLbl="node1" presStyleIdx="2" presStyleCnt="4" custLinFactX="-100000" custLinFactNeighborX="-162663" custLinFactNeighborY="4463"/>
      <dgm:spPr>
        <a:prstGeom prst="smileyFac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egamento"/>
        </a:ext>
      </dgm:extLst>
    </dgm:pt>
    <dgm:pt modelId="{468B67D7-D5A9-4498-8DB4-3DAF596D1494}" type="pres">
      <dgm:prSet presAssocID="{1AD748E5-510A-43D6-9E2C-1AB1E68F2CCB}" presName="spaceRect" presStyleCnt="0"/>
      <dgm:spPr/>
    </dgm:pt>
    <dgm:pt modelId="{AF7E8700-B5C4-42FC-BE66-D6CAD1DF48C1}" type="pres">
      <dgm:prSet presAssocID="{1AD748E5-510A-43D6-9E2C-1AB1E68F2CCB}" presName="textRect" presStyleLbl="revTx" presStyleIdx="2" presStyleCnt="4">
        <dgm:presLayoutVars>
          <dgm:chMax val="1"/>
          <dgm:chPref val="1"/>
        </dgm:presLayoutVars>
      </dgm:prSet>
      <dgm:spPr/>
    </dgm:pt>
    <dgm:pt modelId="{FFA4E516-2785-4952-8672-3A06E839BFBB}" type="pres">
      <dgm:prSet presAssocID="{1E8EB6E4-A123-4105-984F-043A825BA243}" presName="sibTrans" presStyleCnt="0"/>
      <dgm:spPr/>
    </dgm:pt>
    <dgm:pt modelId="{769FB862-5E02-4798-8627-A28BB6A4A3CB}" type="pres">
      <dgm:prSet presAssocID="{D41B997D-094B-42E7-8445-385D2B0B08DF}" presName="compNode" presStyleCnt="0"/>
      <dgm:spPr/>
    </dgm:pt>
    <dgm:pt modelId="{01DFBBFA-0CD8-4917-8FDC-17AE3A169E54}" type="pres">
      <dgm:prSet presAssocID="{D41B997D-094B-42E7-8445-385D2B0B08DF}" presName="iconRect" presStyleLbl="node1" presStyleIdx="3" presStyleCnt="4" custLinFactX="-100000" custLinFactNeighborX="-158459" custLinFactNeighborY="446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o di lavoro"/>
        </a:ext>
      </dgm:extLst>
    </dgm:pt>
    <dgm:pt modelId="{597D3A54-D76B-4BC6-9F0E-F34F1D3D135E}" type="pres">
      <dgm:prSet presAssocID="{D41B997D-094B-42E7-8445-385D2B0B08DF}" presName="spaceRect" presStyleCnt="0"/>
      <dgm:spPr/>
    </dgm:pt>
    <dgm:pt modelId="{3B0A7648-C5A6-47C1-BE72-97FD497F579F}" type="pres">
      <dgm:prSet presAssocID="{D41B997D-094B-42E7-8445-385D2B0B08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A38515-A5CB-4609-ADC3-868E61559763}" type="presOf" srcId="{253641C1-CFA4-4B5A-8295-4F3B7F08A492}" destId="{9F43C23B-B7EF-44CF-A253-65E22E7A3728}" srcOrd="0" destOrd="0" presId="urn:microsoft.com/office/officeart/2018/2/layout/IconLabelList"/>
    <dgm:cxn modelId="{27716466-6555-4CE7-9B0E-9E35184C010A}" type="presOf" srcId="{1AD748E5-510A-43D6-9E2C-1AB1E68F2CCB}" destId="{AF7E8700-B5C4-42FC-BE66-D6CAD1DF48C1}" srcOrd="0" destOrd="0" presId="urn:microsoft.com/office/officeart/2018/2/layout/IconLabelList"/>
    <dgm:cxn modelId="{16CEB781-979E-4B0A-918D-4D8692C0CD87}" type="presOf" srcId="{D3EE6C5A-9B29-4B43-95E4-6FD649DA1673}" destId="{713C504A-0219-4E42-B4AE-4A9DD81675DC}" srcOrd="0" destOrd="0" presId="urn:microsoft.com/office/officeart/2018/2/layout/IconLabelList"/>
    <dgm:cxn modelId="{C3C8A48C-85FB-4D0B-99C9-ED40049BCD79}" srcId="{30A364EC-0F6E-4043-B1C9-784111FA0B0B}" destId="{D3EE6C5A-9B29-4B43-95E4-6FD649DA1673}" srcOrd="0" destOrd="0" parTransId="{8733F0CF-54E6-4A76-9AD0-30B20ABC29B6}" sibTransId="{5A25FF98-5738-4866-A678-39EDBE8550DE}"/>
    <dgm:cxn modelId="{BB0165A3-17AF-4F7B-BDAD-BA4B00E426D8}" type="presOf" srcId="{D41B997D-094B-42E7-8445-385D2B0B08DF}" destId="{3B0A7648-C5A6-47C1-BE72-97FD497F579F}" srcOrd="0" destOrd="0" presId="urn:microsoft.com/office/officeart/2018/2/layout/IconLabelList"/>
    <dgm:cxn modelId="{C988A0A4-8FCB-4B7B-B1D1-A3E7CB96E70A}" srcId="{30A364EC-0F6E-4043-B1C9-784111FA0B0B}" destId="{1AD748E5-510A-43D6-9E2C-1AB1E68F2CCB}" srcOrd="2" destOrd="0" parTransId="{7D7D2E2C-4DE3-4211-96A1-A5BD05BED636}" sibTransId="{1E8EB6E4-A123-4105-984F-043A825BA243}"/>
    <dgm:cxn modelId="{0E842CA8-2A9C-46F9-B3F7-BFCBD9995160}" srcId="{30A364EC-0F6E-4043-B1C9-784111FA0B0B}" destId="{253641C1-CFA4-4B5A-8295-4F3B7F08A492}" srcOrd="1" destOrd="0" parTransId="{4DBBA947-3C62-47FD-8861-33E604D7E109}" sibTransId="{78E5C4C9-3C68-4312-9EB3-E5BD99A03508}"/>
    <dgm:cxn modelId="{9DF29BD3-CCEA-44B4-8B0F-A9C73F522DBB}" srcId="{30A364EC-0F6E-4043-B1C9-784111FA0B0B}" destId="{D41B997D-094B-42E7-8445-385D2B0B08DF}" srcOrd="3" destOrd="0" parTransId="{C714319B-7CC4-4399-A541-1E66A719F15E}" sibTransId="{432F057B-B272-44FF-9826-D8567F078B0E}"/>
    <dgm:cxn modelId="{5802E1D6-9A11-4064-98B0-BC2B72299115}" type="presOf" srcId="{30A364EC-0F6E-4043-B1C9-784111FA0B0B}" destId="{86C7B69E-BBD7-4ACD-8F56-439C8CBC8942}" srcOrd="0" destOrd="0" presId="urn:microsoft.com/office/officeart/2018/2/layout/IconLabelList"/>
    <dgm:cxn modelId="{2D268422-91EF-445F-AC36-972E15885CFE}" type="presParOf" srcId="{86C7B69E-BBD7-4ACD-8F56-439C8CBC8942}" destId="{FA8B218D-53BB-41C7-A8C5-7440867864F3}" srcOrd="0" destOrd="0" presId="urn:microsoft.com/office/officeart/2018/2/layout/IconLabelList"/>
    <dgm:cxn modelId="{F78A562D-EF35-486E-A552-2BF493C21F2F}" type="presParOf" srcId="{FA8B218D-53BB-41C7-A8C5-7440867864F3}" destId="{24EFE970-7632-446A-8CB9-3ED2B24A726A}" srcOrd="0" destOrd="0" presId="urn:microsoft.com/office/officeart/2018/2/layout/IconLabelList"/>
    <dgm:cxn modelId="{FA2F65E1-1B56-4A2F-B60C-192FE29E744B}" type="presParOf" srcId="{FA8B218D-53BB-41C7-A8C5-7440867864F3}" destId="{A0BB27AF-B2CA-4821-ADD8-BFFF535D5DFB}" srcOrd="1" destOrd="0" presId="urn:microsoft.com/office/officeart/2018/2/layout/IconLabelList"/>
    <dgm:cxn modelId="{1148B9C2-529B-4260-BAA4-5877B593DB46}" type="presParOf" srcId="{FA8B218D-53BB-41C7-A8C5-7440867864F3}" destId="{713C504A-0219-4E42-B4AE-4A9DD81675DC}" srcOrd="2" destOrd="0" presId="urn:microsoft.com/office/officeart/2018/2/layout/IconLabelList"/>
    <dgm:cxn modelId="{20B94ABB-212B-4CCF-8CA5-47B9970EFD6E}" type="presParOf" srcId="{86C7B69E-BBD7-4ACD-8F56-439C8CBC8942}" destId="{E09D6DE6-C900-4EDB-9E7D-BFD4CCE245FA}" srcOrd="1" destOrd="0" presId="urn:microsoft.com/office/officeart/2018/2/layout/IconLabelList"/>
    <dgm:cxn modelId="{4ED0937C-57BF-4BEE-AD27-4695838BCAB2}" type="presParOf" srcId="{86C7B69E-BBD7-4ACD-8F56-439C8CBC8942}" destId="{DFE552FD-2739-48EA-BA70-2BA432A8CAF4}" srcOrd="2" destOrd="0" presId="urn:microsoft.com/office/officeart/2018/2/layout/IconLabelList"/>
    <dgm:cxn modelId="{642AECEC-71BC-4C5E-A6BB-DF509DCD9B44}" type="presParOf" srcId="{DFE552FD-2739-48EA-BA70-2BA432A8CAF4}" destId="{7AC92BCD-91A3-4003-B3A1-46238EB6F8BB}" srcOrd="0" destOrd="0" presId="urn:microsoft.com/office/officeart/2018/2/layout/IconLabelList"/>
    <dgm:cxn modelId="{CF5C39FD-A57A-40D2-A9E3-F3BA23B47CCA}" type="presParOf" srcId="{DFE552FD-2739-48EA-BA70-2BA432A8CAF4}" destId="{235E6B5E-7835-45EA-9A10-771DAD929BB2}" srcOrd="1" destOrd="0" presId="urn:microsoft.com/office/officeart/2018/2/layout/IconLabelList"/>
    <dgm:cxn modelId="{677BBF7D-FAC0-4927-8F1A-F3FC508B4CFE}" type="presParOf" srcId="{DFE552FD-2739-48EA-BA70-2BA432A8CAF4}" destId="{9F43C23B-B7EF-44CF-A253-65E22E7A3728}" srcOrd="2" destOrd="0" presId="urn:microsoft.com/office/officeart/2018/2/layout/IconLabelList"/>
    <dgm:cxn modelId="{8E3BA40E-0A87-4572-B16F-34270E8FC595}" type="presParOf" srcId="{86C7B69E-BBD7-4ACD-8F56-439C8CBC8942}" destId="{1987F2C0-89E3-4A2E-877E-8ADB6C961B17}" srcOrd="3" destOrd="0" presId="urn:microsoft.com/office/officeart/2018/2/layout/IconLabelList"/>
    <dgm:cxn modelId="{FADB41F2-C664-4242-BA5E-1DA8850B60BD}" type="presParOf" srcId="{86C7B69E-BBD7-4ACD-8F56-439C8CBC8942}" destId="{BE6356F6-A4E5-4370-9278-8E7265C9774D}" srcOrd="4" destOrd="0" presId="urn:microsoft.com/office/officeart/2018/2/layout/IconLabelList"/>
    <dgm:cxn modelId="{92B25853-5C90-4021-A8C8-098ADE4E8648}" type="presParOf" srcId="{BE6356F6-A4E5-4370-9278-8E7265C9774D}" destId="{458E64B0-5AE3-4EC9-B22B-0C98ACA6B916}" srcOrd="0" destOrd="0" presId="urn:microsoft.com/office/officeart/2018/2/layout/IconLabelList"/>
    <dgm:cxn modelId="{7F74BFCC-3F4B-4498-B0B9-73DB5796B49C}" type="presParOf" srcId="{BE6356F6-A4E5-4370-9278-8E7265C9774D}" destId="{468B67D7-D5A9-4498-8DB4-3DAF596D1494}" srcOrd="1" destOrd="0" presId="urn:microsoft.com/office/officeart/2018/2/layout/IconLabelList"/>
    <dgm:cxn modelId="{B8C7442B-E37B-496C-A067-EDBCC75219E1}" type="presParOf" srcId="{BE6356F6-A4E5-4370-9278-8E7265C9774D}" destId="{AF7E8700-B5C4-42FC-BE66-D6CAD1DF48C1}" srcOrd="2" destOrd="0" presId="urn:microsoft.com/office/officeart/2018/2/layout/IconLabelList"/>
    <dgm:cxn modelId="{EEF215BB-A833-4BB6-AF6D-0796A78FD615}" type="presParOf" srcId="{86C7B69E-BBD7-4ACD-8F56-439C8CBC8942}" destId="{FFA4E516-2785-4952-8672-3A06E839BFBB}" srcOrd="5" destOrd="0" presId="urn:microsoft.com/office/officeart/2018/2/layout/IconLabelList"/>
    <dgm:cxn modelId="{6AC01372-3CD2-4322-8919-69596589F0AE}" type="presParOf" srcId="{86C7B69E-BBD7-4ACD-8F56-439C8CBC8942}" destId="{769FB862-5E02-4798-8627-A28BB6A4A3CB}" srcOrd="6" destOrd="0" presId="urn:microsoft.com/office/officeart/2018/2/layout/IconLabelList"/>
    <dgm:cxn modelId="{97DEE928-ED68-48E0-AF89-AD783C20F0E7}" type="presParOf" srcId="{769FB862-5E02-4798-8627-A28BB6A4A3CB}" destId="{01DFBBFA-0CD8-4917-8FDC-17AE3A169E54}" srcOrd="0" destOrd="0" presId="urn:microsoft.com/office/officeart/2018/2/layout/IconLabelList"/>
    <dgm:cxn modelId="{858965A9-D42F-4C71-850D-D34BE64405FE}" type="presParOf" srcId="{769FB862-5E02-4798-8627-A28BB6A4A3CB}" destId="{597D3A54-D76B-4BC6-9F0E-F34F1D3D135E}" srcOrd="1" destOrd="0" presId="urn:microsoft.com/office/officeart/2018/2/layout/IconLabelList"/>
    <dgm:cxn modelId="{5831769A-9FED-48EE-9908-1F962BC699DC}" type="presParOf" srcId="{769FB862-5E02-4798-8627-A28BB6A4A3CB}" destId="{3B0A7648-C5A6-47C1-BE72-97FD497F57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FE970-7632-446A-8CB9-3ED2B24A726A}">
      <dsp:nvSpPr>
        <dsp:cNvPr id="0" name=""/>
        <dsp:cNvSpPr/>
      </dsp:nvSpPr>
      <dsp:spPr>
        <a:xfrm>
          <a:off x="6079122" y="1106967"/>
          <a:ext cx="931223" cy="931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504A-0219-4E42-B4AE-4A9DD81675DC}">
      <dsp:nvSpPr>
        <dsp:cNvPr id="0" name=""/>
        <dsp:cNvSpPr/>
      </dsp:nvSpPr>
      <dsp:spPr>
        <a:xfrm>
          <a:off x="5646805" y="2243707"/>
          <a:ext cx="2366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System’s boundaries: world and machine phenomena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5646805" y="2243707"/>
        <a:ext cx="2366073" cy="720000"/>
      </dsp:txXfrm>
    </dsp:sp>
    <dsp:sp modelId="{7AC92BCD-91A3-4003-B3A1-46238EB6F8BB}">
      <dsp:nvSpPr>
        <dsp:cNvPr id="0" name=""/>
        <dsp:cNvSpPr/>
      </dsp:nvSpPr>
      <dsp:spPr>
        <a:xfrm>
          <a:off x="8881724" y="1106967"/>
          <a:ext cx="931223" cy="931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3C23B-B7EF-44CF-A253-65E22E7A3728}">
      <dsp:nvSpPr>
        <dsp:cNvPr id="0" name=""/>
        <dsp:cNvSpPr/>
      </dsp:nvSpPr>
      <dsp:spPr>
        <a:xfrm>
          <a:off x="480045" y="2262751"/>
          <a:ext cx="20693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 pitchFamily="34" charset="0"/>
            </a:rPr>
            <a:t>Goals of the software system   </a:t>
          </a:r>
          <a:endParaRPr lang="en-US" sz="1500" kern="1200" dirty="0">
            <a:latin typeface="Century Gothic" panose="020B0502020202020204" pitchFamily="34" charset="0"/>
          </a:endParaRPr>
        </a:p>
      </dsp:txBody>
      <dsp:txXfrm>
        <a:off x="480045" y="2262751"/>
        <a:ext cx="2069385" cy="720000"/>
      </dsp:txXfrm>
    </dsp:sp>
    <dsp:sp modelId="{458E64B0-5AE3-4EC9-B22B-0C98ACA6B916}">
      <dsp:nvSpPr>
        <dsp:cNvPr id="0" name=""/>
        <dsp:cNvSpPr/>
      </dsp:nvSpPr>
      <dsp:spPr>
        <a:xfrm>
          <a:off x="3375716" y="1106967"/>
          <a:ext cx="931223" cy="931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8700-B5C4-42FC-BE66-D6CAD1DF48C1}">
      <dsp:nvSpPr>
        <dsp:cNvPr id="0" name=""/>
        <dsp:cNvSpPr/>
      </dsp:nvSpPr>
      <dsp:spPr>
        <a:xfrm>
          <a:off x="2990293" y="2206433"/>
          <a:ext cx="20693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 pitchFamily="34" charset="0"/>
            </a:rPr>
            <a:t>System requirement and domain assumption</a:t>
          </a:r>
          <a:endParaRPr lang="en-US" sz="1500" kern="1200" dirty="0">
            <a:latin typeface="Century Gothic" panose="020B0502020202020204" pitchFamily="34" charset="0"/>
          </a:endParaRPr>
        </a:p>
      </dsp:txBody>
      <dsp:txXfrm>
        <a:off x="2990293" y="2206433"/>
        <a:ext cx="2069385" cy="720000"/>
      </dsp:txXfrm>
    </dsp:sp>
    <dsp:sp modelId="{B041029B-E9CA-44AD-BECB-5E6139A2ED09}">
      <dsp:nvSpPr>
        <dsp:cNvPr id="0" name=""/>
        <dsp:cNvSpPr/>
      </dsp:nvSpPr>
      <dsp:spPr>
        <a:xfrm>
          <a:off x="983441" y="1173736"/>
          <a:ext cx="931223" cy="9312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634A8-EDB7-4FB1-A319-2E29B170946C}">
      <dsp:nvSpPr>
        <dsp:cNvPr id="0" name=""/>
        <dsp:cNvSpPr/>
      </dsp:nvSpPr>
      <dsp:spPr>
        <a:xfrm>
          <a:off x="8350965" y="2255177"/>
          <a:ext cx="20693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entury Gothic" panose="020B0502020202020204" pitchFamily="34" charset="0"/>
            </a:rPr>
            <a:t>Formal Analysis Using Alloy</a:t>
          </a:r>
        </a:p>
      </dsp:txBody>
      <dsp:txXfrm>
        <a:off x="8350965" y="2255177"/>
        <a:ext cx="206938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FE970-7632-446A-8CB9-3ED2B24A726A}">
      <dsp:nvSpPr>
        <dsp:cNvPr id="0" name=""/>
        <dsp:cNvSpPr/>
      </dsp:nvSpPr>
      <dsp:spPr>
        <a:xfrm>
          <a:off x="8322645" y="1109506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504A-0219-4E42-B4AE-4A9DD81675DC}">
      <dsp:nvSpPr>
        <dsp:cNvPr id="0" name=""/>
        <dsp:cNvSpPr/>
      </dsp:nvSpPr>
      <dsp:spPr>
        <a:xfrm>
          <a:off x="225272" y="2259742"/>
          <a:ext cx="23531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System’s Components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225272" y="2259742"/>
        <a:ext cx="2353141" cy="720000"/>
      </dsp:txXfrm>
    </dsp:sp>
    <dsp:sp modelId="{7AC92BCD-91A3-4003-B3A1-46238EB6F8BB}">
      <dsp:nvSpPr>
        <dsp:cNvPr id="0" name=""/>
        <dsp:cNvSpPr/>
      </dsp:nvSpPr>
      <dsp:spPr>
        <a:xfrm>
          <a:off x="880013" y="1084315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3C23B-B7EF-44CF-A253-65E22E7A3728}">
      <dsp:nvSpPr>
        <dsp:cNvPr id="0" name=""/>
        <dsp:cNvSpPr/>
      </dsp:nvSpPr>
      <dsp:spPr>
        <a:xfrm>
          <a:off x="2938576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 pitchFamily="34" charset="0"/>
            </a:rPr>
            <a:t>Components’ Interfaces</a:t>
          </a:r>
          <a:endParaRPr lang="en-US" sz="1500" kern="1200" dirty="0">
            <a:latin typeface="Century Gothic" panose="020B0502020202020204" pitchFamily="34" charset="0"/>
          </a:endParaRPr>
        </a:p>
      </dsp:txBody>
      <dsp:txXfrm>
        <a:off x="2938576" y="2259742"/>
        <a:ext cx="2058075" cy="720000"/>
      </dsp:txXfrm>
    </dsp:sp>
    <dsp:sp modelId="{458E64B0-5AE3-4EC9-B22B-0C98ACA6B916}">
      <dsp:nvSpPr>
        <dsp:cNvPr id="0" name=""/>
        <dsp:cNvSpPr/>
      </dsp:nvSpPr>
      <dsp:spPr>
        <a:xfrm>
          <a:off x="3490174" y="1084315"/>
          <a:ext cx="926133" cy="926133"/>
        </a:xfrm>
        <a:prstGeom prst="smileyFac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8700-B5C4-42FC-BE66-D6CAD1DF48C1}">
      <dsp:nvSpPr>
        <dsp:cNvPr id="0" name=""/>
        <dsp:cNvSpPr/>
      </dsp:nvSpPr>
      <dsp:spPr>
        <a:xfrm>
          <a:off x="5356814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 pitchFamily="34" charset="0"/>
            </a:rPr>
            <a:t>Meaningful Interactions</a:t>
          </a:r>
          <a:endParaRPr lang="en-US" sz="1500" kern="1200" dirty="0">
            <a:latin typeface="Century Gothic" panose="020B0502020202020204" pitchFamily="34" charset="0"/>
          </a:endParaRPr>
        </a:p>
      </dsp:txBody>
      <dsp:txXfrm>
        <a:off x="5356814" y="2259742"/>
        <a:ext cx="2058075" cy="720000"/>
      </dsp:txXfrm>
    </dsp:sp>
    <dsp:sp modelId="{01DFBBFA-0CD8-4917-8FDC-17AE3A169E54}">
      <dsp:nvSpPr>
        <dsp:cNvPr id="0" name=""/>
        <dsp:cNvSpPr/>
      </dsp:nvSpPr>
      <dsp:spPr>
        <a:xfrm>
          <a:off x="5947347" y="1084315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7648-C5A6-47C1-BE72-97FD497F579F}">
      <dsp:nvSpPr>
        <dsp:cNvPr id="0" name=""/>
        <dsp:cNvSpPr/>
      </dsp:nvSpPr>
      <dsp:spPr>
        <a:xfrm>
          <a:off x="7775052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Century Gothic" panose="020B0502020202020204" pitchFamily="34" charset="0"/>
            </a:rPr>
            <a:t>Implementation, Integration and Testing</a:t>
          </a:r>
          <a:endParaRPr lang="en-US" sz="1500" kern="1200" dirty="0">
            <a:latin typeface="Century Gothic" panose="020B0502020202020204" pitchFamily="34" charset="0"/>
          </a:endParaRPr>
        </a:p>
      </dsp:txBody>
      <dsp:txXfrm>
        <a:off x="7775052" y="225974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AD00-71C9-426F-97B2-E06067FB51C6}" type="datetimeFigureOut">
              <a:rPr lang="it-IT" smtClean="0"/>
              <a:t>25/01/2020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6AF81-66EC-4957-A5F4-2A10D7E843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32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9A90D-03B3-439A-AA49-9B2210D6E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94E01A-15C2-4BCC-97AB-327920016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F7F4A-AF4C-4541-9A13-5A0BC962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67608-FE5C-4981-BB38-656B80E2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AAC512-A2D5-478C-B126-B09178F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03B1C-A167-4C59-B44E-36F424F9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8139F-74AE-4482-9E57-A83825DC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55955-FDF6-44F3-9D3E-948934E2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EDE21D-045E-4D0B-9D2A-C2F5C3D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B22DD-2F44-4E13-AC56-854FADDD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5A3343-F185-433D-86D6-44AAB8A5A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7E1C7B-F1F8-4AF9-99D5-BB64DA849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9A9542-F34F-46CE-92E3-6CFB2531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35D81B-0B95-4459-A820-09062F06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84E3B-0C7E-4710-A99E-2E4DD0E1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2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9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7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9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57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3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1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22169-DCCF-4C9B-9A2F-CD45F9C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E15F5-9739-41E3-9502-6DD59D9E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67201-57DE-4A9E-8A36-7F297F20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6711-4782-40F8-8696-575E5538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B93D31-C82C-4BF0-B859-7BB314F4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46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366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35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32008-87D8-4A47-AD2A-1B581F3F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665BAD-FA8E-4A43-B800-00AFA577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A75D1A-5D43-48B6-BF2E-33F0D53A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42CC8-3013-4014-9871-C9F03DC4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E82043-5E2F-4112-8E4B-C5F5D4EC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73C7C-A0B2-4407-9DDF-79B63EF8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A04C1-F582-4A96-B1F9-93D8C139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A99864-BA51-4A64-BF38-20D20C98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815A6-C8E1-4A75-9DA9-F2D602A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A7725F-1C8D-482F-BDFC-151038F2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FDC28-4750-4215-9965-7119B6B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04F4-ADB2-4D70-92B2-15B6C0E4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F1D049-9D77-4CF6-A59F-72E6275E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C6D190-6973-42EF-8C88-6AC4BE1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50285A-5F8A-420A-808D-9D29327CA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226F955-9CE1-4D4F-9B32-A10AECA64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04A612-79CB-4740-A108-8C23C6D7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B44A13-AF3B-404A-B316-A1DCEE7D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59B9C5-B057-4EC2-BFE2-318F2F1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2FF1D-B487-48AB-87D2-95DD86DB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C60B04-1508-4130-86FA-E03A3744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D6DEA7-4587-47D4-82ED-928B446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15FA8B-2BB4-4547-86E9-0AC7CB2C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2CF69A-C5A9-4393-BF31-10018D4E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824BA9-DD0D-457B-A911-AA0CEF40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056151-F294-4E0B-8811-B1AB3FCA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DC4A4-EA8C-49D3-89F1-91997C86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9B5C5-01CD-4B53-B547-E0898E6F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3CA727-5299-4859-857C-E223E03B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2C40BA-133C-485B-8DC4-B5F9F8BB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401A84-04A2-4DF0-BFE2-413ABA8A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8A6A92-ACE5-44AF-8C31-4D1D5E35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8CFEC-9C44-4675-9238-231698AB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69C893-152C-4297-9722-2CA5AF5A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7194BB-CCC6-414C-A9FB-82A6981D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89EAA2-7CD8-4A38-B7F0-62A096D3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398BE0-FCE4-47AF-A798-BE3B164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3CC976-6CA0-45C8-A377-B558619C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565314-1FFD-430E-BE9D-010737ED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5000F-0CB8-4A66-BC26-D5E0F42E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611D58-C1E4-41D6-B2D6-3D1BFE80A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DAF74-0803-4176-9145-1AB7CB0D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66916-A386-45A9-B80B-87FC8F91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3FC3D-928E-4516-8495-F283F93B4729}" type="datetimeFigureOut">
              <a:rPr lang="en-GB" smtClean="0"/>
              <a:t>25/01/2020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53652C-A85D-4A5B-98FC-5971916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940" y="4859875"/>
            <a:ext cx="2440236" cy="1939179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dirty="0">
                <a:solidFill>
                  <a:schemeClr val="bg1"/>
                </a:solidFill>
              </a:rPr>
              <a:t>AUTHORS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Armenante Valerio</a:t>
            </a: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Capaldo Marco</a:t>
            </a: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 Salvo Dario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7F6CD4-4983-4A10-A9E3-4CA175630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-19313" r="1178" b="19313"/>
          <a:stretch/>
        </p:blipFill>
        <p:spPr>
          <a:xfrm>
            <a:off x="129588" y="3241033"/>
            <a:ext cx="3917445" cy="148862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4D74B9D-25A6-4825-B01C-06FE4E362294}"/>
              </a:ext>
            </a:extLst>
          </p:cNvPr>
          <p:cNvSpPr/>
          <p:nvPr/>
        </p:nvSpPr>
        <p:spPr>
          <a:xfrm rot="21340645">
            <a:off x="10168186" y="4859224"/>
            <a:ext cx="1234270" cy="243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48A7C9-81BD-405D-89E8-A3BB55AAD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5" t="23017" r="26463" b="32637"/>
          <a:stretch/>
        </p:blipFill>
        <p:spPr>
          <a:xfrm>
            <a:off x="4954039" y="361471"/>
            <a:ext cx="2624671" cy="19364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51A0AA-2A16-4F90-B7ED-372DDC8DDA14}"/>
              </a:ext>
            </a:extLst>
          </p:cNvPr>
          <p:cNvSpPr txBox="1"/>
          <p:nvPr/>
        </p:nvSpPr>
        <p:spPr>
          <a:xfrm>
            <a:off x="3584034" y="2020330"/>
            <a:ext cx="5524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SafeStreets 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12929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CE5B6-1CC4-4B81-BA26-F42C8998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DD Presentation </a:t>
            </a:r>
            <a:r>
              <a:rPr lang="it-IT" b="1" dirty="0" err="1"/>
              <a:t>Outline</a:t>
            </a:r>
            <a:r>
              <a:rPr lang="it-IT" b="1" dirty="0"/>
              <a:t> </a:t>
            </a:r>
            <a:endParaRPr lang="en-GB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6EBCF62-731F-41D6-B0D7-2B278C569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43374"/>
              </p:ext>
            </p:extLst>
          </p:nvPr>
        </p:nvGraphicFramePr>
        <p:xfrm>
          <a:off x="1066800" y="185642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29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8701A-52DB-48A6-ABEB-1008F5773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510AA5-DFF3-4CA0-8A46-40DC9A8D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4" y="632083"/>
            <a:ext cx="3690257" cy="1450757"/>
          </a:xfrm>
        </p:spPr>
        <p:txBody>
          <a:bodyPr>
            <a:normAutofit/>
          </a:bodyPr>
          <a:lstStyle/>
          <a:p>
            <a:r>
              <a:rPr lang="it-IT" b="1" dirty="0" err="1"/>
              <a:t>System’s</a:t>
            </a:r>
            <a:r>
              <a:rPr lang="it-IT" b="1" dirty="0"/>
              <a:t> Components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47A81-05CC-48FD-9B4C-32CC9D0B0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6D34E884-0EDA-40DF-9C51-D7D4864F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33" y="3790956"/>
            <a:ext cx="3690257" cy="54292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latin typeface="+mj-lt"/>
              </a:rPr>
              <a:t>Component </a:t>
            </a:r>
            <a:r>
              <a:rPr lang="it-IT" dirty="0" err="1">
                <a:latin typeface="+mj-lt"/>
              </a:rPr>
              <a:t>Interfaces</a:t>
            </a:r>
            <a:r>
              <a:rPr lang="it-IT" dirty="0">
                <a:latin typeface="+mj-lt"/>
              </a:rPr>
              <a:t> Customer Mobile Service.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918AB-02A8-4827-97BF-BE020E1C3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09283AE-A8E0-48B5-BEA3-B27BC6C67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1BFCC9-FDA0-4BEE-97E8-F74D9EA5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" y="173537"/>
            <a:ext cx="7741124" cy="59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2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8701A-52DB-48A6-ABEB-1008F5773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510AA5-DFF3-4CA0-8A46-40DC9A8D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4" y="632083"/>
            <a:ext cx="3690257" cy="1450757"/>
          </a:xfrm>
        </p:spPr>
        <p:txBody>
          <a:bodyPr>
            <a:normAutofit/>
          </a:bodyPr>
          <a:lstStyle/>
          <a:p>
            <a:r>
              <a:rPr lang="it-IT" b="1" dirty="0"/>
              <a:t>Component </a:t>
            </a:r>
            <a:r>
              <a:rPr lang="it-IT" b="1" dirty="0" err="1"/>
              <a:t>Interfaces</a:t>
            </a:r>
            <a:endParaRPr lang="it-IT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47A81-05CC-48FD-9B4C-32CC9D0B0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6D34E884-0EDA-40DF-9C51-D7D4864F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33" y="3790956"/>
            <a:ext cx="3690257" cy="54292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latin typeface="+mj-lt"/>
              </a:rPr>
              <a:t>Component </a:t>
            </a:r>
            <a:r>
              <a:rPr lang="it-IT" dirty="0" err="1">
                <a:latin typeface="+mj-lt"/>
              </a:rPr>
              <a:t>Interfaces</a:t>
            </a:r>
            <a:r>
              <a:rPr lang="it-IT" dirty="0">
                <a:latin typeface="+mj-lt"/>
              </a:rPr>
              <a:t> Customer Mobile Service.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918AB-02A8-4827-97BF-BE020E1C3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09283AE-A8E0-48B5-BEA3-B27BC6C67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7619C8-E972-452A-BD21-A0837098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9257" cy="63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592AB-A22C-469F-8BB8-98FC37AC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Meaningful</a:t>
            </a:r>
            <a:r>
              <a:rPr lang="it-IT" b="1" dirty="0"/>
              <a:t> Interactions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88CB6D1-BF56-41B3-AC14-3A28C7AD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1819275"/>
            <a:ext cx="9324975" cy="44009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6DF3F0-A2C6-45B5-8BCB-D0560E1AA92F}"/>
              </a:ext>
            </a:extLst>
          </p:cNvPr>
          <p:cNvSpPr txBox="1"/>
          <p:nvPr/>
        </p:nvSpPr>
        <p:spPr>
          <a:xfrm>
            <a:off x="9334500" y="3448050"/>
            <a:ext cx="2275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User send notification </a:t>
            </a:r>
          </a:p>
          <a:p>
            <a:r>
              <a:rPr lang="en-US" dirty="0">
                <a:latin typeface="+mj-lt"/>
              </a:rPr>
              <a:t>runtime view.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40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ADE29-28EB-4CCD-AF1D-6B28E563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Implementation</a:t>
            </a:r>
            <a:r>
              <a:rPr lang="it-IT" b="1" dirty="0"/>
              <a:t>, Integration and Testing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C5D23A-A736-4F3E-B2F6-6F0E112B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036" y="2293102"/>
            <a:ext cx="188206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  </a:t>
            </a:r>
            <a:r>
              <a:rPr lang="it-IT" dirty="0" err="1"/>
              <a:t>Table</a:t>
            </a:r>
            <a:r>
              <a:rPr lang="it-IT" dirty="0"/>
              <a:t> of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Bottom-Up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 for the customer and </a:t>
            </a:r>
            <a:r>
              <a:rPr lang="it-IT" dirty="0" err="1"/>
              <a:t>difficulty</a:t>
            </a:r>
            <a:r>
              <a:rPr lang="it-IT" dirty="0"/>
              <a:t> of </a:t>
            </a:r>
            <a:r>
              <a:rPr lang="it-IT" dirty="0" err="1"/>
              <a:t>implementation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51EC57-72E9-4491-A108-E696EC71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1" y="2005532"/>
            <a:ext cx="8171563" cy="35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CE5B6-1CC4-4B81-BA26-F42C8998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RASD Presentation </a:t>
            </a:r>
            <a:r>
              <a:rPr lang="it-IT" b="1" dirty="0" err="1"/>
              <a:t>Outline</a:t>
            </a:r>
            <a:r>
              <a:rPr lang="it-IT" b="1" dirty="0"/>
              <a:t> </a:t>
            </a:r>
            <a:endParaRPr lang="en-GB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6EBCF62-731F-41D6-B0D7-2B278C569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383146"/>
              </p:ext>
            </p:extLst>
          </p:nvPr>
        </p:nvGraphicFramePr>
        <p:xfrm>
          <a:off x="1066799" y="1856423"/>
          <a:ext cx="1042035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149825" y="898339"/>
            <a:ext cx="1035812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Goals of the software system   </a:t>
            </a:r>
          </a:p>
          <a:p>
            <a:pPr lvl="0">
              <a:lnSpc>
                <a:spcPct val="100000"/>
              </a:lnSpc>
            </a:pPr>
            <a:endParaRPr 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ttangolo 5" descr="Checkmark">
            <a:extLst>
              <a:ext uri="{FF2B5EF4-FFF2-40B4-BE49-F238E27FC236}">
                <a16:creationId xmlns:a16="http://schemas.microsoft.com/office/drawing/2014/main" id="{376F11B0-A3EB-46AB-825E-B852722D4918}"/>
              </a:ext>
            </a:extLst>
          </p:cNvPr>
          <p:cNvSpPr/>
          <p:nvPr/>
        </p:nvSpPr>
        <p:spPr>
          <a:xfrm>
            <a:off x="553036" y="2449515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ttangolo 6" descr="Checkmark">
            <a:extLst>
              <a:ext uri="{FF2B5EF4-FFF2-40B4-BE49-F238E27FC236}">
                <a16:creationId xmlns:a16="http://schemas.microsoft.com/office/drawing/2014/main" id="{3A8C13AA-119C-4E0A-B5A9-B485EE39EF8D}"/>
              </a:ext>
            </a:extLst>
          </p:cNvPr>
          <p:cNvSpPr/>
          <p:nvPr/>
        </p:nvSpPr>
        <p:spPr>
          <a:xfrm>
            <a:off x="569308" y="3442629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Rettangolo 7" descr="Checkmark">
            <a:extLst>
              <a:ext uri="{FF2B5EF4-FFF2-40B4-BE49-F238E27FC236}">
                <a16:creationId xmlns:a16="http://schemas.microsoft.com/office/drawing/2014/main" id="{2E9250EC-4F75-4445-902E-0E60519F3F07}"/>
              </a:ext>
            </a:extLst>
          </p:cNvPr>
          <p:cNvSpPr/>
          <p:nvPr/>
        </p:nvSpPr>
        <p:spPr>
          <a:xfrm>
            <a:off x="569308" y="2837508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ttangolo 8" descr="Checkmark">
            <a:extLst>
              <a:ext uri="{FF2B5EF4-FFF2-40B4-BE49-F238E27FC236}">
                <a16:creationId xmlns:a16="http://schemas.microsoft.com/office/drawing/2014/main" id="{520C17F3-BF73-4916-90E3-F3C9D1C56243}"/>
              </a:ext>
            </a:extLst>
          </p:cNvPr>
          <p:cNvSpPr/>
          <p:nvPr/>
        </p:nvSpPr>
        <p:spPr>
          <a:xfrm>
            <a:off x="576703" y="4096200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4260246B-AEE0-45B2-8FE5-91C340503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87866"/>
              </p:ext>
            </p:extLst>
          </p:nvPr>
        </p:nvGraphicFramePr>
        <p:xfrm>
          <a:off x="1054557" y="1734977"/>
          <a:ext cx="10832643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59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9587884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[G1-G3]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Customers can be uniquely identified, thanks to completion of Registration/Authentication Process.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[G4]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Users to notify authorities when traffic violations occur.</a:t>
                      </a:r>
                      <a:endParaRPr lang="en-GB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[G5]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Authority Members (AM) to receive the notifications about traffic violations in order to increase the local security.</a:t>
                      </a:r>
                      <a:r>
                        <a:rPr lang="en-GB" u="none" dirty="0">
                          <a:latin typeface="Century Gothic" panose="020B0502020202020204" pitchFamily="34" charset="0"/>
                        </a:rPr>
                        <a:t> </a:t>
                      </a:r>
                      <a:endParaRPr lang="en-GB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144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[G6-G7]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AM and Users to mine information on statistics built by the software itself.</a:t>
                      </a:r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[G8]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Builds a cross information analysis between municipality’s data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and itself data in order to improve reliability of the service and suggests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municipality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possible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interventions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[G9]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municipality (in particular local police authority) to retrieve traffic violations in order to generate relative traffic tickets.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2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Builds statistics using information related to emitted traffic tickets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86767"/>
                  </a:ext>
                </a:extLst>
              </a:tr>
            </a:tbl>
          </a:graphicData>
        </a:graphic>
      </p:graphicFrame>
      <p:sp>
        <p:nvSpPr>
          <p:cNvPr id="12" name="Rettangolo 11" descr="Checkmark">
            <a:extLst>
              <a:ext uri="{FF2B5EF4-FFF2-40B4-BE49-F238E27FC236}">
                <a16:creationId xmlns:a16="http://schemas.microsoft.com/office/drawing/2014/main" id="{DC900D58-BD49-4B22-BAB5-E74789D6BEE0}"/>
              </a:ext>
            </a:extLst>
          </p:cNvPr>
          <p:cNvSpPr/>
          <p:nvPr/>
        </p:nvSpPr>
        <p:spPr>
          <a:xfrm>
            <a:off x="553036" y="1809415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tangolo 10" descr="Checkmark">
            <a:extLst>
              <a:ext uri="{FF2B5EF4-FFF2-40B4-BE49-F238E27FC236}">
                <a16:creationId xmlns:a16="http://schemas.microsoft.com/office/drawing/2014/main" id="{5F371FBC-68D0-4F5C-94DD-7C7C629FD997}"/>
              </a:ext>
            </a:extLst>
          </p:cNvPr>
          <p:cNvSpPr/>
          <p:nvPr/>
        </p:nvSpPr>
        <p:spPr>
          <a:xfrm>
            <a:off x="569437" y="4761975"/>
            <a:ext cx="288000" cy="288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 descr="Checkmark">
            <a:extLst>
              <a:ext uri="{FF2B5EF4-FFF2-40B4-BE49-F238E27FC236}">
                <a16:creationId xmlns:a16="http://schemas.microsoft.com/office/drawing/2014/main" id="{B9869D50-866D-4328-91C5-F6FA39C55491}"/>
              </a:ext>
            </a:extLst>
          </p:cNvPr>
          <p:cNvSpPr/>
          <p:nvPr/>
        </p:nvSpPr>
        <p:spPr>
          <a:xfrm>
            <a:off x="576703" y="5403464"/>
            <a:ext cx="288000" cy="288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9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Requirement and domain assumption 	   </a:t>
            </a:r>
            <a:r>
              <a:rPr lang="en-GB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1/2</a:t>
            </a:r>
            <a:endParaRPr lang="en-GB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ella 10">
            <a:extLst>
              <a:ext uri="{FF2B5EF4-FFF2-40B4-BE49-F238E27FC236}">
                <a16:creationId xmlns:a16="http://schemas.microsoft.com/office/drawing/2014/main" id="{8B155C66-97E4-4CAA-9B9C-CED0ECBB8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61521"/>
              </p:ext>
            </p:extLst>
          </p:nvPr>
        </p:nvGraphicFramePr>
        <p:xfrm>
          <a:off x="1330770" y="1772518"/>
          <a:ext cx="9362390" cy="446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74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8450416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827960"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[R17]</a:t>
                      </a:r>
                      <a:endParaRPr lang="en-GB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Mobile application must provide a section where Users can fill a form, uploading images about the occurred traffic violations.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80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[R26]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System must be able to recognize any possible kind of altered information contained in a traffic violation sent by a User.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827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[R28]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Software system shows statistics related to unsafe areas thanks to the highest number of violations. 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827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[R38]</a:t>
                      </a:r>
                      <a:endParaRPr lang="it-IT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SafeStreets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provides an algorithm able to cross information which derives from its own statistics and municipality’s statistics.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827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[R44]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SafeStreets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is able to send all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informations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related to traffic violations to the nearest local police station which consequently generates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traffic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tickets.</a:t>
                      </a:r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just"/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</a:tbl>
          </a:graphicData>
        </a:graphic>
      </p:graphicFrame>
      <p:sp>
        <p:nvSpPr>
          <p:cNvPr id="8" name="Rettangolo 7" descr="Gears">
            <a:extLst>
              <a:ext uri="{FF2B5EF4-FFF2-40B4-BE49-F238E27FC236}">
                <a16:creationId xmlns:a16="http://schemas.microsoft.com/office/drawing/2014/main" id="{961181FD-8E32-4243-ABBC-D9E379B373A2}"/>
              </a:ext>
            </a:extLst>
          </p:cNvPr>
          <p:cNvSpPr/>
          <p:nvPr/>
        </p:nvSpPr>
        <p:spPr>
          <a:xfrm>
            <a:off x="1186770" y="2733890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tangolo 10" descr="Gears">
            <a:extLst>
              <a:ext uri="{FF2B5EF4-FFF2-40B4-BE49-F238E27FC236}">
                <a16:creationId xmlns:a16="http://schemas.microsoft.com/office/drawing/2014/main" id="{1A687062-C90B-46FD-AD1A-83224366259F}"/>
              </a:ext>
            </a:extLst>
          </p:cNvPr>
          <p:cNvSpPr/>
          <p:nvPr/>
        </p:nvSpPr>
        <p:spPr>
          <a:xfrm>
            <a:off x="1165198" y="3560446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ttangolo 11" descr="Gears">
            <a:extLst>
              <a:ext uri="{FF2B5EF4-FFF2-40B4-BE49-F238E27FC236}">
                <a16:creationId xmlns:a16="http://schemas.microsoft.com/office/drawing/2014/main" id="{27E9B199-1795-4A9A-800A-87C5AD85D131}"/>
              </a:ext>
            </a:extLst>
          </p:cNvPr>
          <p:cNvSpPr/>
          <p:nvPr/>
        </p:nvSpPr>
        <p:spPr>
          <a:xfrm>
            <a:off x="1186770" y="4483209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 descr="Gears">
            <a:extLst>
              <a:ext uri="{FF2B5EF4-FFF2-40B4-BE49-F238E27FC236}">
                <a16:creationId xmlns:a16="http://schemas.microsoft.com/office/drawing/2014/main" id="{A1225250-6625-4267-82E8-1BEDA53A14F4}"/>
              </a:ext>
            </a:extLst>
          </p:cNvPr>
          <p:cNvSpPr/>
          <p:nvPr/>
        </p:nvSpPr>
        <p:spPr>
          <a:xfrm>
            <a:off x="1210840" y="5393249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ttangolo 13" descr="Gears">
            <a:extLst>
              <a:ext uri="{FF2B5EF4-FFF2-40B4-BE49-F238E27FC236}">
                <a16:creationId xmlns:a16="http://schemas.microsoft.com/office/drawing/2014/main" id="{DE0DEF50-90EB-49A8-8B35-137CE237B685}"/>
              </a:ext>
            </a:extLst>
          </p:cNvPr>
          <p:cNvSpPr/>
          <p:nvPr/>
        </p:nvSpPr>
        <p:spPr>
          <a:xfrm>
            <a:off x="1186770" y="2099127"/>
            <a:ext cx="288000" cy="288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5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Requirement and domain assumption 	   </a:t>
            </a:r>
            <a:r>
              <a:rPr lang="en-GB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2/2</a:t>
            </a:r>
            <a:endParaRPr lang="en-GB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la 10">
            <a:extLst>
              <a:ext uri="{FF2B5EF4-FFF2-40B4-BE49-F238E27FC236}">
                <a16:creationId xmlns:a16="http://schemas.microsoft.com/office/drawing/2014/main" id="{04C40314-DAF8-4369-ADA8-E7EADD25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94973"/>
              </p:ext>
            </p:extLst>
          </p:nvPr>
        </p:nvGraphicFramePr>
        <p:xfrm>
          <a:off x="1125928" y="1652083"/>
          <a:ext cx="9598169" cy="534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67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8766002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784358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[D5]</a:t>
                      </a:r>
                      <a:endParaRPr lang="en-GB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just"/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Devices used by end users are supposed to have a camera and an integrated and enabled GPS sensor.</a:t>
                      </a:r>
                      <a:endParaRPr lang="en-GB" b="0" u="sng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784358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Each already uploaded notification of violation is correctly received and stored by the system.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784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[D10]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System is supposed to be well integrated with reading plate algorithm that has been already designed and is correctly working.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54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[D13]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Municipality service is well integrated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SafeStreets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313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2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[D15]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Municipality can 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fullfil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 the improvements suggested by the software.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26197"/>
                  </a:ext>
                </a:extLst>
              </a:tr>
              <a:tr h="1019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i="0" u="none" strike="noStrike" kern="1200" baseline="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External service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FindOwnerPlate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 is well integrated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SafeStreets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that permits to retrieve personal data of the vehicle’s owner.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just"/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  <a:tr h="3137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86767"/>
                  </a:ext>
                </a:extLst>
              </a:tr>
            </a:tbl>
          </a:graphicData>
        </a:graphic>
      </p:graphicFrame>
      <p:pic>
        <p:nvPicPr>
          <p:cNvPr id="17" name="Elemento grafico 16" descr="Mondo">
            <a:extLst>
              <a:ext uri="{FF2B5EF4-FFF2-40B4-BE49-F238E27FC236}">
                <a16:creationId xmlns:a16="http://schemas.microsoft.com/office/drawing/2014/main" id="{98289F28-FEF5-4691-9EAE-AB74E9CA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36" y="1989282"/>
            <a:ext cx="352987" cy="313104"/>
          </a:xfrm>
          <a:prstGeom prst="rect">
            <a:avLst/>
          </a:prstGeom>
        </p:spPr>
      </p:pic>
      <p:pic>
        <p:nvPicPr>
          <p:cNvPr id="21" name="Elemento grafico 20" descr="Mondo">
            <a:extLst>
              <a:ext uri="{FF2B5EF4-FFF2-40B4-BE49-F238E27FC236}">
                <a16:creationId xmlns:a16="http://schemas.microsoft.com/office/drawing/2014/main" id="{6E43CB8E-D5E0-4B7F-9204-6AE650767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37" y="2871816"/>
            <a:ext cx="352987" cy="313104"/>
          </a:xfrm>
          <a:prstGeom prst="rect">
            <a:avLst/>
          </a:prstGeom>
        </p:spPr>
      </p:pic>
      <p:pic>
        <p:nvPicPr>
          <p:cNvPr id="22" name="Elemento grafico 21" descr="Mondo">
            <a:extLst>
              <a:ext uri="{FF2B5EF4-FFF2-40B4-BE49-F238E27FC236}">
                <a16:creationId xmlns:a16="http://schemas.microsoft.com/office/drawing/2014/main" id="{1429DE1A-2C28-412A-AD1E-E3218156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194" y="3673081"/>
            <a:ext cx="352987" cy="313104"/>
          </a:xfrm>
          <a:prstGeom prst="rect">
            <a:avLst/>
          </a:prstGeom>
        </p:spPr>
      </p:pic>
      <p:pic>
        <p:nvPicPr>
          <p:cNvPr id="23" name="Elemento grafico 22" descr="Mondo">
            <a:extLst>
              <a:ext uri="{FF2B5EF4-FFF2-40B4-BE49-F238E27FC236}">
                <a16:creationId xmlns:a16="http://schemas.microsoft.com/office/drawing/2014/main" id="{4270B2EE-9748-4D99-8409-254A4F519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37" y="4549496"/>
            <a:ext cx="352987" cy="313104"/>
          </a:xfrm>
          <a:prstGeom prst="rect">
            <a:avLst/>
          </a:prstGeom>
        </p:spPr>
      </p:pic>
      <p:pic>
        <p:nvPicPr>
          <p:cNvPr id="24" name="Elemento grafico 23" descr="Mondo">
            <a:extLst>
              <a:ext uri="{FF2B5EF4-FFF2-40B4-BE49-F238E27FC236}">
                <a16:creationId xmlns:a16="http://schemas.microsoft.com/office/drawing/2014/main" id="{41409D15-0A66-4602-AE2D-2F23A536D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125" y="5269359"/>
            <a:ext cx="352987" cy="313104"/>
          </a:xfrm>
          <a:prstGeom prst="rect">
            <a:avLst/>
          </a:prstGeom>
        </p:spPr>
      </p:pic>
      <p:pic>
        <p:nvPicPr>
          <p:cNvPr id="25" name="Elemento grafico 24" descr="Mondo">
            <a:extLst>
              <a:ext uri="{FF2B5EF4-FFF2-40B4-BE49-F238E27FC236}">
                <a16:creationId xmlns:a16="http://schemas.microsoft.com/office/drawing/2014/main" id="{0D71FC2C-D83B-4914-ADEC-5D71D42C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668" y="5905763"/>
            <a:ext cx="352987" cy="3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116965" y="85058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System’s boundaries: </a:t>
            </a:r>
            <a:r>
              <a:rPr lang="en-GB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world and machine phenomena</a:t>
            </a:r>
            <a:endParaRPr 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A015DF-42DF-4461-BECE-AC96E874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76" y="1784152"/>
            <a:ext cx="6696374" cy="349049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01A77-F666-41BD-BED5-B172C9689652}"/>
              </a:ext>
            </a:extLst>
          </p:cNvPr>
          <p:cNvSpPr txBox="1"/>
          <p:nvPr/>
        </p:nvSpPr>
        <p:spPr>
          <a:xfrm>
            <a:off x="4600575" y="5073848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World and Machine table</a:t>
            </a:r>
          </a:p>
        </p:txBody>
      </p:sp>
    </p:spTree>
    <p:extLst>
      <p:ext uri="{BB962C8B-B14F-4D97-AF65-F5344CB8AC3E}">
        <p14:creationId xmlns:p14="http://schemas.microsoft.com/office/powerpoint/2010/main" val="31103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Formal analysis using Alloy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75B2D53-B433-45A4-97E6-1C1E9E23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83" y="2240404"/>
            <a:ext cx="1924050" cy="88582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DB65484-BAFA-4DD5-AFF8-1280609B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937" y="1973547"/>
            <a:ext cx="2412044" cy="2972772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1CEB6-592B-4F17-A95C-A8DDA7B3AF40}"/>
              </a:ext>
            </a:extLst>
          </p:cNvPr>
          <p:cNvSpPr txBox="1"/>
          <p:nvPr/>
        </p:nvSpPr>
        <p:spPr>
          <a:xfrm>
            <a:off x="4414858" y="3180897"/>
            <a:ext cx="28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1. Customer abstract Signature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C86E995-96C0-444C-95B4-7043A2047872}"/>
              </a:ext>
            </a:extLst>
          </p:cNvPr>
          <p:cNvSpPr txBox="1"/>
          <p:nvPr/>
        </p:nvSpPr>
        <p:spPr>
          <a:xfrm>
            <a:off x="9284091" y="4946319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2. User Signature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18073A88-B9F7-43D0-AEF6-1C3B178B82A5}"/>
              </a:ext>
            </a:extLst>
          </p:cNvPr>
          <p:cNvSpPr/>
          <p:nvPr/>
        </p:nvSpPr>
        <p:spPr>
          <a:xfrm rot="10800000">
            <a:off x="7572817" y="2597435"/>
            <a:ext cx="10298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F84828B-941B-458C-94EE-FF06350C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114" y="4465783"/>
            <a:ext cx="2933700" cy="1362075"/>
          </a:xfrm>
          <a:prstGeom prst="rect">
            <a:avLst/>
          </a:prstGeom>
        </p:spPr>
      </p:pic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4C95FDE9-C20C-4FFF-A32E-E1F6643891F3}"/>
              </a:ext>
            </a:extLst>
          </p:cNvPr>
          <p:cNvSpPr/>
          <p:nvPr/>
        </p:nvSpPr>
        <p:spPr>
          <a:xfrm rot="16200000">
            <a:off x="5307579" y="3726634"/>
            <a:ext cx="90213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6B345D-33F0-425A-A4C3-544D5AC7336B}"/>
              </a:ext>
            </a:extLst>
          </p:cNvPr>
          <p:cNvSpPr txBox="1"/>
          <p:nvPr/>
        </p:nvSpPr>
        <p:spPr>
          <a:xfrm>
            <a:off x="4762214" y="5885765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3. Authority Signature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B8D21D9-57B0-43D9-B15B-F1DFA6F78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3" y="2180951"/>
            <a:ext cx="3390900" cy="184785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34DDCC-C80F-4B4A-AF65-C3765AFE750A}"/>
              </a:ext>
            </a:extLst>
          </p:cNvPr>
          <p:cNvSpPr txBox="1"/>
          <p:nvPr/>
        </p:nvSpPr>
        <p:spPr>
          <a:xfrm>
            <a:off x="435719" y="4028801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4. Authority </a:t>
            </a:r>
            <a:r>
              <a:rPr lang="it-IT" sz="1400" dirty="0" err="1">
                <a:latin typeface="Century Gothic" panose="020B0502020202020204" pitchFamily="34" charset="0"/>
              </a:rPr>
              <a:t>Member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  <a:p>
            <a:endParaRPr lang="it-IT" dirty="0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098F5C37-4E81-4D19-A03D-841A2EFAC625}"/>
              </a:ext>
            </a:extLst>
          </p:cNvPr>
          <p:cNvSpPr/>
          <p:nvPr/>
        </p:nvSpPr>
        <p:spPr>
          <a:xfrm>
            <a:off x="3555706" y="25974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2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3" grpId="0" animBg="1"/>
      <p:bldP spid="24" grpId="0"/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Formal analysis using Alloy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1CEB6-592B-4F17-A95C-A8DDA7B3AF40}"/>
              </a:ext>
            </a:extLst>
          </p:cNvPr>
          <p:cNvSpPr txBox="1"/>
          <p:nvPr/>
        </p:nvSpPr>
        <p:spPr>
          <a:xfrm>
            <a:off x="4801955" y="5087961"/>
            <a:ext cx="28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1. Notification Signature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34DDCC-C80F-4B4A-AF65-C3765AFE750A}"/>
              </a:ext>
            </a:extLst>
          </p:cNvPr>
          <p:cNvSpPr txBox="1"/>
          <p:nvPr/>
        </p:nvSpPr>
        <p:spPr>
          <a:xfrm>
            <a:off x="9133968" y="3396906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2. </a:t>
            </a:r>
            <a:r>
              <a:rPr lang="it-IT" sz="1400" dirty="0" err="1">
                <a:latin typeface="Century Gothic" panose="020B0502020202020204" pitchFamily="34" charset="0"/>
              </a:rPr>
              <a:t>Violation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  <a:p>
            <a:endParaRPr lang="it-IT" dirty="0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098F5C37-4E81-4D19-A03D-841A2EFAC625}"/>
              </a:ext>
            </a:extLst>
          </p:cNvPr>
          <p:cNvSpPr/>
          <p:nvPr/>
        </p:nvSpPr>
        <p:spPr>
          <a:xfrm rot="10800000">
            <a:off x="7621953" y="26731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CDD5A1-B2ED-4444-9B48-D46AFA3E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72" y="1962806"/>
            <a:ext cx="2844451" cy="29991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0D84C8-0C86-4C8D-8CC8-CDA59CA7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618" y="2191139"/>
            <a:ext cx="3019425" cy="11906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5CD6D1-9C94-4068-916F-5B0B590C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5" y="4276202"/>
            <a:ext cx="2390775" cy="6858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A2E1EF-4081-4367-89B7-D1FB64DF9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13" y="5260445"/>
            <a:ext cx="2371725" cy="6953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AF6D97-E332-4A57-857F-CE32D625A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78" y="1936525"/>
            <a:ext cx="3171825" cy="19907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29E36E1-7DD8-4737-A4EA-2560103547F9}"/>
              </a:ext>
            </a:extLst>
          </p:cNvPr>
          <p:cNvSpPr/>
          <p:nvPr/>
        </p:nvSpPr>
        <p:spPr>
          <a:xfrm>
            <a:off x="624987" y="4952668"/>
            <a:ext cx="2570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3. User </a:t>
            </a:r>
            <a:r>
              <a:rPr lang="it-IT" sz="1400" dirty="0" err="1">
                <a:latin typeface="Century Gothic" panose="020B0502020202020204" pitchFamily="34" charset="0"/>
              </a:rPr>
              <a:t>Statistics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9A54326-3344-4CA1-A885-5BEEBCDE335E}"/>
              </a:ext>
            </a:extLst>
          </p:cNvPr>
          <p:cNvSpPr/>
          <p:nvPr/>
        </p:nvSpPr>
        <p:spPr>
          <a:xfrm>
            <a:off x="921198" y="5936911"/>
            <a:ext cx="1978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4. Authority </a:t>
            </a:r>
            <a:r>
              <a:rPr lang="it-IT" sz="1400" dirty="0" err="1">
                <a:latin typeface="Century Gothic" panose="020B0502020202020204" pitchFamily="34" charset="0"/>
              </a:rPr>
              <a:t>Statistics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5C7C88-AC41-4F32-84AA-9B605DFA72D1}"/>
              </a:ext>
            </a:extLst>
          </p:cNvPr>
          <p:cNvSpPr/>
          <p:nvPr/>
        </p:nvSpPr>
        <p:spPr>
          <a:xfrm>
            <a:off x="286408" y="3887887"/>
            <a:ext cx="3248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5. Ticket &amp; Ticket </a:t>
            </a:r>
            <a:r>
              <a:rPr lang="it-IT" sz="1400" dirty="0" err="1">
                <a:latin typeface="Century Gothic" panose="020B0502020202020204" pitchFamily="34" charset="0"/>
              </a:rPr>
              <a:t>Statistics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180974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Formal analysis using Alloy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1CEB6-592B-4F17-A95C-A8DDA7B3AF40}"/>
              </a:ext>
            </a:extLst>
          </p:cNvPr>
          <p:cNvSpPr txBox="1"/>
          <p:nvPr/>
        </p:nvSpPr>
        <p:spPr>
          <a:xfrm>
            <a:off x="837535" y="2957576"/>
            <a:ext cx="28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Customers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34DDCC-C80F-4B4A-AF65-C3765AFE750A}"/>
              </a:ext>
            </a:extLst>
          </p:cNvPr>
          <p:cNvSpPr txBox="1"/>
          <p:nvPr/>
        </p:nvSpPr>
        <p:spPr>
          <a:xfrm>
            <a:off x="6733952" y="2946893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2.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Notification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9A54326-3344-4CA1-A885-5BEEBCDE335E}"/>
              </a:ext>
            </a:extLst>
          </p:cNvPr>
          <p:cNvSpPr/>
          <p:nvPr/>
        </p:nvSpPr>
        <p:spPr>
          <a:xfrm>
            <a:off x="904086" y="5893048"/>
            <a:ext cx="2210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5.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Violation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5C7C88-AC41-4F32-84AA-9B605DFA72D1}"/>
              </a:ext>
            </a:extLst>
          </p:cNvPr>
          <p:cNvSpPr/>
          <p:nvPr/>
        </p:nvSpPr>
        <p:spPr>
          <a:xfrm>
            <a:off x="904086" y="4398310"/>
            <a:ext cx="2906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Availability</a:t>
            </a:r>
            <a:r>
              <a:rPr lang="it-IT" sz="1400" dirty="0">
                <a:latin typeface="Century Gothic" panose="020B0502020202020204" pitchFamily="34" charset="0"/>
              </a:rPr>
              <a:t> of AM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42E602A-F682-45FF-B49F-2B053D83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7" y="2212841"/>
            <a:ext cx="4105275" cy="7048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32C7335-8353-47BA-9099-DF5A6413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84" y="2182632"/>
            <a:ext cx="5476875" cy="8477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3AF7D8A-3C8E-464C-98C6-0D0EE7DBC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44" y="3556351"/>
            <a:ext cx="5976599" cy="102677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4354AE8-0522-4443-BC0F-ADE747936B64}"/>
              </a:ext>
            </a:extLst>
          </p:cNvPr>
          <p:cNvSpPr/>
          <p:nvPr/>
        </p:nvSpPr>
        <p:spPr>
          <a:xfrm>
            <a:off x="7035793" y="4573375"/>
            <a:ext cx="2226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4.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Authority 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BDA844D-6877-4582-8D4B-61A0F3DA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70" y="3556351"/>
            <a:ext cx="5178314" cy="70485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F1CCD9E-6872-4586-BD32-778AE57EC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32" y="5183801"/>
            <a:ext cx="6567441" cy="71437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7170BA0-41A7-4285-8DC8-D68981B96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240" y="5109115"/>
            <a:ext cx="4419600" cy="733425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23E999BB-D4C5-4D95-8100-441AC7BEA18F}"/>
              </a:ext>
            </a:extLst>
          </p:cNvPr>
          <p:cNvSpPr/>
          <p:nvPr/>
        </p:nvSpPr>
        <p:spPr>
          <a:xfrm>
            <a:off x="7347991" y="5762726"/>
            <a:ext cx="2015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6.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Tickets </a:t>
            </a:r>
          </a:p>
        </p:txBody>
      </p:sp>
    </p:spTree>
    <p:extLst>
      <p:ext uri="{BB962C8B-B14F-4D97-AF65-F5344CB8AC3E}">
        <p14:creationId xmlns:p14="http://schemas.microsoft.com/office/powerpoint/2010/main" val="1902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10" grpId="0"/>
      <p:bldP spid="11" grpId="0"/>
      <p:bldP spid="16" grpId="0"/>
      <p:bldP spid="2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580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Tema di Office</vt:lpstr>
      <vt:lpstr>Retrospettivo</vt:lpstr>
      <vt:lpstr> AUTHORS  Armenante Valerio Capaldo Marco Di Salvo Dario</vt:lpstr>
      <vt:lpstr>RASD Presentation Outline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DD Presentation Outline </vt:lpstr>
      <vt:lpstr>System’s Components</vt:lpstr>
      <vt:lpstr>Component Interfaces</vt:lpstr>
      <vt:lpstr>Meaningful Interactions</vt:lpstr>
      <vt:lpstr>Implementation, Integration and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 Armenante Valerio Capaldo Marco DI Salvo Dario</dc:title>
  <dc:creator>Marco Capaldo</dc:creator>
  <cp:lastModifiedBy>Dario Di Salvo</cp:lastModifiedBy>
  <cp:revision>42</cp:revision>
  <dcterms:created xsi:type="dcterms:W3CDTF">2019-12-18T12:10:33Z</dcterms:created>
  <dcterms:modified xsi:type="dcterms:W3CDTF">2020-01-25T16:19:00Z</dcterms:modified>
</cp:coreProperties>
</file>