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51FD9-D218-4D35-A159-C790C8DA031C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41A20-5744-494D-9B1E-66060499E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66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51FD9-D218-4D35-A159-C790C8DA031C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41A20-5744-494D-9B1E-66060499E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54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51FD9-D218-4D35-A159-C790C8DA031C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41A20-5744-494D-9B1E-66060499E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813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51FD9-D218-4D35-A159-C790C8DA031C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41A20-5744-494D-9B1E-66060499EBC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6565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51FD9-D218-4D35-A159-C790C8DA031C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41A20-5744-494D-9B1E-66060499E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65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51FD9-D218-4D35-A159-C790C8DA031C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41A20-5744-494D-9B1E-66060499E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77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51FD9-D218-4D35-A159-C790C8DA031C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41A20-5744-494D-9B1E-66060499E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92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51FD9-D218-4D35-A159-C790C8DA031C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41A20-5744-494D-9B1E-66060499E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03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51FD9-D218-4D35-A159-C790C8DA031C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41A20-5744-494D-9B1E-66060499E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20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51FD9-D218-4D35-A159-C790C8DA031C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41A20-5744-494D-9B1E-66060499E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81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51FD9-D218-4D35-A159-C790C8DA031C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41A20-5744-494D-9B1E-66060499E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8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51FD9-D218-4D35-A159-C790C8DA031C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41A20-5744-494D-9B1E-66060499E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37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51FD9-D218-4D35-A159-C790C8DA031C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41A20-5744-494D-9B1E-66060499E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61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51FD9-D218-4D35-A159-C790C8DA031C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41A20-5744-494D-9B1E-66060499E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54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51FD9-D218-4D35-A159-C790C8DA031C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41A20-5744-494D-9B1E-66060499E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20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51FD9-D218-4D35-A159-C790C8DA031C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41A20-5744-494D-9B1E-66060499E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48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51FD9-D218-4D35-A159-C790C8DA031C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41A20-5744-494D-9B1E-66060499E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46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1651FD9-D218-4D35-A159-C790C8DA031C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41A20-5744-494D-9B1E-66060499E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190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23054-48E7-4253-ACD4-EB02734E74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dirty="0"/>
              <a:t>Project Title: H1B Visa Petition Analysis</a:t>
            </a:r>
            <a:br>
              <a:rPr lang="en-US" b="1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297E7A-1772-4B99-94DC-5CA20FA8A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Introduction to Data Science (MATH 3900 / CS 5963), University of Utah</a:t>
            </a:r>
          </a:p>
          <a:p>
            <a:br>
              <a:rPr lang="en-US" sz="1800" dirty="0"/>
            </a:br>
            <a:r>
              <a:rPr lang="en-US" sz="1800" dirty="0"/>
              <a:t>Ashutosh Sharma: U1158306 </a:t>
            </a:r>
            <a:br>
              <a:rPr lang="en-US" sz="1800" dirty="0"/>
            </a:br>
            <a:r>
              <a:rPr lang="en-US" sz="1800" dirty="0"/>
              <a:t>Pratik Laxman Sawant: U1166421 </a:t>
            </a:r>
            <a:br>
              <a:rPr lang="en-US" sz="1800" dirty="0"/>
            </a:br>
            <a:r>
              <a:rPr lang="en-US" sz="1800" dirty="0"/>
              <a:t>Adesh Valecha: U1193441</a:t>
            </a:r>
          </a:p>
        </p:txBody>
      </p:sp>
    </p:spTree>
    <p:extLst>
      <p:ext uri="{BB962C8B-B14F-4D97-AF65-F5344CB8AC3E}">
        <p14:creationId xmlns:p14="http://schemas.microsoft.com/office/powerpoint/2010/main" val="2126133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9555474-10F4-4E0D-8E8E-222852D85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3235"/>
            <a:ext cx="5162843" cy="51115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E1B189-8856-4C5C-AC01-0E6FE63308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122" y="1"/>
            <a:ext cx="6726600" cy="35985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8B6790-E680-4093-B718-DA09805382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156" y="3697356"/>
            <a:ext cx="6347791" cy="309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807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wage map">
            <a:hlinkClick r:id="" action="ppaction://media"/>
            <a:extLst>
              <a:ext uri="{FF2B5EF4-FFF2-40B4-BE49-F238E27FC236}">
                <a16:creationId xmlns:a16="http://schemas.microsoft.com/office/drawing/2014/main" id="{F30F36D7-6002-4E14-A663-E12347D9E46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-54429"/>
            <a:ext cx="12192000" cy="691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8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48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ertified map">
            <a:hlinkClick r:id="" action="ppaction://media"/>
            <a:extLst>
              <a:ext uri="{FF2B5EF4-FFF2-40B4-BE49-F238E27FC236}">
                <a16:creationId xmlns:a16="http://schemas.microsoft.com/office/drawing/2014/main" id="{18F5D011-D83A-4899-BAF5-2CE8574FA86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-1"/>
            <a:ext cx="12192000" cy="695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178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00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8BAE85-9294-42EA-9CB8-61C3C83D4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2056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857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nimation">
            <a:hlinkClick r:id="" action="ppaction://media"/>
            <a:extLst>
              <a:ext uri="{FF2B5EF4-FFF2-40B4-BE49-F238E27FC236}">
                <a16:creationId xmlns:a16="http://schemas.microsoft.com/office/drawing/2014/main" id="{E2F99627-5058-4665-92A2-E1C250CA8C7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69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02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09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2018-04-22_20-12-18">
            <a:hlinkClick r:id="" action="ppaction://media"/>
            <a:extLst>
              <a:ext uri="{FF2B5EF4-FFF2-40B4-BE49-F238E27FC236}">
                <a16:creationId xmlns:a16="http://schemas.microsoft.com/office/drawing/2014/main" id="{88944770-D863-4554-8AF2-BBE08E18E07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23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0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699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ECFE32-0A44-4162-9D45-F47468A71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65" y="1807920"/>
            <a:ext cx="5621324" cy="45506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8A66A7-91DC-4F5B-95E1-ABE82503BD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821" y="1807920"/>
            <a:ext cx="6085714" cy="40022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259D8D-BE5F-4E65-B6C9-0C613347AF05}"/>
              </a:ext>
            </a:extLst>
          </p:cNvPr>
          <p:cNvSpPr txBox="1"/>
          <p:nvPr/>
        </p:nvSpPr>
        <p:spPr>
          <a:xfrm>
            <a:off x="1547446" y="225083"/>
            <a:ext cx="8623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Correlation of Variables and Regression model Summary</a:t>
            </a:r>
          </a:p>
        </p:txBody>
      </p:sp>
    </p:spTree>
    <p:extLst>
      <p:ext uri="{BB962C8B-B14F-4D97-AF65-F5344CB8AC3E}">
        <p14:creationId xmlns:p14="http://schemas.microsoft.com/office/powerpoint/2010/main" val="355045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FC19E9-E643-4F88-94F5-C5748D3BE25C}"/>
              </a:ext>
            </a:extLst>
          </p:cNvPr>
          <p:cNvSpPr txBox="1"/>
          <p:nvPr/>
        </p:nvSpPr>
        <p:spPr>
          <a:xfrm>
            <a:off x="3419061" y="1179443"/>
            <a:ext cx="53803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Recommendations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4B1A53-4507-4ADF-821F-E951D3AA1A53}"/>
              </a:ext>
            </a:extLst>
          </p:cNvPr>
          <p:cNvSpPr txBox="1"/>
          <p:nvPr/>
        </p:nvSpPr>
        <p:spPr>
          <a:xfrm>
            <a:off x="1027043" y="2811622"/>
            <a:ext cx="101379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 person had to choose to apply for H1b visa the best bet would be California(San Francisco) or Texas(Houston) for a Programmer Analyst/ Systems Analyst position that would pay be an average salary of 100k+ if negotiated properly and have high chances of getting a CERTIFIED H1B visa petition.</a:t>
            </a:r>
          </a:p>
        </p:txBody>
      </p:sp>
    </p:spTree>
    <p:extLst>
      <p:ext uri="{BB962C8B-B14F-4D97-AF65-F5344CB8AC3E}">
        <p14:creationId xmlns:p14="http://schemas.microsoft.com/office/powerpoint/2010/main" val="284888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177</TotalTime>
  <Words>88</Words>
  <Application>Microsoft Office PowerPoint</Application>
  <PresentationFormat>Widescreen</PresentationFormat>
  <Paragraphs>6</Paragraphs>
  <Slides>9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Project Title: H1B Visa Petition Analysis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Title: H1B Visa Petition Analysis</dc:title>
  <dc:creator>ashutosh sharma</dc:creator>
  <cp:lastModifiedBy>ashutosh sharma</cp:lastModifiedBy>
  <cp:revision>12</cp:revision>
  <dcterms:created xsi:type="dcterms:W3CDTF">2018-04-23T02:16:02Z</dcterms:created>
  <dcterms:modified xsi:type="dcterms:W3CDTF">2018-04-23T05:13:44Z</dcterms:modified>
</cp:coreProperties>
</file>