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F031-33A2-40D3-8173-A7394891107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2D-A443-4EF1-A120-4383E9538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88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F031-33A2-40D3-8173-A7394891107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2D-A443-4EF1-A120-4383E9538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92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F031-33A2-40D3-8173-A7394891107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2D-A443-4EF1-A120-4383E9538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2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F031-33A2-40D3-8173-A7394891107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2D-A443-4EF1-A120-4383E9538A6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083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F031-33A2-40D3-8173-A7394891107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2D-A443-4EF1-A120-4383E9538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804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F031-33A2-40D3-8173-A7394891107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2D-A443-4EF1-A120-4383E9538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43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F031-33A2-40D3-8173-A7394891107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2D-A443-4EF1-A120-4383E9538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484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F031-33A2-40D3-8173-A7394891107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2D-A443-4EF1-A120-4383E9538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08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F031-33A2-40D3-8173-A7394891107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2D-A443-4EF1-A120-4383E9538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96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F031-33A2-40D3-8173-A7394891107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2D-A443-4EF1-A120-4383E9538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51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F031-33A2-40D3-8173-A7394891107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2D-A443-4EF1-A120-4383E9538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178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F031-33A2-40D3-8173-A7394891107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2D-A443-4EF1-A120-4383E9538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140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F031-33A2-40D3-8173-A7394891107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2D-A443-4EF1-A120-4383E9538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58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F031-33A2-40D3-8173-A7394891107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2D-A443-4EF1-A120-4383E9538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F031-33A2-40D3-8173-A7394891107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2D-A443-4EF1-A120-4383E9538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3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F031-33A2-40D3-8173-A7394891107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2D-A443-4EF1-A120-4383E9538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80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F031-33A2-40D3-8173-A7394891107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BBA2D-A443-4EF1-A120-4383E9538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4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00F031-33A2-40D3-8173-A7394891107F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BBA2D-A443-4EF1-A120-4383E9538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3442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BF11-1B92-BACE-EDDD-F21C1579C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490" y="1341475"/>
            <a:ext cx="9987966" cy="1295400"/>
          </a:xfrm>
        </p:spPr>
        <p:txBody>
          <a:bodyPr/>
          <a:lstStyle/>
          <a:p>
            <a:br>
              <a:rPr lang="en-US" b="1" dirty="0"/>
            </a:br>
            <a:r>
              <a:rPr lang="en-US" sz="6000" b="1" dirty="0"/>
              <a:t>Salesforce </a:t>
            </a:r>
            <a:br>
              <a:rPr lang="en-US" sz="6000" b="1" dirty="0"/>
            </a:br>
            <a:r>
              <a:rPr lang="en-US" sz="6000" b="1" dirty="0"/>
              <a:t>Carbon Footprint Tracker</a:t>
            </a:r>
            <a:endParaRPr lang="en-IN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82633-1F27-CC83-229D-4E852B024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43" y="3040913"/>
            <a:ext cx="10689714" cy="321103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The Problem:</a:t>
            </a:r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Companies struggle to measure their environmental impact.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Data is trapped in PDFs, emails, and spreadsheets.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Manual processes are slow, error-prone, and impossible to audit.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This creates risk and misses a key competitive advantage.</a:t>
            </a:r>
          </a:p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Our Solution:</a:t>
            </a:r>
            <a:br>
              <a:rPr lang="en-US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A native Salesforce application that automates carbon accounting, turning messy data into clear, actionable insights directly inside your CRM.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193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7BE3A-616B-C39C-F3C3-CC1173A0A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433014" cy="1400530"/>
          </a:xfrm>
        </p:spPr>
        <p:txBody>
          <a:bodyPr/>
          <a:lstStyle/>
          <a:p>
            <a:r>
              <a:rPr lang="en-US" sz="5400" b="1" dirty="0"/>
              <a:t>1: Understanding the Problem                                   &amp; The Market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72A6-C51F-75CF-FD83-AC8380A95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38" y="2662519"/>
            <a:ext cx="10433014" cy="3742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We started by listening.</a:t>
            </a:r>
            <a:br>
              <a:rPr lang="en-US" dirty="0"/>
            </a:br>
            <a:r>
              <a:rPr lang="en-US" dirty="0"/>
              <a:t>This phase was about defining the "why" and the "who" before the "how."</a:t>
            </a:r>
          </a:p>
          <a:p>
            <a:pPr marL="0" indent="0">
              <a:buNone/>
            </a:pPr>
            <a:r>
              <a:rPr lang="en-US" b="1" dirty="0"/>
              <a:t>✅ Requirement Gathering:</a:t>
            </a:r>
            <a:r>
              <a:rPr lang="en-US" dirty="0"/>
              <a:t> Defined the core need: automate data collection, ensure accurate calculations, and integrate deeply with Salesforce.</a:t>
            </a:r>
          </a:p>
          <a:p>
            <a:pPr marL="0" indent="0">
              <a:buNone/>
            </a:pPr>
            <a:r>
              <a:rPr lang="en-US" b="1" dirty="0"/>
              <a:t>✅ Stakeholder Analysis:</a:t>
            </a:r>
            <a:r>
              <a:rPr lang="en-US" dirty="0"/>
              <a:t> Identified key users: Sustainability Managers (primary), Salesforce Admins, CFOs, and the Sales team.</a:t>
            </a:r>
          </a:p>
          <a:p>
            <a:pPr marL="0" indent="0">
              <a:buNone/>
            </a:pPr>
            <a:r>
              <a:rPr lang="en-US" b="1" dirty="0"/>
              <a:t>✅ Competitive Research:</a:t>
            </a:r>
            <a:r>
              <a:rPr lang="en-US" dirty="0"/>
              <a:t> Analyzed the AppExchange. Found a gap for a </a:t>
            </a:r>
            <a:r>
              <a:rPr lang="en-US" b="1" dirty="0"/>
              <a:t>native, affordable, and user-friendly</a:t>
            </a:r>
            <a:r>
              <a:rPr lang="en-US" dirty="0"/>
              <a:t> app for mid-market companies.</a:t>
            </a:r>
          </a:p>
          <a:p>
            <a:pPr marL="0" indent="0">
              <a:buNone/>
            </a:pPr>
            <a:r>
              <a:rPr lang="en-US" b="1" dirty="0"/>
              <a:t>Outcome:</a:t>
            </a:r>
            <a:r>
              <a:rPr lang="en-US" dirty="0"/>
              <a:t> A clear vision for a solution that is both powerful and practical.</a:t>
            </a:r>
          </a:p>
        </p:txBody>
      </p:sp>
    </p:spTree>
    <p:extLst>
      <p:ext uri="{BB962C8B-B14F-4D97-AF65-F5344CB8AC3E}">
        <p14:creationId xmlns:p14="http://schemas.microsoft.com/office/powerpoint/2010/main" val="566994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240F1-491B-A20E-75A1-1E2C3520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2: Technical Design &amp; Architecture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8C797-E039-E6FB-FB0B-829328E13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38" y="2339997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Building the Blueprint.</a:t>
            </a:r>
            <a:br>
              <a:rPr lang="en-US" dirty="0"/>
            </a:br>
            <a:r>
              <a:rPr lang="en-US" dirty="0"/>
              <a:t>How will the application actually work?</a:t>
            </a:r>
          </a:p>
          <a:p>
            <a:r>
              <a:rPr lang="en-US" b="1" dirty="0"/>
              <a:t>Data Model:</a:t>
            </a:r>
            <a:r>
              <a:rPr lang="en-US" dirty="0"/>
              <a:t> Designing custom objects to store energy usage, emission factors, and results—all linked to standard Accounts and Contacts.</a:t>
            </a:r>
          </a:p>
          <a:p>
            <a:r>
              <a:rPr lang="en-US" b="1" dirty="0"/>
              <a:t>Automation:</a:t>
            </a:r>
            <a:r>
              <a:rPr lang="en-US" dirty="0"/>
              <a:t> Designing the "engine" that automatically calculates emissions when data is entered.</a:t>
            </a:r>
          </a:p>
          <a:p>
            <a:r>
              <a:rPr lang="en-US" b="1" dirty="0"/>
              <a:t>Security &amp; Compliance:</a:t>
            </a:r>
            <a:r>
              <a:rPr lang="en-US" dirty="0"/>
              <a:t> Architecting the app to meet strict Salesforce security standards for the AppExchange.</a:t>
            </a:r>
          </a:p>
          <a:p>
            <a:r>
              <a:rPr lang="en-US" b="1" dirty="0"/>
              <a:t>User Interface:</a:t>
            </a:r>
            <a:r>
              <a:rPr lang="en-US" dirty="0"/>
              <a:t> Sketching simple screens for data entry and visualizations.</a:t>
            </a:r>
          </a:p>
          <a:p>
            <a:r>
              <a:rPr lang="en-US" b="1" dirty="0"/>
              <a:t>Goal:</a:t>
            </a:r>
            <a:r>
              <a:rPr lang="en-US" dirty="0"/>
              <a:t> To create a scalable, secure, and well-structured foundation.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30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8548-09BC-2AFC-286E-61621E0A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805154" cy="1400530"/>
          </a:xfrm>
        </p:spPr>
        <p:txBody>
          <a:bodyPr/>
          <a:lstStyle/>
          <a:p>
            <a:r>
              <a:rPr lang="en-IN" sz="5400" b="1" dirty="0"/>
              <a:t>3: Development</a:t>
            </a:r>
            <a:r>
              <a:rPr lang="en-IN" b="1" dirty="0"/>
              <a:t> </a:t>
            </a:r>
            <a:r>
              <a:rPr lang="en-IN" sz="5400" b="1" dirty="0"/>
              <a:t>&amp; Configuration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E5D36-043E-4A13-68EF-9E3F0E40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1" y="2052918"/>
            <a:ext cx="10347953" cy="4195481"/>
          </a:xfrm>
        </p:spPr>
        <p:txBody>
          <a:bodyPr>
            <a:normAutofit/>
          </a:bodyPr>
          <a:lstStyle/>
          <a:p>
            <a:r>
              <a:rPr lang="en-US" b="1" dirty="0"/>
              <a:t>Turning plans into reality.</a:t>
            </a:r>
            <a:br>
              <a:rPr lang="en-US" dirty="0"/>
            </a:br>
            <a:r>
              <a:rPr lang="en-US" dirty="0"/>
              <a:t>Building the application in manageable stages.</a:t>
            </a:r>
          </a:p>
          <a:p>
            <a:r>
              <a:rPr lang="en-US" dirty="0"/>
              <a:t>** Agile Sprints:** Development happens in short, 2-week cycles, focusing on one feature at a time.</a:t>
            </a:r>
          </a:p>
          <a:p>
            <a:r>
              <a:rPr lang="en-US" b="1" dirty="0"/>
              <a:t>Core Features First:</a:t>
            </a:r>
            <a:r>
              <a:rPr lang="en-US" dirty="0"/>
              <a:t> Prioritize building the data model, calculation engine, and basic UI.</a:t>
            </a:r>
          </a:p>
          <a:p>
            <a:r>
              <a:rPr lang="en-US" b="1" dirty="0"/>
              <a:t>Continuous Testing:</a:t>
            </a:r>
            <a:r>
              <a:rPr lang="en-US" dirty="0"/>
              <a:t> Each feature is tested as it's built to ensure quality from the start.</a:t>
            </a:r>
          </a:p>
          <a:p>
            <a:r>
              <a:rPr lang="en-US" b="1" dirty="0"/>
              <a:t>Staging Environment:</a:t>
            </a:r>
            <a:r>
              <a:rPr lang="en-US" dirty="0"/>
              <a:t> A copy of Salesforce ("sandbox") is used for building and testing without affecting real data.</a:t>
            </a:r>
          </a:p>
          <a:p>
            <a:r>
              <a:rPr lang="en-US" b="1" dirty="0"/>
              <a:t>Goal:</a:t>
            </a:r>
            <a:r>
              <a:rPr lang="en-US" dirty="0"/>
              <a:t> A high-quality, functional application built on time and on budget.</a:t>
            </a:r>
          </a:p>
        </p:txBody>
      </p:sp>
    </p:spTree>
    <p:extLst>
      <p:ext uri="{BB962C8B-B14F-4D97-AF65-F5344CB8AC3E}">
        <p14:creationId xmlns:p14="http://schemas.microsoft.com/office/powerpoint/2010/main" val="279856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93F4E-B674-8312-D63F-8D0ACB25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539340" cy="1400530"/>
          </a:xfrm>
        </p:spPr>
        <p:txBody>
          <a:bodyPr/>
          <a:lstStyle/>
          <a:p>
            <a:r>
              <a:rPr lang="en-IN" sz="5400" b="1" dirty="0"/>
              <a:t>4: Testing &amp; Quality Assurance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B1D3-8FEF-8591-70ED-0F00CF1AA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Ensuring it works perfectly.</a:t>
            </a:r>
            <a:br>
              <a:rPr lang="en-US" dirty="0"/>
            </a:br>
            <a:r>
              <a:rPr lang="en-US" dirty="0"/>
              <a:t>Rigorous testing before anyone else uses it.</a:t>
            </a:r>
          </a:p>
          <a:p>
            <a:r>
              <a:rPr lang="en-US" b="1" dirty="0"/>
              <a:t>User Acceptance Testing (UAT):</a:t>
            </a:r>
            <a:r>
              <a:rPr lang="en-US" dirty="0"/>
              <a:t> The Sustainability team tests the app with real-world data to ensure it meets their needs.</a:t>
            </a:r>
          </a:p>
          <a:p>
            <a:r>
              <a:rPr lang="en-US" b="1" dirty="0"/>
              <a:t>Bug Fixing:</a:t>
            </a:r>
            <a:r>
              <a:rPr lang="en-US" dirty="0"/>
              <a:t> Identifying and resolving any issues or unexpected behavior.</a:t>
            </a:r>
          </a:p>
          <a:p>
            <a:r>
              <a:rPr lang="en-US" b="1" dirty="0"/>
              <a:t>Performance Testing:</a:t>
            </a:r>
            <a:r>
              <a:rPr lang="en-US" dirty="0"/>
              <a:t> Ensuring the app remains fast, even with large amounts of data.</a:t>
            </a:r>
          </a:p>
          <a:p>
            <a:r>
              <a:rPr lang="en-US" b="1" dirty="0"/>
              <a:t>Security Review:</a:t>
            </a:r>
            <a:r>
              <a:rPr lang="en-US" dirty="0"/>
              <a:t> Preparing and submitting the app for Salesforce's mandatory security check.</a:t>
            </a:r>
          </a:p>
          <a:p>
            <a:r>
              <a:rPr lang="en-US" b="1" dirty="0"/>
              <a:t>Goal:</a:t>
            </a:r>
            <a:r>
              <a:rPr lang="en-US" dirty="0"/>
              <a:t> A reliable, robust, and secure product ready for launch.</a:t>
            </a:r>
          </a:p>
        </p:txBody>
      </p:sp>
    </p:spTree>
    <p:extLst>
      <p:ext uri="{BB962C8B-B14F-4D97-AF65-F5344CB8AC3E}">
        <p14:creationId xmlns:p14="http://schemas.microsoft.com/office/powerpoint/2010/main" val="609306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B74B-159C-4487-0A7F-0491B3F0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b="1"/>
              <a:t>5: Deployment &amp; Launch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50CCC-8088-69FB-1A2A-B87E2AA55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Releasing the application to the world.</a:t>
            </a:r>
            <a:br>
              <a:rPr lang="en-US" dirty="0"/>
            </a:br>
            <a:r>
              <a:rPr lang="en-US" dirty="0"/>
              <a:t>Getting the tool into the hands of users.</a:t>
            </a:r>
          </a:p>
          <a:p>
            <a:r>
              <a:rPr lang="en-US" b="1" dirty="0"/>
              <a:t>AppExchange Listing:</a:t>
            </a:r>
            <a:r>
              <a:rPr lang="en-US" dirty="0"/>
              <a:t> Publishing the app on Salesforce's marketplace for anyone to find and install.</a:t>
            </a:r>
          </a:p>
          <a:p>
            <a:r>
              <a:rPr lang="en-US" b="1" dirty="0"/>
              <a:t>Documentation:</a:t>
            </a:r>
            <a:r>
              <a:rPr lang="en-US" dirty="0"/>
              <a:t> Creating clear user guides and training materials.</a:t>
            </a:r>
          </a:p>
          <a:p>
            <a:r>
              <a:rPr lang="en-US" b="1" dirty="0"/>
              <a:t>Initial Support:</a:t>
            </a:r>
            <a:r>
              <a:rPr lang="en-US" dirty="0"/>
              <a:t> Planning for feedback and providing support to the first customers.</a:t>
            </a:r>
          </a:p>
          <a:p>
            <a:r>
              <a:rPr lang="en-US" b="1" dirty="0"/>
              <a:t>Future Roadmap:</a:t>
            </a:r>
            <a:r>
              <a:rPr lang="en-US" dirty="0"/>
              <a:t> Gathering ideas for the next set of features (e.g., API integrations, advanced analytics).</a:t>
            </a:r>
          </a:p>
          <a:p>
            <a:r>
              <a:rPr lang="en-US" b="1" dirty="0"/>
              <a:t>Goal:</a:t>
            </a:r>
            <a:r>
              <a:rPr lang="en-US" dirty="0"/>
              <a:t> A successful launch and a foundation for long-term growth.</a:t>
            </a:r>
          </a:p>
        </p:txBody>
      </p:sp>
    </p:spTree>
    <p:extLst>
      <p:ext uri="{BB962C8B-B14F-4D97-AF65-F5344CB8AC3E}">
        <p14:creationId xmlns:p14="http://schemas.microsoft.com/office/powerpoint/2010/main" val="329037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600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 Salesforce  Carbon Footprint Tracker</vt:lpstr>
      <vt:lpstr>1: Understanding the Problem                                   &amp; The Market </vt:lpstr>
      <vt:lpstr>2: Technical Design &amp; Architecture </vt:lpstr>
      <vt:lpstr>3: Development &amp; Configuration </vt:lpstr>
      <vt:lpstr>4: Testing &amp; Quality Assurance </vt:lpstr>
      <vt:lpstr>5: Deployment &amp; Launch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vraddhi valecha</dc:creator>
  <cp:lastModifiedBy>vraddhi valecha</cp:lastModifiedBy>
  <cp:revision>1</cp:revision>
  <dcterms:created xsi:type="dcterms:W3CDTF">2025-09-13T20:36:47Z</dcterms:created>
  <dcterms:modified xsi:type="dcterms:W3CDTF">2025-09-13T20:50:15Z</dcterms:modified>
</cp:coreProperties>
</file>