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000">
              <a:schemeClr val="bg1">
                <a:lumMod val="75000"/>
                <a:lumOff val="25000"/>
              </a:schemeClr>
            </a:gs>
            <a:gs pos="2000">
              <a:schemeClr val="bg1">
                <a:lumMod val="50000"/>
                <a:lumOff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 Game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Weihnachtsprojekt – WP 12/15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Valentin Chelaru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Thomas Klinge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2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Grundidee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3268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>
                <a:solidFill>
                  <a:schemeClr val="tx1"/>
                </a:solidFill>
              </a:rPr>
              <a:t>Memory-Spiel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err="1" smtClean="0">
                <a:solidFill>
                  <a:schemeClr val="tx1"/>
                </a:solidFill>
              </a:rPr>
              <a:t>Highscores</a:t>
            </a:r>
            <a:endParaRPr lang="de-DE" sz="18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Nicht Statisch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Nutzung eines </a:t>
            </a:r>
            <a:r>
              <a:rPr lang="de-DE" sz="1600" dirty="0" err="1" smtClean="0">
                <a:solidFill>
                  <a:schemeClr val="tx1"/>
                </a:solidFill>
              </a:rPr>
              <a:t>Renderers</a:t>
            </a:r>
            <a:r>
              <a:rPr lang="de-DE" sz="1600" dirty="0" smtClean="0">
                <a:solidFill>
                  <a:schemeClr val="tx1"/>
                </a:solidFill>
              </a:rPr>
              <a:t> (XNA)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Unkomplizierte Bedienung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800" dirty="0" smtClean="0">
              <a:solidFill>
                <a:schemeClr val="tx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1" y="249382"/>
            <a:ext cx="3428571" cy="609523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651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XNA 4.0 Development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33268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Nutzung eines 2D (oder 3D) </a:t>
            </a:r>
            <a:r>
              <a:rPr lang="de-DE" sz="2400" dirty="0" err="1" smtClean="0">
                <a:solidFill>
                  <a:schemeClr val="tx1"/>
                </a:solidFill>
              </a:rPr>
              <a:t>Renderers</a:t>
            </a:r>
            <a:endParaRPr lang="de-DE" sz="2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Kompatibel zu Windows (Desktop) und XBOX 360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tx1"/>
                </a:solidFill>
              </a:rPr>
              <a:t>Größte Herausforderungen: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Entwicklung der Spielgrafik (</a:t>
            </a:r>
            <a:r>
              <a:rPr lang="de-DE" sz="1600" dirty="0" err="1" smtClean="0">
                <a:solidFill>
                  <a:schemeClr val="tx1"/>
                </a:solidFill>
              </a:rPr>
              <a:t>Spritesheets</a:t>
            </a:r>
            <a:r>
              <a:rPr lang="de-DE" sz="1600" dirty="0" smtClean="0">
                <a:solidFill>
                  <a:schemeClr val="tx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Entwicklung der Spiellogik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Bedienelemente (kein XAML-Designer)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1" y="249382"/>
            <a:ext cx="3428571" cy="6095238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8923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Grundprinzip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6" y="1365662"/>
            <a:ext cx="6481911" cy="3646075"/>
          </a:xfrm>
          <a:effectLst>
            <a:softEdge rad="889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Zufällige Verteilung der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Darstellen der 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Zählen der Züge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Stoppen der Zeit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2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SpielAblauf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6" y="1365662"/>
            <a:ext cx="6481911" cy="3646074"/>
          </a:xfrm>
          <a:effectLst>
            <a:softEdge rad="889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Nacheinander aufdecken von je 2 Karten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Falsche Paare werden wieder zugedeckt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Zeit beginnt beim Umdrehen der ersten Karte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SpielAblauf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" y="1365662"/>
            <a:ext cx="6481909" cy="3646074"/>
          </a:xfrm>
          <a:effectLst>
            <a:softEdge rad="889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Beim korrekten Aufdecken der Karten wird eine kleine Animation gestartet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Ermöglicht durch XNA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Spiel weiterhin bedienbar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1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Highscoreliste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07" y="1365662"/>
            <a:ext cx="6481909" cy="3646073"/>
          </a:xfrm>
          <a:effectLst>
            <a:softEdge rad="88900"/>
          </a:effectLst>
        </p:spPr>
      </p:pic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smtClean="0">
                <a:solidFill>
                  <a:schemeClr val="tx1"/>
                </a:solidFill>
              </a:rPr>
              <a:t>Nach Vollendung des Spiels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Eingabe des Namens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chemeClr val="tx1"/>
                </a:solidFill>
              </a:rPr>
              <a:t>Anzeige der besten 9 Ergebnisse (lokal gespeichert)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129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Segment</vt:lpstr>
      <vt:lpstr>A Game Of memory</vt:lpstr>
      <vt:lpstr>Grundidee</vt:lpstr>
      <vt:lpstr>XNA 4.0 Development</vt:lpstr>
      <vt:lpstr>Grundprinzip</vt:lpstr>
      <vt:lpstr>SpielAblauf</vt:lpstr>
      <vt:lpstr>SpielAblauf</vt:lpstr>
      <vt:lpstr>Highscoreliste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Of memory</dc:title>
  <dc:creator>Microsoft-Konto</dc:creator>
  <cp:lastModifiedBy>Microsoft-Konto</cp:lastModifiedBy>
  <cp:revision>4</cp:revision>
  <dcterms:created xsi:type="dcterms:W3CDTF">2015-01-11T22:45:44Z</dcterms:created>
  <dcterms:modified xsi:type="dcterms:W3CDTF">2015-01-11T23:15:37Z</dcterms:modified>
</cp:coreProperties>
</file>