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jpeg" ContentType="image/jpeg"/>
  <Default Extension="jpg" ContentType="image/jpeg"/>
  <Override PartName="/ppt/presentation.xml" ContentType="application/vnd.openxmlformats-officedocument.presentationml.presentation.main+xml"/>
  <Override PartName="/ppt/slides/slide41.xml" ContentType="application/vnd.openxmlformats-officedocument.presentationml.slide+xml"/>
  <Override PartName="/ppt/notesSlides/notesSlide4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4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10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theme/theme12.xml" ContentType="application/vnd.openxmlformats-officedocument.theme+xml"/>
  <Override PartName="/ppt/slides/slide92.xml" ContentType="application/vnd.openxmlformats-officedocument.presentationml.slide+xml"/>
  <Override PartName="/ppt/notesSlides/notesSlide92.xml" ContentType="application/vnd.openxmlformats-officedocument.presentationml.notesSlide+xml"/>
  <Override PartName="/customXml/item3.xml" ContentType="application/xml"/>
  <Override PartName="/customXml/itemProps31.xml" ContentType="application/vnd.openxmlformats-officedocument.customXmlProperties+xml"/>
  <Override PartName="/ppt/presProps.xml" ContentType="application/vnd.openxmlformats-officedocument.presentationml.presProps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84.xml" ContentType="application/vnd.openxmlformats-officedocument.presentationml.slide+xml"/>
  <Override PartName="/ppt/notesSlides/notesSlide84.xml" ContentType="application/vnd.openxmlformats-officedocument.presentationml.notesSlide+xml"/>
  <Override PartName="/ppt/slides/slide135.xml" ContentType="application/vnd.openxmlformats-officedocument.presentationml.slide+xml"/>
  <Override PartName="/ppt/notesSlides/notesSlide135.xml" ContentType="application/vnd.openxmlformats-officedocument.presentationml.notesSlide+xml"/>
  <Override PartName="/ppt/authors.xml" ContentType="application/vnd.ms-powerpoint.authors+xml"/>
  <Override PartName="/customXml/item22.xml" ContentType="application/xml"/>
  <Override PartName="/customXml/itemProps22.xml" ContentType="application/vnd.openxmlformats-officedocument.customXmlProperties+xml"/>
  <Override PartName="/ppt/slides/slide126.xml" ContentType="application/vnd.openxmlformats-officedocument.presentationml.slide+xml"/>
  <Override PartName="/ppt/notesSlides/notesSlide126.xml" ContentType="application/vnd.openxmlformats-officedocument.presentationml.notesSlide+xml"/>
  <Override PartName="/ppt/commentAuthors.xml" ContentType="application/vnd.openxmlformats-officedocument.presentationml.commentAuthors+xml"/>
  <Override PartName="/customXml/item13.xml" ContentType="application/xml"/>
  <Override PartName="/customXml/itemProps13.xml" ContentType="application/vnd.openxmlformats-officedocument.customXmlProperties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78.xml" ContentType="application/vnd.openxmlformats-officedocument.presentationml.slide+xml"/>
  <Override PartName="/ppt/notesSlides/notesSlide78.xml" ContentType="application/vnd.openxmlformats-officedocument.presentationml.notesSlide+xml"/>
  <Override PartName="/ppt/tableStyles.xml" ContentType="application/vnd.openxmlformats-officedocument.presentationml.tableStyles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110.xml" ContentType="application/vnd.openxmlformats-officedocument.presentationml.slide+xml"/>
  <Override PartName="/ppt/notesSlides/notesSlide1110.xml" ContentType="application/vnd.openxmlformats-officedocument.presentationml.notesSlide+xml"/>
  <Override PartName="/ppt/slides/slide611.xml" ContentType="application/vnd.openxmlformats-officedocument.presentationml.slide+xml"/>
  <Override PartName="/ppt/notesSlides/notesSlide611.xml" ContentType="application/vnd.openxmlformats-officedocument.presentationml.notes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slides/slide512.xml" ContentType="application/vnd.openxmlformats-officedocument.presentationml.slide+xml"/>
  <Override PartName="/ppt/notesSlides/notesSlide512.xml" ContentType="application/vnd.openxmlformats-officedocument.presentationml.notesSlide+xml"/>
  <Override PartName="/ppt/slides/slide1013.xml" ContentType="application/vnd.openxmlformats-officedocument.presentationml.slide+xml"/>
  <Override PartName="/ppt/notesSlides/notesSlide1013.xml" ContentType="application/vnd.openxmlformats-officedocument.presentationml.notesSlide+xml"/>
  <Override PartName="/ppt/viewProps.xml" ContentType="application/vnd.openxmlformats-officedocument.presentationml.viewProps+xml"/>
  <Override PartName="/docMetadata/LabelInfo.xml" ContentType="application/vnd.ms-office.classificationlabel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microsoft.com/office/2020/02/relationships/classificationlabels" Target="/docMetadata/LabelInfo.xml" Id="rId6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5" autoAdjust="0"/>
    <p:restoredTop sz="95928" autoAdjust="0"/>
  </p:normalViewPr>
  <p:slideViewPr>
    <p:cSldViewPr snapToGrid="0">
      <p:cViewPr>
        <p:scale>
          <a:sx n="100" d="100"/>
          <a:sy n="100" d="100"/>
        </p:scale>
        <p:origin x="211" y="-451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41.xml" Id="rId8" /><Relationship Type="http://schemas.openxmlformats.org/officeDocument/2006/relationships/slide" Target="/ppt/slides/slide92.xml" Id="rId13" /><Relationship Type="http://schemas.openxmlformats.org/officeDocument/2006/relationships/notesMaster" Target="/ppt/notesMasters/notesMaster11.xml" Id="rId18" /><Relationship Type="http://schemas.openxmlformats.org/officeDocument/2006/relationships/customXml" Target="/customXml/item3.xml" Id="rId3" /><Relationship Type="http://schemas.openxmlformats.org/officeDocument/2006/relationships/presProps" Target="/ppt/presProps.xml" Id="rId21" /><Relationship Type="http://schemas.openxmlformats.org/officeDocument/2006/relationships/slide" Target="/ppt/slides/slide33.xml" Id="rId7" /><Relationship Type="http://schemas.openxmlformats.org/officeDocument/2006/relationships/slide" Target="/ppt/slides/slide84.xml" Id="rId12" /><Relationship Type="http://schemas.openxmlformats.org/officeDocument/2006/relationships/slide" Target="/ppt/slides/slide135.xml" Id="rId17" /><Relationship Type="http://schemas.microsoft.com/office/2018/10/relationships/authors" Target="/ppt/authors.xml" Id="rId25" /><Relationship Type="http://schemas.openxmlformats.org/officeDocument/2006/relationships/customXml" Target="/customXml/item22.xml" Id="rId2" /><Relationship Type="http://schemas.openxmlformats.org/officeDocument/2006/relationships/slide" Target="/ppt/slides/slide126.xml" Id="rId16" /><Relationship Type="http://schemas.openxmlformats.org/officeDocument/2006/relationships/commentAuthors" Target="/ppt/commentAuthors.xml" Id="rId20" /><Relationship Type="http://schemas.openxmlformats.org/officeDocument/2006/relationships/customXml" Target="/customXml/item13.xml" Id="rId1" /><Relationship Type="http://schemas.openxmlformats.org/officeDocument/2006/relationships/slide" Target="/ppt/slides/slide27.xml" Id="rId6" /><Relationship Type="http://schemas.openxmlformats.org/officeDocument/2006/relationships/slide" Target="/ppt/slides/slide78.xml" Id="rId11" /><Relationship Type="http://schemas.openxmlformats.org/officeDocument/2006/relationships/tableStyles" Target="/ppt/tableStyles.xml" Id="rId24" /><Relationship Type="http://schemas.openxmlformats.org/officeDocument/2006/relationships/slide" Target="/ppt/slides/slide19.xml" Id="rId5" /><Relationship Type="http://schemas.openxmlformats.org/officeDocument/2006/relationships/slide" Target="/ppt/slides/slide1110.xml" Id="rId15" /><Relationship Type="http://schemas.openxmlformats.org/officeDocument/2006/relationships/theme" Target="/ppt/theme/theme12.xml" Id="rId23" /><Relationship Type="http://schemas.openxmlformats.org/officeDocument/2006/relationships/slide" Target="/ppt/slides/slide611.xml" Id="rId10" /><Relationship Type="http://schemas.openxmlformats.org/officeDocument/2006/relationships/handoutMaster" Target="/ppt/handoutMasters/handoutMaster11.xml" Id="rId19" /><Relationship Type="http://schemas.openxmlformats.org/officeDocument/2006/relationships/slideMaster" Target="/ppt/slideMasters/slideMaster11.xml" Id="rId4" /><Relationship Type="http://schemas.openxmlformats.org/officeDocument/2006/relationships/slide" Target="/ppt/slides/slide512.xml" Id="rId9" /><Relationship Type="http://schemas.openxmlformats.org/officeDocument/2006/relationships/slide" Target="/ppt/slides/slide1013.xml" Id="rId14" /><Relationship Type="http://schemas.openxmlformats.org/officeDocument/2006/relationships/viewProps" Target="/ppt/viewProps.xml" Id="rId22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13.xml.rels>&#65279;<?xml version="1.0" encoding="utf-8"?><Relationships xmlns="http://schemas.openxmlformats.org/package/2006/relationships"><Relationship Type="http://schemas.openxmlformats.org/officeDocument/2006/relationships/slide" Target="/ppt/slides/slide1013.xml" Id="rId2" /><Relationship Type="http://schemas.openxmlformats.org/officeDocument/2006/relationships/notesMaster" Target="/ppt/notesMasters/notesMaster11.xml" Id="rId1" /></Relationships>
</file>

<file path=ppt/notesSlides/_rels/notesSlide1110.xml.rels>&#65279;<?xml version="1.0" encoding="utf-8"?><Relationships xmlns="http://schemas.openxmlformats.org/package/2006/relationships"><Relationship Type="http://schemas.openxmlformats.org/officeDocument/2006/relationships/slide" Target="/ppt/slides/slide1110.xml" Id="rId2" /><Relationship Type="http://schemas.openxmlformats.org/officeDocument/2006/relationships/notesMaster" Target="/ppt/notesMasters/notesMaster11.xml" Id="rId1" /></Relationships>
</file>

<file path=ppt/notesSlides/_rels/notesSlide126.xml.rels>&#65279;<?xml version="1.0" encoding="utf-8"?><Relationships xmlns="http://schemas.openxmlformats.org/package/2006/relationships"><Relationship Type="http://schemas.openxmlformats.org/officeDocument/2006/relationships/slide" Target="/ppt/slides/slide126.xml" Id="rId2" /><Relationship Type="http://schemas.openxmlformats.org/officeDocument/2006/relationships/notesMaster" Target="/ppt/notesMasters/notesMaster11.xml" Id="rId1" /></Relationships>
</file>

<file path=ppt/notesSlides/_rels/notesSlide135.xml.rels>&#65279;<?xml version="1.0" encoding="utf-8"?><Relationships xmlns="http://schemas.openxmlformats.org/package/2006/relationships"><Relationship Type="http://schemas.openxmlformats.org/officeDocument/2006/relationships/slide" Target="/ppt/slides/slide135.xml" Id="rId2" /><Relationship Type="http://schemas.openxmlformats.org/officeDocument/2006/relationships/notesMaster" Target="/ppt/notesMasters/notesMaster11.xml" Id="rId1" /></Relationships>
</file>

<file path=ppt/notesSlides/_rels/notesSlide19.xml.rels>&#65279;<?xml version="1.0" encoding="utf-8"?><Relationships xmlns="http://schemas.openxmlformats.org/package/2006/relationships"><Relationship Type="http://schemas.openxmlformats.org/officeDocument/2006/relationships/slide" Target="/ppt/slides/slide19.xml" Id="rId2" /><Relationship Type="http://schemas.openxmlformats.org/officeDocument/2006/relationships/notesMaster" Target="/ppt/notesMasters/notesMaster11.xml" Id="rId1" /></Relationships>
</file>

<file path=ppt/notesSlides/_rels/notesSlide27.xml.rels>&#65279;<?xml version="1.0" encoding="utf-8"?><Relationships xmlns="http://schemas.openxmlformats.org/package/2006/relationships"><Relationship Type="http://schemas.openxmlformats.org/officeDocument/2006/relationships/slide" Target="/ppt/slides/slide27.xml" Id="rId2" /><Relationship Type="http://schemas.openxmlformats.org/officeDocument/2006/relationships/notesMaster" Target="/ppt/notesMasters/notesMaster11.xml" Id="rId1" /></Relationships>
</file>

<file path=ppt/notesSlides/_rels/notesSlide33.xml.rels>&#65279;<?xml version="1.0" encoding="utf-8"?><Relationships xmlns="http://schemas.openxmlformats.org/package/2006/relationships"><Relationship Type="http://schemas.openxmlformats.org/officeDocument/2006/relationships/slide" Target="/ppt/slides/slide33.xml" Id="rId2" /><Relationship Type="http://schemas.openxmlformats.org/officeDocument/2006/relationships/notesMaster" Target="/ppt/notesMasters/notesMaster11.xml" Id="rId1" /></Relationships>
</file>

<file path=ppt/notesSlides/_rels/notesSlide41.xml.rels>&#65279;<?xml version="1.0" encoding="utf-8"?><Relationships xmlns="http://schemas.openxmlformats.org/package/2006/relationships"><Relationship Type="http://schemas.openxmlformats.org/officeDocument/2006/relationships/slide" Target="/ppt/slides/slide41.xml" Id="rId2" /><Relationship Type="http://schemas.openxmlformats.org/officeDocument/2006/relationships/notesMaster" Target="/ppt/notesMasters/notesMaster11.xml" Id="rId1" /></Relationships>
</file>

<file path=ppt/notesSlides/_rels/notesSlide512.xml.rels>&#65279;<?xml version="1.0" encoding="utf-8"?><Relationships xmlns="http://schemas.openxmlformats.org/package/2006/relationships"><Relationship Type="http://schemas.openxmlformats.org/officeDocument/2006/relationships/slide" Target="/ppt/slides/slide512.xml" Id="rId2" /><Relationship Type="http://schemas.openxmlformats.org/officeDocument/2006/relationships/notesMaster" Target="/ppt/notesMasters/notesMaster11.xml" Id="rId1" /></Relationships>
</file>

<file path=ppt/notesSlides/_rels/notesSlide611.xml.rels>&#65279;<?xml version="1.0" encoding="utf-8"?><Relationships xmlns="http://schemas.openxmlformats.org/package/2006/relationships"><Relationship Type="http://schemas.openxmlformats.org/officeDocument/2006/relationships/slide" Target="/ppt/slides/slide611.xml" Id="rId2" /><Relationship Type="http://schemas.openxmlformats.org/officeDocument/2006/relationships/notesMaster" Target="/ppt/notesMasters/notesMaster11.xml" Id="rId1" /></Relationships>
</file>

<file path=ppt/notesSlides/_rels/notesSlide78.xml.rels>&#65279;<?xml version="1.0" encoding="utf-8"?><Relationships xmlns="http://schemas.openxmlformats.org/package/2006/relationships"><Relationship Type="http://schemas.openxmlformats.org/officeDocument/2006/relationships/slide" Target="/ppt/slides/slide78.xml" Id="rId2" /><Relationship Type="http://schemas.openxmlformats.org/officeDocument/2006/relationships/notesMaster" Target="/ppt/notesMasters/notesMaster11.xml" Id="rId1" /></Relationships>
</file>

<file path=ppt/notesSlides/_rels/notesSlide84.xml.rels>&#65279;<?xml version="1.0" encoding="utf-8"?><Relationships xmlns="http://schemas.openxmlformats.org/package/2006/relationships"><Relationship Type="http://schemas.openxmlformats.org/officeDocument/2006/relationships/slide" Target="/ppt/slides/slide84.xml" Id="rId2" /><Relationship Type="http://schemas.openxmlformats.org/officeDocument/2006/relationships/notesMaster" Target="/ppt/notesMasters/notesMaster11.xml" Id="rId1" /></Relationships>
</file>

<file path=ppt/notesSlides/_rels/notesSlide92.xml.rels>&#65279;<?xml version="1.0" encoding="utf-8"?><Relationships xmlns="http://schemas.openxmlformats.org/package/2006/relationships"><Relationship Type="http://schemas.openxmlformats.org/officeDocument/2006/relationships/slide" Target="/ppt/slides/slide92.xml" Id="rId2" /><Relationship Type="http://schemas.openxmlformats.org/officeDocument/2006/relationships/notesMaster" Target="/ppt/notesMasters/notesMaster11.xml" Id="rId1" /></Relationships>
</file>

<file path=ppt/notesSlides/notesSlide10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56880"/>
      </p:ext>
    </p:extLst>
  </p:cSld>
  <p:clrMapOvr>
    <a:masterClrMapping/>
  </p:clrMapOvr>
</p:notes>
</file>

<file path=ppt/notesSlides/notesSlide1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7550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1479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61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5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6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587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9990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6780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44052"/>
      </p:ext>
    </p:extLst>
  </p:cSld>
  <p:clrMapOvr>
    <a:masterClrMapping/>
  </p:clrMapOvr>
</p:notes>
</file>

<file path=ppt/slideLayouts/_rels/slideLayout10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5.xml" Id="rId7" /><Relationship Type="http://schemas.openxmlformats.org/officeDocument/2006/relationships/slideLayout" Target="/ppt/slideLayouts/slideLayout126.xml" Id="rId12" /><Relationship Type="http://schemas.openxmlformats.org/officeDocument/2006/relationships/slideLayout" Target="/ppt/slideLayouts/slideLayout27.xml" Id="rId2" /><Relationship Type="http://schemas.openxmlformats.org/officeDocument/2006/relationships/slideLayout" Target="/ppt/slideLayouts/slideLayout18.xml" Id="rId1" /><Relationship Type="http://schemas.openxmlformats.org/officeDocument/2006/relationships/slideLayout" Target="/ppt/slideLayouts/slideLayout69.xml" Id="rId6" /><Relationship Type="http://schemas.openxmlformats.org/officeDocument/2006/relationships/slideLayout" Target="/ppt/slideLayouts/slideLayout1110.xml" Id="rId11" /><Relationship Type="http://schemas.openxmlformats.org/officeDocument/2006/relationships/slideLayout" Target="/ppt/slideLayouts/slideLayout511.xml" Id="rId5" /><Relationship Type="http://schemas.openxmlformats.org/officeDocument/2006/relationships/slideLayout" Target="/ppt/slideLayouts/slideLayout1012.xml" Id="rId10" /><Relationship Type="http://schemas.openxmlformats.org/officeDocument/2006/relationships/slideLayout" Target="/ppt/slideLayouts/slideLayout41.xml" Id="rId4" /><Relationship Type="http://schemas.openxmlformats.org/officeDocument/2006/relationships/slideLayout" Target="/ppt/slideLayouts/slideLayout913.xml" Id="rId9" /><Relationship Type="http://schemas.openxmlformats.org/officeDocument/2006/relationships/theme" Target="/ppt/theme/theme12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013.xml.rels>&#65279;<?xml version="1.0" encoding="utf-8"?><Relationships xmlns="http://schemas.openxmlformats.org/package/2006/relationships"><Relationship Type="http://schemas.openxmlformats.org/officeDocument/2006/relationships/notesSlide" Target="/ppt/notesSlides/notesSlide1013.xml" Id="rId2" /><Relationship Type="http://schemas.openxmlformats.org/officeDocument/2006/relationships/slideLayout" Target="/ppt/slideLayouts/slideLayout1012.xml" Id="rId1" /></Relationships>
</file>

<file path=ppt/slides/_rels/slide1110.xml.rels>&#65279;<?xml version="1.0" encoding="utf-8"?><Relationships xmlns="http://schemas.openxmlformats.org/package/2006/relationships"><Relationship Type="http://schemas.openxmlformats.org/officeDocument/2006/relationships/notesSlide" Target="/ppt/notesSlides/notesSlide1110.xml" Id="rId2" /><Relationship Type="http://schemas.openxmlformats.org/officeDocument/2006/relationships/slideLayout" Target="/ppt/slideLayouts/slideLayout1110.xml" Id="rId1" /></Relationships>
</file>

<file path=ppt/slides/_rels/slide126.xml.rels>&#65279;<?xml version="1.0" encoding="utf-8"?><Relationships xmlns="http://schemas.openxmlformats.org/package/2006/relationships"><Relationship Type="http://schemas.openxmlformats.org/officeDocument/2006/relationships/notesSlide" Target="/ppt/notesSlides/notesSlide126.xml" Id="rId2" /><Relationship Type="http://schemas.openxmlformats.org/officeDocument/2006/relationships/slideLayout" Target="/ppt/slideLayouts/slideLayout126.xml" Id="rId1" /></Relationships>
</file>

<file path=ppt/slides/_rels/slide135.xml.rels>&#65279;<?xml version="1.0" encoding="utf-8"?><Relationships xmlns="http://schemas.openxmlformats.org/package/2006/relationships"><Relationship Type="http://schemas.openxmlformats.org/officeDocument/2006/relationships/notesSlide" Target="/ppt/notesSlides/notesSlide135.xml" Id="rId2" /><Relationship Type="http://schemas.openxmlformats.org/officeDocument/2006/relationships/slideLayout" Target="/ppt/slideLayouts/slideLayout133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image" Target="/ppt/media/image15.jpg" Id="rId3" /><Relationship Type="http://schemas.openxmlformats.org/officeDocument/2006/relationships/notesSlide" Target="/ppt/notesSlides/notesSlide19.xml" Id="rId2" /><Relationship Type="http://schemas.openxmlformats.org/officeDocument/2006/relationships/slideLayout" Target="/ppt/slideLayouts/slideLayout18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notesSlide" Target="/ppt/notesSlides/notesSlide27.xml" Id="rId2" /><Relationship Type="http://schemas.openxmlformats.org/officeDocument/2006/relationships/slideLayout" Target="/ppt/slideLayouts/slideLayout27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image" Target="/ppt/media/image24.jpg" Id="rId3" /><Relationship Type="http://schemas.openxmlformats.org/officeDocument/2006/relationships/notesSlide" Target="/ppt/notesSlides/notesSlide33.xml" Id="rId2" /><Relationship Type="http://schemas.openxmlformats.org/officeDocument/2006/relationships/slideLayout" Target="/ppt/slideLayouts/slideLayout34.xml" Id="rId1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image" Target="/ppt/media/image32.jpg" Id="rId3" /><Relationship Type="http://schemas.openxmlformats.org/officeDocument/2006/relationships/notesSlide" Target="/ppt/notesSlides/notesSlide41.xml" Id="rId2" /><Relationship Type="http://schemas.openxmlformats.org/officeDocument/2006/relationships/slideLayout" Target="/ppt/slideLayouts/slideLayout41.xml" Id="rId1" /></Relationships>
</file>

<file path=ppt/slides/_rels/slide512.xml.rels>&#65279;<?xml version="1.0" encoding="utf-8"?><Relationships xmlns="http://schemas.openxmlformats.org/package/2006/relationships"><Relationship Type="http://schemas.openxmlformats.org/officeDocument/2006/relationships/notesSlide" Target="/ppt/notesSlides/notesSlide512.xml" Id="rId2" /><Relationship Type="http://schemas.openxmlformats.org/officeDocument/2006/relationships/slideLayout" Target="/ppt/slideLayouts/slideLayout511.xml" Id="rId1" /></Relationships>
</file>

<file path=ppt/slides/_rels/slide611.xml.rels>&#65279;<?xml version="1.0" encoding="utf-8"?><Relationships xmlns="http://schemas.openxmlformats.org/package/2006/relationships"><Relationship Type="http://schemas.openxmlformats.org/officeDocument/2006/relationships/image" Target="/ppt/media/image46.jpg" Id="rId3" /><Relationship Type="http://schemas.openxmlformats.org/officeDocument/2006/relationships/notesSlide" Target="/ppt/notesSlides/notesSlide611.xml" Id="rId2" /><Relationship Type="http://schemas.openxmlformats.org/officeDocument/2006/relationships/slideLayout" Target="/ppt/slideLayouts/slideLayout69.xml" Id="rId1" /></Relationships>
</file>

<file path=ppt/slides/_rels/slide78.xml.rels>&#65279;<?xml version="1.0" encoding="utf-8"?><Relationships xmlns="http://schemas.openxmlformats.org/package/2006/relationships"><Relationship Type="http://schemas.openxmlformats.org/officeDocument/2006/relationships/notesSlide" Target="/ppt/notesSlides/notesSlide78.xml" Id="rId2" /><Relationship Type="http://schemas.openxmlformats.org/officeDocument/2006/relationships/slideLayout" Target="/ppt/slideLayouts/slideLayout75.xml" Id="rId1" /></Relationships>
</file>

<file path=ppt/slides/_rels/slide84.xml.rels>&#65279;<?xml version="1.0" encoding="utf-8"?><Relationships xmlns="http://schemas.openxmlformats.org/package/2006/relationships"><Relationship Type="http://schemas.openxmlformats.org/officeDocument/2006/relationships/notesSlide" Target="/ppt/notesSlides/notesSlide84.xml" Id="rId2" /><Relationship Type="http://schemas.openxmlformats.org/officeDocument/2006/relationships/slideLayout" Target="/ppt/slideLayouts/slideLayout82.xml" Id="rId1" /></Relationships>
</file>

<file path=ppt/slides/_rels/slide92.xml.rels>&#65279;<?xml version="1.0" encoding="utf-8"?><Relationships xmlns="http://schemas.openxmlformats.org/package/2006/relationships"><Relationship Type="http://schemas.openxmlformats.org/officeDocument/2006/relationships/image" Target="/ppt/media/image53.jpg" Id="rId3" /><Relationship Type="http://schemas.openxmlformats.org/officeDocument/2006/relationships/notesSlide" Target="/ppt/notesSlides/notesSlide92.xml" Id="rId2" /><Relationship Type="http://schemas.openxmlformats.org/officeDocument/2006/relationships/slideLayout" Target="/ppt/slideLayouts/slideLayout913.xml" Id="rId1" /></Relationships>
</file>

<file path=ppt/slides/slide10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E21A35-90B9-F235-7F48-11B56D97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598947"/>
            <a:ext cx="10515600" cy="1325563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342BB7-ACF3-5240-804A-0BA9C5D19F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29641" y="2153285"/>
            <a:ext cx="3032759" cy="3790310"/>
          </a:xfrm>
        </p:spPr>
        <p:txBody>
          <a:bodyPr/>
          <a:lstStyle/>
          <a:p>
            <a:r>
              <a:rPr lang="en-US" dirty="0"/>
              <a:t>Opportunity to build</a:t>
            </a:r>
          </a:p>
          <a:p>
            <a:r>
              <a:rPr lang="en-US" dirty="0"/>
              <a:t>Fully inclusive market</a:t>
            </a:r>
          </a:p>
          <a:p>
            <a:r>
              <a:rPr lang="en-US" dirty="0"/>
              <a:t>Total addressable market</a:t>
            </a:r>
          </a:p>
          <a:p>
            <a:r>
              <a:rPr lang="en-US" noProof="1"/>
              <a:t>Freedom to invent</a:t>
            </a:r>
            <a:endParaRPr lang="en-US" dirty="0"/>
          </a:p>
          <a:p>
            <a:r>
              <a:rPr lang="en-US" noProof="1"/>
              <a:t>Selectively inclusive market</a:t>
            </a:r>
          </a:p>
          <a:p>
            <a:r>
              <a:rPr lang="en-US" noProof="1"/>
              <a:t>Serviceable available market</a:t>
            </a:r>
          </a:p>
        </p:txBody>
      </p:sp>
      <p:graphicFrame>
        <p:nvGraphicFramePr>
          <p:cNvPr id="30" name="Table 11">
            <a:extLst>
              <a:ext uri="{FF2B5EF4-FFF2-40B4-BE49-F238E27FC236}">
                <a16:creationId xmlns:a16="http://schemas.microsoft.com/office/drawing/2014/main" id="{C6102643-33B6-B3EE-14F7-1DCC0DBCCEA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896366938"/>
              </p:ext>
            </p:extLst>
          </p:nvPr>
        </p:nvGraphicFramePr>
        <p:xfrm>
          <a:off x="4724400" y="2170113"/>
          <a:ext cx="6553205" cy="377455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65423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065423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065423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678468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678468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54911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Clients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Gross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Net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549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$7,000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549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$16,000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549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$25,000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549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$40,000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44084A-0289-782C-C2AC-07E397FB0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49996"/>
      </p:ext>
    </p:extLst>
  </p:cSld>
  <p:clrMapOvr>
    <a:masterClrMapping/>
  </p:clrMapOvr>
</p:sld>
</file>

<file path=ppt/slides/slide1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8F842-D95F-32E4-59B0-60283CC8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6187B-AC94-F6E4-6B8F-FAB5DD4D4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2" y="2153285"/>
            <a:ext cx="6925660" cy="3500438"/>
          </a:xfrm>
        </p:spPr>
        <p:txBody>
          <a:bodyPr>
            <a:normAutofit/>
          </a:bodyPr>
          <a:lstStyle/>
          <a:p>
            <a:r>
              <a:rPr lang="en-US" dirty="0"/>
              <a:t>Our product makes consumer lives easier, and no other product on the market offers the same features</a:t>
            </a:r>
          </a:p>
          <a:p>
            <a:pPr lvl="1"/>
            <a:r>
              <a:rPr lang="en-US" dirty="0"/>
              <a:t>Gen Z (18-25 years old)</a:t>
            </a:r>
          </a:p>
          <a:p>
            <a:pPr lvl="1"/>
            <a:r>
              <a:rPr lang="en-US" dirty="0"/>
              <a:t>Reduce expenses for replacement products </a:t>
            </a:r>
          </a:p>
          <a:p>
            <a:pPr lvl="1"/>
            <a:r>
              <a:rPr lang="en-US" dirty="0"/>
              <a:t>Simple design that gives customers the targeted information they need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085EB0-3E37-ABCC-75DA-43416C56B4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15745" y="2153285"/>
            <a:ext cx="3229495" cy="3500438"/>
          </a:xfrm>
        </p:spPr>
        <p:txBody>
          <a:bodyPr/>
          <a:lstStyle/>
          <a:p>
            <a:r>
              <a:rPr lang="en-US" dirty="0"/>
              <a:t>Close the gap</a:t>
            </a:r>
          </a:p>
          <a:p>
            <a:r>
              <a:rPr lang="en-US" dirty="0"/>
              <a:t>Target audience </a:t>
            </a:r>
          </a:p>
          <a:p>
            <a:r>
              <a:rPr lang="en-US" dirty="0"/>
              <a:t>Cost savings</a:t>
            </a:r>
          </a:p>
          <a:p>
            <a:r>
              <a:rPr lang="en-US" dirty="0"/>
              <a:t>Easy to 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27BAD-9602-6B60-C782-2749DB99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6090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4C19E8-9349-E5B5-40F0-219E9B89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331450" cy="1531525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78A680D3-D9D6-E622-5917-31D12B63E561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599747154"/>
              </p:ext>
            </p:extLst>
          </p:nvPr>
        </p:nvGraphicFramePr>
        <p:xfrm>
          <a:off x="930275" y="2168525"/>
          <a:ext cx="10363201" cy="3723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324555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31944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319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Income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31944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Users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1,600,000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31944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31944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 price per sale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31944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Revenue @ 15%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319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Gross profit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58D41-330C-C53F-DA7F-276C18D26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8288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655320"/>
            <a:ext cx="4572000" cy="54864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D569DC-1A68-51FF-4CCE-F334F8B3D5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413" y="2773680"/>
            <a:ext cx="4572000" cy="336804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group of potted plants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" r="15"/>
          <a:stretch/>
        </p:blipFill>
        <p:spPr>
          <a:xfrm>
            <a:off x="458788" y="457200"/>
            <a:ext cx="11274425" cy="5943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955" y="612475"/>
            <a:ext cx="4701904" cy="307902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0"/>
            <a:ext cx="4114800" cy="5059680"/>
          </a:xfrm>
        </p:spPr>
        <p:txBody>
          <a:bodyPr/>
          <a:lstStyle/>
          <a:p>
            <a:r>
              <a:rPr lang="en-US" dirty="0"/>
              <a:t>About us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413" y="2438400"/>
            <a:ext cx="4799012" cy="3505200"/>
          </a:xfrm>
        </p:spPr>
        <p:txBody>
          <a:bodyPr/>
          <a:lstStyle/>
          <a:p>
            <a:r>
              <a:rPr lang="en-US" dirty="0"/>
              <a:t>At Contoso, we empower organizations to foster collaborative thinking to further drive workplace innovation. By closing the loop and leveraging agile frameworks, we help businesses grow organically and foster a consumer-first mindset.</a:t>
            </a:r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04888D-B78B-26F5-9075-CDA3C673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742" y="914399"/>
            <a:ext cx="4798858" cy="5029199"/>
          </a:xfrm>
        </p:spPr>
        <p:txBody>
          <a:bodyPr/>
          <a:lstStyle/>
          <a:p>
            <a:r>
              <a:rPr lang="en-US" dirty="0"/>
              <a:t>Company overview</a:t>
            </a:r>
          </a:p>
        </p:txBody>
      </p:sp>
      <p:pic>
        <p:nvPicPr>
          <p:cNvPr id="21" name="Picture Placeholder 20" descr="A group of men wearing aprons">
            <a:extLst>
              <a:ext uri="{FF2B5EF4-FFF2-40B4-BE49-F238E27FC236}">
                <a16:creationId xmlns:a16="http://schemas.microsoft.com/office/drawing/2014/main" id="{6B3187BD-B790-DE63-0B54-F9E459DC31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" r="16"/>
          <a:stretch/>
        </p:blipFill>
        <p:spPr>
          <a:xfrm>
            <a:off x="0" y="914400"/>
            <a:ext cx="5713413" cy="5029200"/>
          </a:xfrm>
        </p:spPr>
      </p:pic>
    </p:spTree>
    <p:extLst>
      <p:ext uri="{BB962C8B-B14F-4D97-AF65-F5344CB8AC3E}">
        <p14:creationId xmlns:p14="http://schemas.microsoft.com/office/powerpoint/2010/main" val="3671577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21905908-61C5-E80D-F570-D84DB752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53439"/>
            <a:ext cx="4802373" cy="2833689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7CC1959B-E6A9-5770-EC41-43538A9E36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3931919"/>
            <a:ext cx="4802735" cy="2072641"/>
          </a:xfrm>
        </p:spPr>
        <p:txBody>
          <a:bodyPr/>
          <a:lstStyle/>
          <a:p>
            <a:r>
              <a:rPr lang="en-US" dirty="0"/>
              <a:t>First beautifully designed product that's both stylish and functional</a:t>
            </a:r>
          </a:p>
        </p:txBody>
      </p:sp>
      <p:pic>
        <p:nvPicPr>
          <p:cNvPr id="20" name="Picture Placeholder 19" descr="A group of people looking at a computer">
            <a:extLst>
              <a:ext uri="{FF2B5EF4-FFF2-40B4-BE49-F238E27FC236}">
                <a16:creationId xmlns:a16="http://schemas.microsoft.com/office/drawing/2014/main" id="{3F8EC18D-03A7-9C7B-E8C4-34A8973C74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" r="16"/>
          <a:stretch/>
        </p:blipFill>
        <p:spPr>
          <a:xfrm>
            <a:off x="6478588" y="920750"/>
            <a:ext cx="5713412" cy="5029200"/>
          </a:xfrm>
        </p:spPr>
      </p:pic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A951FD-B055-4EE8-B6D9-62EC0F39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20445"/>
            <a:ext cx="4114800" cy="5029200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5F8EB2-8936-F0AC-DA2A-4A5609BEA7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75227" y="1020445"/>
            <a:ext cx="4802735" cy="5029200"/>
          </a:xfrm>
        </p:spPr>
        <p:txBody>
          <a:bodyPr/>
          <a:lstStyle/>
          <a:p>
            <a:r>
              <a:rPr lang="en-US" b="1" dirty="0"/>
              <a:t>Market gap: </a:t>
            </a:r>
            <a:r>
              <a:rPr lang="en-US" dirty="0"/>
              <a:t>few, if any, products on the market help customers like we do</a:t>
            </a:r>
          </a:p>
          <a:p>
            <a:r>
              <a:rPr lang="en-US" b="1" dirty="0"/>
              <a:t>Customers: </a:t>
            </a:r>
            <a:r>
              <a:rPr lang="en-US" dirty="0"/>
              <a:t>66% of US consumers spend money on multiple products that only partially resolves their issue</a:t>
            </a:r>
          </a:p>
          <a:p>
            <a:r>
              <a:rPr lang="en-US" b="1" dirty="0"/>
              <a:t>Financials: </a:t>
            </a:r>
            <a:r>
              <a:rPr lang="en-US" dirty="0"/>
              <a:t>millennials account for about a quarter of the $48 billion spent on other products in 2018</a:t>
            </a:r>
          </a:p>
          <a:p>
            <a:r>
              <a:rPr lang="en-US" b="1" dirty="0"/>
              <a:t>Costs: </a:t>
            </a:r>
            <a:r>
              <a:rPr lang="en-US" dirty="0"/>
              <a:t>loss of productivity costing consumers thousands of dollars </a:t>
            </a:r>
          </a:p>
          <a:p>
            <a:r>
              <a:rPr lang="en-US" b="1" dirty="0"/>
              <a:t>Usability: </a:t>
            </a:r>
            <a:r>
              <a:rPr lang="en-US" dirty="0"/>
              <a:t>customers want something easy to use that helps make their life easier </a:t>
            </a:r>
          </a:p>
        </p:txBody>
      </p:sp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0A9F6B-B714-24A4-1731-04239F0C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00741"/>
            <a:ext cx="4802372" cy="2788919"/>
          </a:xfrm>
        </p:spPr>
        <p:txBody>
          <a:bodyPr/>
          <a:lstStyle/>
          <a:p>
            <a:r>
              <a:rPr lang="en-US" dirty="0"/>
              <a:t>Product benefits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098455-F3AD-4CE1-6F83-28C95857EE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3825239"/>
            <a:ext cx="4802735" cy="2072641"/>
          </a:xfrm>
        </p:spPr>
        <p:txBody>
          <a:bodyPr/>
          <a:lstStyle/>
          <a:p>
            <a:r>
              <a:rPr lang="en-US" noProof="1"/>
              <a:t>Online store and market swap</a:t>
            </a:r>
          </a:p>
        </p:txBody>
      </p:sp>
      <p:pic>
        <p:nvPicPr>
          <p:cNvPr id="15" name="Picture Placeholder 6" descr="A person holding a plant">
            <a:extLst>
              <a:ext uri="{FF2B5EF4-FFF2-40B4-BE49-F238E27FC236}">
                <a16:creationId xmlns:a16="http://schemas.microsoft.com/office/drawing/2014/main" id="{AAA2A7D6-6F43-AFA1-3A7C-846D1371125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2132" r="12132"/>
          <a:stretch/>
        </p:blipFill>
        <p:spPr>
          <a:xfrm>
            <a:off x="6478588" y="920750"/>
            <a:ext cx="5713412" cy="5029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633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Our competition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0" y="2153285"/>
            <a:ext cx="4953001" cy="3500438"/>
          </a:xfrm>
        </p:spPr>
        <p:txBody>
          <a:bodyPr/>
          <a:lstStyle/>
          <a:p>
            <a:r>
              <a:rPr lang="en-US" noProof="1"/>
              <a:t>Our product is priced below that of other companies on the market</a:t>
            </a:r>
          </a:p>
          <a:p>
            <a:r>
              <a:rPr lang="en-US" noProof="1"/>
              <a:t>Design is simple and easy to use, compared to the complex designs of the competitors</a:t>
            </a:r>
          </a:p>
          <a:p>
            <a:r>
              <a:rPr lang="en-US" noProof="1"/>
              <a:t>Affordability is the main draw for our consumers to our product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9CC98A-13B9-DAED-1898-4771587898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09360" y="2153285"/>
            <a:ext cx="5135880" cy="3500438"/>
          </a:xfrm>
        </p:spPr>
        <p:txBody>
          <a:bodyPr/>
          <a:lstStyle/>
          <a:p>
            <a:r>
              <a:rPr lang="en-US" noProof="1"/>
              <a:t>Company A product is more expensive</a:t>
            </a:r>
          </a:p>
          <a:p>
            <a:r>
              <a:rPr lang="en-US" noProof="1"/>
              <a:t>Companies B &amp; C product is expensive and inconvenient to use</a:t>
            </a:r>
          </a:p>
          <a:p>
            <a:r>
              <a:rPr lang="en-US" noProof="1"/>
              <a:t>Companies D &amp; E product is affordable, but inconvenient to 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005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364034-5F15-4B68-638D-779A619A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Product overview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159D-E72A-4C5B-E9D2-18BA09A87C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1" y="2153285"/>
            <a:ext cx="3261359" cy="3500438"/>
          </a:xfrm>
        </p:spPr>
        <p:txBody>
          <a:bodyPr/>
          <a:lstStyle/>
          <a:p>
            <a:r>
              <a:rPr lang="en-US" dirty="0"/>
              <a:t>Unique</a:t>
            </a:r>
          </a:p>
          <a:p>
            <a:r>
              <a:rPr lang="en-US" dirty="0"/>
              <a:t>First to market</a:t>
            </a:r>
          </a:p>
          <a:p>
            <a:r>
              <a:rPr lang="en-US" dirty="0"/>
              <a:t>Tested</a:t>
            </a:r>
          </a:p>
          <a:p>
            <a:r>
              <a:rPr lang="en-US" dirty="0"/>
              <a:t>Authentic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51A4F1-ABAF-2D28-B31B-A6DC9942FA1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80560" y="2153285"/>
            <a:ext cx="6964680" cy="3500438"/>
          </a:xfrm>
        </p:spPr>
        <p:txBody>
          <a:bodyPr/>
          <a:lstStyle/>
          <a:p>
            <a:r>
              <a:rPr lang="en-US" dirty="0"/>
              <a:t>Only product specifically dedicated to this niche market</a:t>
            </a:r>
          </a:p>
          <a:p>
            <a:r>
              <a:rPr lang="en-US" dirty="0"/>
              <a:t>First beautifully designed product that's both stylish and functional</a:t>
            </a:r>
          </a:p>
          <a:p>
            <a:r>
              <a:rPr lang="en-US" dirty="0"/>
              <a:t>Conducted testing with college students in the area</a:t>
            </a:r>
          </a:p>
          <a:p>
            <a:r>
              <a:rPr lang="en-US" dirty="0"/>
              <a:t>Designed with the help and input of experts in the field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D58C6-6F47-0261-9611-E968042F5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762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B5244AC-D906-A60B-5023-D0289CF4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69" y="614812"/>
            <a:ext cx="10359659" cy="1325563"/>
          </a:xfrm>
        </p:spPr>
        <p:txBody>
          <a:bodyPr/>
          <a:lstStyle/>
          <a:p>
            <a:r>
              <a:rPr lang="en-US" dirty="0"/>
              <a:t>Growth strategy</a:t>
            </a:r>
          </a:p>
        </p:txBody>
      </p:sp>
      <p:pic>
        <p:nvPicPr>
          <p:cNvPr id="22" name="Picture Placeholder 21" descr="A person holding a sign in front of a window">
            <a:extLst>
              <a:ext uri="{FF2B5EF4-FFF2-40B4-BE49-F238E27FC236}">
                <a16:creationId xmlns:a16="http://schemas.microsoft.com/office/drawing/2014/main" id="{0333AC2F-0501-ECB9-F8A0-289B12ADFB5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221" b="221"/>
          <a:stretch/>
        </p:blipFill>
        <p:spPr>
          <a:xfrm>
            <a:off x="0" y="2178050"/>
            <a:ext cx="5713413" cy="4668838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F9FB22-CA85-FC72-AA81-4708F62AB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413" y="2153285"/>
            <a:ext cx="4799012" cy="3790315"/>
          </a:xfrm>
        </p:spPr>
        <p:txBody>
          <a:bodyPr/>
          <a:lstStyle/>
          <a:p>
            <a:r>
              <a:rPr lang="en-US" b="1" dirty="0"/>
              <a:t>Feb 20XX</a:t>
            </a:r>
            <a:r>
              <a:rPr lang="en-US" dirty="0"/>
              <a:t>: roll out product to high profile or top-level participants to help establish the product</a:t>
            </a:r>
          </a:p>
          <a:p>
            <a:r>
              <a:rPr lang="en-US" b="1" dirty="0"/>
              <a:t>May 20XX</a:t>
            </a:r>
            <a:r>
              <a:rPr lang="en-US" dirty="0"/>
              <a:t>: release the product to the public and monitor press release and social media accounts</a:t>
            </a:r>
          </a:p>
          <a:p>
            <a:r>
              <a:rPr lang="en-US" b="1" dirty="0"/>
              <a:t>Oct 20XX</a:t>
            </a:r>
            <a:r>
              <a:rPr lang="en-US" dirty="0"/>
              <a:t>: gather feedback and adjust product design as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8CC2E-BB8C-CF5A-C460-C662927C0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54129"/>
      </p:ext>
    </p:extLst>
  </p:cSld>
  <p:clrMapOvr>
    <a:masterClrMapping/>
  </p:clrMapOvr>
</p:sld>
</file>

<file path=ppt/theme/theme12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3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2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1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7</ap:TotalTime>
  <ap:Words>475</ap:Words>
  <ap:Application>Microsoft Office PowerPoint</ap:Application>
  <ap:PresentationFormat>Widescreen</ap:PresentationFormat>
  <ap:Paragraphs>124</ap:Paragraphs>
  <ap:Slides>13</ap:Slides>
  <ap:Notes>13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8">
      <vt:lpstr>Arial</vt:lpstr>
      <vt:lpstr>Bodoni MT</vt:lpstr>
      <vt:lpstr>Calibri</vt:lpstr>
      <vt:lpstr>Source Sans Pro Light</vt:lpstr>
      <vt:lpstr>Custom</vt:lpstr>
      <vt:lpstr>Pitch deck</vt:lpstr>
      <vt:lpstr>About us </vt:lpstr>
      <vt:lpstr>Company overview</vt:lpstr>
      <vt:lpstr>Product overview</vt:lpstr>
      <vt:lpstr>Problem</vt:lpstr>
      <vt:lpstr>Product benefits</vt:lpstr>
      <vt:lpstr>Our competition</vt:lpstr>
      <vt:lpstr>Product overview </vt:lpstr>
      <vt:lpstr>Growth strategy</vt:lpstr>
      <vt:lpstr>Market overview</vt:lpstr>
      <vt:lpstr>Solution</vt:lpstr>
      <vt:lpstr>Financials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terms:created xsi:type="dcterms:W3CDTF">2024-02-15T19:21:17Z</dcterms:created>
  <dcterms:modified xsi:type="dcterms:W3CDTF">2024-02-29T15:18:10Z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