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50" r:id="rId2"/>
    <p:sldId id="308" r:id="rId3"/>
    <p:sldId id="343" r:id="rId4"/>
    <p:sldId id="331" r:id="rId5"/>
    <p:sldId id="344" r:id="rId6"/>
    <p:sldId id="349" r:id="rId7"/>
    <p:sldId id="340" r:id="rId8"/>
    <p:sldId id="329" r:id="rId9"/>
    <p:sldId id="338" r:id="rId10"/>
    <p:sldId id="341" r:id="rId11"/>
    <p:sldId id="345" r:id="rId12"/>
    <p:sldId id="3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7CF"/>
    <a:srgbClr val="2776A6"/>
    <a:srgbClr val="002F67"/>
    <a:srgbClr val="07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ACF7C-B99B-4974-BB55-3AE292B12776}" v="37" dt="2022-10-25T15:23:43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81107" autoAdjust="0"/>
  </p:normalViewPr>
  <p:slideViewPr>
    <p:cSldViewPr snapToGrid="0">
      <p:cViewPr>
        <p:scale>
          <a:sx n="50" d="100"/>
          <a:sy n="50" d="100"/>
        </p:scale>
        <p:origin x="1084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uia, Dragos-Cristian" userId="086491e8-e98e-43ac-b52a-462248830beb" providerId="ADAL" clId="{B8A822C2-5FC2-4E93-91D1-1910C73B1F2C}"/>
    <pc:docChg chg="undo redo custSel addSld delSld">
      <pc:chgData name="Gruia, Dragos-Cristian" userId="086491e8-e98e-43ac-b52a-462248830beb" providerId="ADAL" clId="{B8A822C2-5FC2-4E93-91D1-1910C73B1F2C}" dt="2022-10-25T14:53:52.639" v="2" actId="2696"/>
      <pc:docMkLst>
        <pc:docMk/>
      </pc:docMkLst>
      <pc:sldChg chg="add del">
        <pc:chgData name="Gruia, Dragos-Cristian" userId="086491e8-e98e-43ac-b52a-462248830beb" providerId="ADAL" clId="{B8A822C2-5FC2-4E93-91D1-1910C73B1F2C}" dt="2022-10-25T14:53:52.639" v="2" actId="2696"/>
        <pc:sldMkLst>
          <pc:docMk/>
          <pc:sldMk cId="3550896990" sldId="346"/>
        </pc:sldMkLst>
      </pc:sldChg>
    </pc:docChg>
  </pc:docChgLst>
  <pc:docChgLst>
    <pc:chgData name="Gruia, Dragos-Cristian" userId="086491e8-e98e-43ac-b52a-462248830beb" providerId="ADAL" clId="{544ACF7C-B99B-4974-BB55-3AE292B12776}"/>
    <pc:docChg chg="custSel addSld delSld modSld">
      <pc:chgData name="Gruia, Dragos-Cristian" userId="086491e8-e98e-43ac-b52a-462248830beb" providerId="ADAL" clId="{544ACF7C-B99B-4974-BB55-3AE292B12776}" dt="2022-10-25T15:23:43.838" v="455" actId="20577"/>
      <pc:docMkLst>
        <pc:docMk/>
      </pc:docMkLst>
      <pc:sldChg chg="addSp delSp modSp add del mod">
        <pc:chgData name="Gruia, Dragos-Cristian" userId="086491e8-e98e-43ac-b52a-462248830beb" providerId="ADAL" clId="{544ACF7C-B99B-4974-BB55-3AE292B12776}" dt="2022-10-25T15:03:16.448" v="422" actId="47"/>
        <pc:sldMkLst>
          <pc:docMk/>
          <pc:sldMk cId="1524954662" sldId="268"/>
        </pc:sldMkLst>
        <pc:spChg chg="add mod">
          <ac:chgData name="Gruia, Dragos-Cristian" userId="086491e8-e98e-43ac-b52a-462248830beb" providerId="ADAL" clId="{544ACF7C-B99B-4974-BB55-3AE292B12776}" dt="2022-10-25T14:57:41.378" v="146" actId="1038"/>
          <ac:spMkLst>
            <pc:docMk/>
            <pc:sldMk cId="1524954662" sldId="268"/>
            <ac:spMk id="2" creationId="{41FD7BC9-B7D8-24A4-5957-57CB82FFF7AE}"/>
          </ac:spMkLst>
        </pc:spChg>
        <pc:spChg chg="mod">
          <ac:chgData name="Gruia, Dragos-Cristian" userId="086491e8-e98e-43ac-b52a-462248830beb" providerId="ADAL" clId="{544ACF7C-B99B-4974-BB55-3AE292B12776}" dt="2022-10-25T14:58:02.642" v="148" actId="255"/>
          <ac:spMkLst>
            <pc:docMk/>
            <pc:sldMk cId="1524954662" sldId="268"/>
            <ac:spMk id="37" creationId="{650F852F-DAAE-4162-9012-98E0637DB7DB}"/>
          </ac:spMkLst>
        </pc:spChg>
        <pc:grpChg chg="mod">
          <ac:chgData name="Gruia, Dragos-Cristian" userId="086491e8-e98e-43ac-b52a-462248830beb" providerId="ADAL" clId="{544ACF7C-B99B-4974-BB55-3AE292B12776}" dt="2022-10-25T14:56:20.492" v="69" actId="1076"/>
          <ac:grpSpMkLst>
            <pc:docMk/>
            <pc:sldMk cId="1524954662" sldId="268"/>
            <ac:grpSpMk id="6" creationId="{CFCFBE0C-A4BE-4753-BBAA-005FFA78E30E}"/>
          </ac:grpSpMkLst>
        </pc:grpChg>
        <pc:picChg chg="del">
          <ac:chgData name="Gruia, Dragos-Cristian" userId="086491e8-e98e-43ac-b52a-462248830beb" providerId="ADAL" clId="{544ACF7C-B99B-4974-BB55-3AE292B12776}" dt="2022-10-25T14:56:28.597" v="72" actId="478"/>
          <ac:picMkLst>
            <pc:docMk/>
            <pc:sldMk cId="1524954662" sldId="268"/>
            <ac:picMk id="42" creationId="{7124562B-2316-4058-9C92-3BED022B0C20}"/>
          </ac:picMkLst>
        </pc:picChg>
        <pc:picChg chg="del">
          <ac:chgData name="Gruia, Dragos-Cristian" userId="086491e8-e98e-43ac-b52a-462248830beb" providerId="ADAL" clId="{544ACF7C-B99B-4974-BB55-3AE292B12776}" dt="2022-10-25T14:56:28.597" v="72" actId="478"/>
          <ac:picMkLst>
            <pc:docMk/>
            <pc:sldMk cId="1524954662" sldId="268"/>
            <ac:picMk id="43" creationId="{5FAFEB17-6E48-4778-92C1-39F4B045E684}"/>
          </ac:picMkLst>
        </pc:picChg>
        <pc:picChg chg="del mod">
          <ac:chgData name="Gruia, Dragos-Cristian" userId="086491e8-e98e-43ac-b52a-462248830beb" providerId="ADAL" clId="{544ACF7C-B99B-4974-BB55-3AE292B12776}" dt="2022-10-25T14:56:26.109" v="71" actId="478"/>
          <ac:picMkLst>
            <pc:docMk/>
            <pc:sldMk cId="1524954662" sldId="268"/>
            <ac:picMk id="44" creationId="{30406710-2413-49F6-A7AA-FF90559C9E90}"/>
          </ac:picMkLst>
        </pc:picChg>
      </pc:sldChg>
      <pc:sldChg chg="modSp">
        <pc:chgData name="Gruia, Dragos-Cristian" userId="086491e8-e98e-43ac-b52a-462248830beb" providerId="ADAL" clId="{544ACF7C-B99B-4974-BB55-3AE292B12776}" dt="2022-10-25T15:23:43.838" v="455" actId="20577"/>
        <pc:sldMkLst>
          <pc:docMk/>
          <pc:sldMk cId="442974245" sldId="340"/>
        </pc:sldMkLst>
        <pc:spChg chg="mod">
          <ac:chgData name="Gruia, Dragos-Cristian" userId="086491e8-e98e-43ac-b52a-462248830beb" providerId="ADAL" clId="{544ACF7C-B99B-4974-BB55-3AE292B12776}" dt="2022-10-25T15:23:43.838" v="455" actId="20577"/>
          <ac:spMkLst>
            <pc:docMk/>
            <pc:sldMk cId="442974245" sldId="340"/>
            <ac:spMk id="10" creationId="{D401423F-2A50-4300-BAEB-327AE879F610}"/>
          </ac:spMkLst>
        </pc:spChg>
      </pc:sldChg>
      <pc:sldChg chg="del">
        <pc:chgData name="Gruia, Dragos-Cristian" userId="086491e8-e98e-43ac-b52a-462248830beb" providerId="ADAL" clId="{544ACF7C-B99B-4974-BB55-3AE292B12776}" dt="2022-10-25T14:54:44.383" v="1" actId="47"/>
        <pc:sldMkLst>
          <pc:docMk/>
          <pc:sldMk cId="1870242007" sldId="347"/>
        </pc:sldMkLst>
      </pc:sldChg>
      <pc:sldChg chg="del">
        <pc:chgData name="Gruia, Dragos-Cristian" userId="086491e8-e98e-43ac-b52a-462248830beb" providerId="ADAL" clId="{544ACF7C-B99B-4974-BB55-3AE292B12776}" dt="2022-10-25T14:54:43.090" v="0" actId="47"/>
        <pc:sldMkLst>
          <pc:docMk/>
          <pc:sldMk cId="633256701" sldId="348"/>
        </pc:sldMkLst>
      </pc:sldChg>
      <pc:sldChg chg="modSp">
        <pc:chgData name="Gruia, Dragos-Cristian" userId="086491e8-e98e-43ac-b52a-462248830beb" providerId="ADAL" clId="{544ACF7C-B99B-4974-BB55-3AE292B12776}" dt="2022-10-25T15:23:18.171" v="427" actId="20577"/>
        <pc:sldMkLst>
          <pc:docMk/>
          <pc:sldMk cId="1318086250" sldId="349"/>
        </pc:sldMkLst>
        <pc:spChg chg="mod">
          <ac:chgData name="Gruia, Dragos-Cristian" userId="086491e8-e98e-43ac-b52a-462248830beb" providerId="ADAL" clId="{544ACF7C-B99B-4974-BB55-3AE292B12776}" dt="2022-10-25T15:23:18.171" v="427" actId="20577"/>
          <ac:spMkLst>
            <pc:docMk/>
            <pc:sldMk cId="1318086250" sldId="349"/>
            <ac:spMk id="12" creationId="{9E8BA644-A5A1-4E90-8C69-332A329A0384}"/>
          </ac:spMkLst>
        </pc:spChg>
      </pc:sldChg>
      <pc:sldChg chg="del">
        <pc:chgData name="Gruia, Dragos-Cristian" userId="086491e8-e98e-43ac-b52a-462248830beb" providerId="ADAL" clId="{544ACF7C-B99B-4974-BB55-3AE292B12776}" dt="2022-10-25T14:54:45.470" v="2" actId="47"/>
        <pc:sldMkLst>
          <pc:docMk/>
          <pc:sldMk cId="2345188303" sldId="350"/>
        </pc:sldMkLst>
      </pc:sldChg>
      <pc:sldChg chg="addSp modSp add mod">
        <pc:chgData name="Gruia, Dragos-Cristian" userId="086491e8-e98e-43ac-b52a-462248830beb" providerId="ADAL" clId="{544ACF7C-B99B-4974-BB55-3AE292B12776}" dt="2022-10-25T15:01:37.876" v="421" actId="1076"/>
        <pc:sldMkLst>
          <pc:docMk/>
          <pc:sldMk cId="2921137003" sldId="350"/>
        </pc:sldMkLst>
        <pc:spChg chg="mod">
          <ac:chgData name="Gruia, Dragos-Cristian" userId="086491e8-e98e-43ac-b52a-462248830beb" providerId="ADAL" clId="{544ACF7C-B99B-4974-BB55-3AE292B12776}" dt="2022-10-25T15:00:59.012" v="384" actId="1035"/>
          <ac:spMkLst>
            <pc:docMk/>
            <pc:sldMk cId="2921137003" sldId="350"/>
            <ac:spMk id="2" creationId="{41FD7BC9-B7D8-24A4-5957-57CB82FFF7AE}"/>
          </ac:spMkLst>
        </pc:spChg>
        <pc:spChg chg="add mod">
          <ac:chgData name="Gruia, Dragos-Cristian" userId="086491e8-e98e-43ac-b52a-462248830beb" providerId="ADAL" clId="{544ACF7C-B99B-4974-BB55-3AE292B12776}" dt="2022-10-25T15:01:04.001" v="412" actId="1036"/>
          <ac:spMkLst>
            <pc:docMk/>
            <pc:sldMk cId="2921137003" sldId="350"/>
            <ac:spMk id="3" creationId="{29747404-AE30-49C4-1EF1-62549A5CA4AE}"/>
          </ac:spMkLst>
        </pc:spChg>
        <pc:spChg chg="mod">
          <ac:chgData name="Gruia, Dragos-Cristian" userId="086491e8-e98e-43ac-b52a-462248830beb" providerId="ADAL" clId="{544ACF7C-B99B-4974-BB55-3AE292B12776}" dt="2022-10-25T15:01:37.876" v="421" actId="1076"/>
          <ac:spMkLst>
            <pc:docMk/>
            <pc:sldMk cId="2921137003" sldId="350"/>
            <ac:spMk id="37" creationId="{650F852F-DAAE-4162-9012-98E0637DB7DB}"/>
          </ac:spMkLst>
        </pc:spChg>
        <pc:grpChg chg="mod">
          <ac:chgData name="Gruia, Dragos-Cristian" userId="086491e8-e98e-43ac-b52a-462248830beb" providerId="ADAL" clId="{544ACF7C-B99B-4974-BB55-3AE292B12776}" dt="2022-10-25T14:59:15.996" v="163" actId="1035"/>
          <ac:grpSpMkLst>
            <pc:docMk/>
            <pc:sldMk cId="2921137003" sldId="350"/>
            <ac:grpSpMk id="6" creationId="{CFCFBE0C-A4BE-4753-BBAA-005FFA78E30E}"/>
          </ac:grpSpMkLst>
        </pc:grpChg>
      </pc:sldChg>
      <pc:sldChg chg="delSp new del mod">
        <pc:chgData name="Gruia, Dragos-Cristian" userId="086491e8-e98e-43ac-b52a-462248830beb" providerId="ADAL" clId="{544ACF7C-B99B-4974-BB55-3AE292B12776}" dt="2022-10-25T14:55:36.738" v="6" actId="47"/>
        <pc:sldMkLst>
          <pc:docMk/>
          <pc:sldMk cId="3825493193" sldId="350"/>
        </pc:sldMkLst>
        <pc:graphicFrameChg chg="del">
          <ac:chgData name="Gruia, Dragos-Cristian" userId="086491e8-e98e-43ac-b52a-462248830beb" providerId="ADAL" clId="{544ACF7C-B99B-4974-BB55-3AE292B12776}" dt="2022-10-25T14:55:27.218" v="4" actId="478"/>
          <ac:graphicFrameMkLst>
            <pc:docMk/>
            <pc:sldMk cId="3825493193" sldId="350"/>
            <ac:graphicFrameMk id="2" creationId="{CAF87462-C359-85B3-85AE-4C60B1FD282C}"/>
          </ac:graphicFrameMkLst>
        </pc:graphicFrameChg>
      </pc:sldChg>
      <pc:sldChg chg="new del">
        <pc:chgData name="Gruia, Dragos-Cristian" userId="086491e8-e98e-43ac-b52a-462248830beb" providerId="ADAL" clId="{544ACF7C-B99B-4974-BB55-3AE292B12776}" dt="2022-10-25T14:58:25.749" v="151" actId="47"/>
        <pc:sldMkLst>
          <pc:docMk/>
          <pc:sldMk cId="1064601157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B5B6A-559C-4672-8528-7039A1E3ECBF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1282-5A5E-4FAE-9D14-E42A4876B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1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first paper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1282-5A5E-4FAE-9D14-E42A4876B7C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22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1282-5A5E-4FAE-9D14-E42A4876B7C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01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Previous work has shown that stroke patients have loads of different cognitive deficits.</a:t>
            </a:r>
          </a:p>
          <a:p>
            <a:r>
              <a:rPr lang="en-GB" dirty="0"/>
              <a:t>Very little has looked at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1282-5A5E-4FAE-9D14-E42A4876B7C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0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did you code each variable?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1282-5A5E-4FAE-9D14-E42A4876B7C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9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did you code each variable?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1282-5A5E-4FAE-9D14-E42A4876B7C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3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1282-5A5E-4FAE-9D14-E42A4876B7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68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1282-5A5E-4FAE-9D14-E42A4876B7C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060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1282-5A5E-4FAE-9D14-E42A4876B7C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30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1282-5A5E-4FAE-9D14-E42A4876B7C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414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1282-5A5E-4FAE-9D14-E42A4876B7C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03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fault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 rot="10800000">
            <a:off x="-11725" y="5487365"/>
            <a:ext cx="12270771" cy="2152185"/>
            <a:chOff x="0" y="-156114"/>
            <a:chExt cx="24535151" cy="4304369"/>
          </a:xfrm>
        </p:grpSpPr>
        <p:sp>
          <p:nvSpPr>
            <p:cNvPr id="39" name="Google Shape;39;p3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4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E3F3E-D8ED-48EA-B8DE-057CD0C9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D54F-343B-4F2D-9F2C-C025ECC29979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BA82A-DBD6-4F72-8120-D680267D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A7AED-414E-40B7-B94D-02D0403E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1E2F-1FC4-4599-918B-08693AC70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23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8539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FB12BCD-6F14-487F-9D1D-1E4491A68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1"/>
          <a:stretch/>
        </p:blipFill>
        <p:spPr>
          <a:xfrm>
            <a:off x="0" y="0"/>
            <a:ext cx="12192000" cy="1094328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FCFBE0C-A4BE-4753-BBAA-005FFA78E30E}"/>
              </a:ext>
            </a:extLst>
          </p:cNvPr>
          <p:cNvGrpSpPr/>
          <p:nvPr/>
        </p:nvGrpSpPr>
        <p:grpSpPr>
          <a:xfrm>
            <a:off x="-4" y="-505987"/>
            <a:ext cx="12192004" cy="14235994"/>
            <a:chOff x="61868" y="2292160"/>
            <a:chExt cx="12192004" cy="1423599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956187-59B8-47B8-B9C4-96DCAB8CDA64}"/>
                </a:ext>
              </a:extLst>
            </p:cNvPr>
            <p:cNvGrpSpPr/>
            <p:nvPr/>
          </p:nvGrpSpPr>
          <p:grpSpPr>
            <a:xfrm>
              <a:off x="61868" y="2292160"/>
              <a:ext cx="12192004" cy="14235994"/>
              <a:chOff x="61868" y="2292160"/>
              <a:chExt cx="12192004" cy="1423599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2EBA515-6B8C-47B6-AB03-80A3B154533D}"/>
                  </a:ext>
                </a:extLst>
              </p:cNvPr>
              <p:cNvGrpSpPr/>
              <p:nvPr/>
            </p:nvGrpSpPr>
            <p:grpSpPr>
              <a:xfrm>
                <a:off x="61868" y="2292160"/>
                <a:ext cx="12192004" cy="14235994"/>
                <a:chOff x="61868" y="2263585"/>
                <a:chExt cx="12192004" cy="14235994"/>
              </a:xfrm>
              <a:solidFill>
                <a:srgbClr val="B5CCF4"/>
              </a:solidFill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F88E093-CABF-4147-9C99-766ECA6EA1B9}"/>
                    </a:ext>
                  </a:extLst>
                </p:cNvPr>
                <p:cNvGrpSpPr/>
                <p:nvPr/>
              </p:nvGrpSpPr>
              <p:grpSpPr>
                <a:xfrm>
                  <a:off x="61868" y="2263585"/>
                  <a:ext cx="12192004" cy="14235994"/>
                  <a:chOff x="61868" y="1286702"/>
                  <a:chExt cx="12192004" cy="14235994"/>
                </a:xfrm>
                <a:grpFill/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FC27F5B-64DA-4C9D-9C83-FFC3AA6AF811}"/>
                      </a:ext>
                    </a:extLst>
                  </p:cNvPr>
                  <p:cNvSpPr/>
                  <p:nvPr/>
                </p:nvSpPr>
                <p:spPr>
                  <a:xfrm>
                    <a:off x="61874" y="1286702"/>
                    <a:ext cx="12191998" cy="5935220"/>
                  </a:xfrm>
                  <a:custGeom>
                    <a:avLst/>
                    <a:gdLst>
                      <a:gd name="connsiteX0" fmla="*/ 4490847 w 12191998"/>
                      <a:gd name="connsiteY0" fmla="*/ 3395443 h 5935220"/>
                      <a:gd name="connsiteX1" fmla="*/ 3999024 w 12191998"/>
                      <a:gd name="connsiteY1" fmla="*/ 3416277 h 5935220"/>
                      <a:gd name="connsiteX2" fmla="*/ 3827793 w 12191998"/>
                      <a:gd name="connsiteY2" fmla="*/ 3414584 h 5935220"/>
                      <a:gd name="connsiteX3" fmla="*/ 3825974 w 12191998"/>
                      <a:gd name="connsiteY3" fmla="*/ 3463796 h 5935220"/>
                      <a:gd name="connsiteX4" fmla="*/ 4277110 w 12191998"/>
                      <a:gd name="connsiteY4" fmla="*/ 3495825 h 5935220"/>
                      <a:gd name="connsiteX5" fmla="*/ 4673596 w 12191998"/>
                      <a:gd name="connsiteY5" fmla="*/ 3413646 h 5935220"/>
                      <a:gd name="connsiteX6" fmla="*/ 4490847 w 12191998"/>
                      <a:gd name="connsiteY6" fmla="*/ 3395443 h 5935220"/>
                      <a:gd name="connsiteX7" fmla="*/ 3161947 w 12191998"/>
                      <a:gd name="connsiteY7" fmla="*/ 3179669 h 5935220"/>
                      <a:gd name="connsiteX8" fmla="*/ 3150740 w 12191998"/>
                      <a:gd name="connsiteY8" fmla="*/ 3227621 h 5935220"/>
                      <a:gd name="connsiteX9" fmla="*/ 3587395 w 12191998"/>
                      <a:gd name="connsiteY9" fmla="*/ 3345442 h 5935220"/>
                      <a:gd name="connsiteX10" fmla="*/ 3992280 w 12191998"/>
                      <a:gd name="connsiteY10" fmla="*/ 3340704 h 5935220"/>
                      <a:gd name="connsiteX11" fmla="*/ 3329686 w 12191998"/>
                      <a:gd name="connsiteY11" fmla="*/ 3214117 h 5935220"/>
                      <a:gd name="connsiteX12" fmla="*/ 3161947 w 12191998"/>
                      <a:gd name="connsiteY12" fmla="*/ 3179669 h 5935220"/>
                      <a:gd name="connsiteX13" fmla="*/ 9584014 w 12191998"/>
                      <a:gd name="connsiteY13" fmla="*/ 2413103 h 5935220"/>
                      <a:gd name="connsiteX14" fmla="*/ 8251342 w 12191998"/>
                      <a:gd name="connsiteY14" fmla="*/ 2916218 h 5935220"/>
                      <a:gd name="connsiteX15" fmla="*/ 7911819 w 12191998"/>
                      <a:gd name="connsiteY15" fmla="*/ 3039000 h 5935220"/>
                      <a:gd name="connsiteX16" fmla="*/ 7934114 w 12191998"/>
                      <a:gd name="connsiteY16" fmla="*/ 3143060 h 5935220"/>
                      <a:gd name="connsiteX17" fmla="*/ 8843145 w 12191998"/>
                      <a:gd name="connsiteY17" fmla="*/ 2877117 h 5935220"/>
                      <a:gd name="connsiteX18" fmla="*/ 9584014 w 12191998"/>
                      <a:gd name="connsiteY18" fmla="*/ 2413103 h 5935220"/>
                      <a:gd name="connsiteX19" fmla="*/ 519103 w 12191998"/>
                      <a:gd name="connsiteY19" fmla="*/ 2405242 h 5935220"/>
                      <a:gd name="connsiteX20" fmla="*/ 341419 w 12191998"/>
                      <a:gd name="connsiteY20" fmla="*/ 2480472 h 5935220"/>
                      <a:gd name="connsiteX21" fmla="*/ 341418 w 12191998"/>
                      <a:gd name="connsiteY21" fmla="*/ 2480471 h 5935220"/>
                      <a:gd name="connsiteX22" fmla="*/ 874931 w 12191998"/>
                      <a:gd name="connsiteY22" fmla="*/ 3234910 h 5935220"/>
                      <a:gd name="connsiteX23" fmla="*/ 1977722 w 12191998"/>
                      <a:gd name="connsiteY23" fmla="*/ 3569942 h 5935220"/>
                      <a:gd name="connsiteX24" fmla="*/ 2946399 w 12191998"/>
                      <a:gd name="connsiteY24" fmla="*/ 3217527 h 5935220"/>
                      <a:gd name="connsiteX25" fmla="*/ 1377667 w 12191998"/>
                      <a:gd name="connsiteY25" fmla="*/ 2946560 h 5935220"/>
                      <a:gd name="connsiteX26" fmla="*/ 519103 w 12191998"/>
                      <a:gd name="connsiteY26" fmla="*/ 2405242 h 5935220"/>
                      <a:gd name="connsiteX27" fmla="*/ 10798281 w 12191998"/>
                      <a:gd name="connsiteY27" fmla="*/ 1898844 h 5935220"/>
                      <a:gd name="connsiteX28" fmla="*/ 10310708 w 12191998"/>
                      <a:gd name="connsiteY28" fmla="*/ 2242008 h 5935220"/>
                      <a:gd name="connsiteX29" fmla="*/ 9913185 w 12191998"/>
                      <a:gd name="connsiteY29" fmla="*/ 2457104 h 5935220"/>
                      <a:gd name="connsiteX30" fmla="*/ 9913184 w 12191998"/>
                      <a:gd name="connsiteY30" fmla="*/ 2457104 h 5935220"/>
                      <a:gd name="connsiteX31" fmla="*/ 10253053 w 12191998"/>
                      <a:gd name="connsiteY31" fmla="*/ 2367126 h 5935220"/>
                      <a:gd name="connsiteX32" fmla="*/ 10633796 w 12191998"/>
                      <a:gd name="connsiteY32" fmla="*/ 2131721 h 5935220"/>
                      <a:gd name="connsiteX33" fmla="*/ 10798281 w 12191998"/>
                      <a:gd name="connsiteY33" fmla="*/ 1898844 h 5935220"/>
                      <a:gd name="connsiteX34" fmla="*/ 12191998 w 12191998"/>
                      <a:gd name="connsiteY34" fmla="*/ 0 h 5935220"/>
                      <a:gd name="connsiteX35" fmla="*/ 12191998 w 12191998"/>
                      <a:gd name="connsiteY35" fmla="*/ 167541 h 5935220"/>
                      <a:gd name="connsiteX36" fmla="*/ 12098962 w 12191998"/>
                      <a:gd name="connsiteY36" fmla="*/ 287434 h 5935220"/>
                      <a:gd name="connsiteX37" fmla="*/ 11466108 w 12191998"/>
                      <a:gd name="connsiteY37" fmla="*/ 1124276 h 5935220"/>
                      <a:gd name="connsiteX38" fmla="*/ 10617695 w 12191998"/>
                      <a:gd name="connsiteY38" fmla="*/ 1633399 h 5935220"/>
                      <a:gd name="connsiteX39" fmla="*/ 11355003 w 12191998"/>
                      <a:gd name="connsiteY39" fmla="*/ 1395133 h 5935220"/>
                      <a:gd name="connsiteX40" fmla="*/ 12130540 w 12191998"/>
                      <a:gd name="connsiteY40" fmla="*/ 643659 h 5935220"/>
                      <a:gd name="connsiteX41" fmla="*/ 12191998 w 12191998"/>
                      <a:gd name="connsiteY41" fmla="*/ 559446 h 5935220"/>
                      <a:gd name="connsiteX42" fmla="*/ 12191998 w 12191998"/>
                      <a:gd name="connsiteY42" fmla="*/ 5935220 h 5935220"/>
                      <a:gd name="connsiteX43" fmla="*/ 0 w 12191998"/>
                      <a:gd name="connsiteY43" fmla="*/ 5935220 h 5935220"/>
                      <a:gd name="connsiteX44" fmla="*/ 0 w 12191998"/>
                      <a:gd name="connsiteY44" fmla="*/ 1823492 h 5935220"/>
                      <a:gd name="connsiteX45" fmla="*/ 150947 w 12191998"/>
                      <a:gd name="connsiteY45" fmla="*/ 1951479 h 5935220"/>
                      <a:gd name="connsiteX46" fmla="*/ 5670383 w 12191998"/>
                      <a:gd name="connsiteY46" fmla="*/ 3223537 h 5935220"/>
                      <a:gd name="connsiteX47" fmla="*/ 5923267 w 12191998"/>
                      <a:gd name="connsiteY47" fmla="*/ 3199304 h 5935220"/>
                      <a:gd name="connsiteX48" fmla="*/ 5925538 w 12191998"/>
                      <a:gd name="connsiteY48" fmla="*/ 3207048 h 5935220"/>
                      <a:gd name="connsiteX49" fmla="*/ 6269342 w 12191998"/>
                      <a:gd name="connsiteY49" fmla="*/ 3251117 h 5935220"/>
                      <a:gd name="connsiteX50" fmla="*/ 6707651 w 12191998"/>
                      <a:gd name="connsiteY50" fmla="*/ 3138253 h 5935220"/>
                      <a:gd name="connsiteX51" fmla="*/ 6749064 w 12191998"/>
                      <a:gd name="connsiteY51" fmla="*/ 3085872 h 5935220"/>
                      <a:gd name="connsiteX52" fmla="*/ 7048918 w 12191998"/>
                      <a:gd name="connsiteY52" fmla="*/ 3030439 h 5935220"/>
                      <a:gd name="connsiteX53" fmla="*/ 7219264 w 12191998"/>
                      <a:gd name="connsiteY53" fmla="*/ 2993773 h 5935220"/>
                      <a:gd name="connsiteX54" fmla="*/ 7190136 w 12191998"/>
                      <a:gd name="connsiteY54" fmla="*/ 3024612 h 5935220"/>
                      <a:gd name="connsiteX55" fmla="*/ 6828828 w 12191998"/>
                      <a:gd name="connsiteY55" fmla="*/ 3238406 h 5935220"/>
                      <a:gd name="connsiteX56" fmla="*/ 5595851 w 12191998"/>
                      <a:gd name="connsiteY56" fmla="*/ 3430767 h 5935220"/>
                      <a:gd name="connsiteX57" fmla="*/ 6686411 w 12191998"/>
                      <a:gd name="connsiteY57" fmla="*/ 3494189 h 5935220"/>
                      <a:gd name="connsiteX58" fmla="*/ 7564791 w 12191998"/>
                      <a:gd name="connsiteY58" fmla="*/ 2920658 h 5935220"/>
                      <a:gd name="connsiteX59" fmla="*/ 7565551 w 12191998"/>
                      <a:gd name="connsiteY59" fmla="*/ 2913591 h 5935220"/>
                      <a:gd name="connsiteX60" fmla="*/ 7710058 w 12191998"/>
                      <a:gd name="connsiteY60" fmla="*/ 2878020 h 5935220"/>
                      <a:gd name="connsiteX61" fmla="*/ 12131915 w 12191998"/>
                      <a:gd name="connsiteY61" fmla="*/ 103065 h 5935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191998" h="5935220">
                        <a:moveTo>
                          <a:pt x="4490847" y="3395443"/>
                        </a:moveTo>
                        <a:cubicBezTo>
                          <a:pt x="4301773" y="3389948"/>
                          <a:pt x="4104749" y="3416159"/>
                          <a:pt x="3999024" y="3416277"/>
                        </a:cubicBezTo>
                        <a:cubicBezTo>
                          <a:pt x="3858057" y="3416433"/>
                          <a:pt x="3856634" y="3406665"/>
                          <a:pt x="3827793" y="3414584"/>
                        </a:cubicBezTo>
                        <a:cubicBezTo>
                          <a:pt x="3798951" y="3422504"/>
                          <a:pt x="3751088" y="3450256"/>
                          <a:pt x="3825974" y="3463796"/>
                        </a:cubicBezTo>
                        <a:cubicBezTo>
                          <a:pt x="3900861" y="3477336"/>
                          <a:pt x="4107667" y="3537883"/>
                          <a:pt x="4277110" y="3495825"/>
                        </a:cubicBezTo>
                        <a:cubicBezTo>
                          <a:pt x="4483007" y="3466811"/>
                          <a:pt x="4458414" y="3434887"/>
                          <a:pt x="4673596" y="3413646"/>
                        </a:cubicBezTo>
                        <a:cubicBezTo>
                          <a:pt x="4616013" y="3402628"/>
                          <a:pt x="4553872" y="3397274"/>
                          <a:pt x="4490847" y="3395443"/>
                        </a:cubicBezTo>
                        <a:close/>
                        <a:moveTo>
                          <a:pt x="3161947" y="3179669"/>
                        </a:moveTo>
                        <a:cubicBezTo>
                          <a:pt x="3132123" y="3181919"/>
                          <a:pt x="3079832" y="3199992"/>
                          <a:pt x="3150740" y="3227621"/>
                        </a:cubicBezTo>
                        <a:cubicBezTo>
                          <a:pt x="3221648" y="3255250"/>
                          <a:pt x="3413033" y="3354277"/>
                          <a:pt x="3587395" y="3345442"/>
                        </a:cubicBezTo>
                        <a:cubicBezTo>
                          <a:pt x="3795037" y="3356391"/>
                          <a:pt x="3777012" y="3320348"/>
                          <a:pt x="3992280" y="3340704"/>
                        </a:cubicBezTo>
                        <a:cubicBezTo>
                          <a:pt x="3774651" y="3253344"/>
                          <a:pt x="3468075" y="3240957"/>
                          <a:pt x="3329686" y="3214117"/>
                        </a:cubicBezTo>
                        <a:cubicBezTo>
                          <a:pt x="3191297" y="3187278"/>
                          <a:pt x="3191772" y="3177418"/>
                          <a:pt x="3161947" y="3179669"/>
                        </a:cubicBezTo>
                        <a:close/>
                        <a:moveTo>
                          <a:pt x="9584014" y="2413103"/>
                        </a:moveTo>
                        <a:cubicBezTo>
                          <a:pt x="9105319" y="2491025"/>
                          <a:pt x="8530040" y="2811902"/>
                          <a:pt x="8251342" y="2916218"/>
                        </a:cubicBezTo>
                        <a:cubicBezTo>
                          <a:pt x="7972643" y="3020534"/>
                          <a:pt x="7964691" y="3001193"/>
                          <a:pt x="7911819" y="3039000"/>
                        </a:cubicBezTo>
                        <a:cubicBezTo>
                          <a:pt x="7858948" y="3076807"/>
                          <a:pt x="7778893" y="3170040"/>
                          <a:pt x="7934114" y="3143060"/>
                        </a:cubicBezTo>
                        <a:cubicBezTo>
                          <a:pt x="8089335" y="3116080"/>
                          <a:pt x="8530175" y="3089900"/>
                          <a:pt x="8843145" y="2877117"/>
                        </a:cubicBezTo>
                        <a:cubicBezTo>
                          <a:pt x="9235069" y="2664669"/>
                          <a:pt x="9169637" y="2616175"/>
                          <a:pt x="9584014" y="2413103"/>
                        </a:cubicBezTo>
                        <a:close/>
                        <a:moveTo>
                          <a:pt x="519103" y="2405242"/>
                        </a:moveTo>
                        <a:cubicBezTo>
                          <a:pt x="442574" y="2399672"/>
                          <a:pt x="380594" y="2421636"/>
                          <a:pt x="341419" y="2480472"/>
                        </a:cubicBezTo>
                        <a:lnTo>
                          <a:pt x="341418" y="2480471"/>
                        </a:lnTo>
                        <a:cubicBezTo>
                          <a:pt x="184719" y="2715821"/>
                          <a:pt x="423079" y="2934061"/>
                          <a:pt x="874931" y="3234910"/>
                        </a:cubicBezTo>
                        <a:cubicBezTo>
                          <a:pt x="1400990" y="3536558"/>
                          <a:pt x="1766747" y="3647343"/>
                          <a:pt x="1977722" y="3569942"/>
                        </a:cubicBezTo>
                        <a:cubicBezTo>
                          <a:pt x="2259841" y="3466440"/>
                          <a:pt x="2453981" y="3222126"/>
                          <a:pt x="2946399" y="3217527"/>
                        </a:cubicBezTo>
                        <a:cubicBezTo>
                          <a:pt x="2386575" y="3099672"/>
                          <a:pt x="1751018" y="3308278"/>
                          <a:pt x="1377667" y="2946560"/>
                        </a:cubicBezTo>
                        <a:cubicBezTo>
                          <a:pt x="1109202" y="2686459"/>
                          <a:pt x="748688" y="2421951"/>
                          <a:pt x="519103" y="2405242"/>
                        </a:cubicBezTo>
                        <a:close/>
                        <a:moveTo>
                          <a:pt x="10798281" y="1898844"/>
                        </a:moveTo>
                        <a:cubicBezTo>
                          <a:pt x="10618724" y="2020453"/>
                          <a:pt x="10504860" y="2172332"/>
                          <a:pt x="10310708" y="2242008"/>
                        </a:cubicBezTo>
                        <a:cubicBezTo>
                          <a:pt x="10124562" y="2308811"/>
                          <a:pt x="9892925" y="2412235"/>
                          <a:pt x="9913185" y="2457104"/>
                        </a:cubicBezTo>
                        <a:lnTo>
                          <a:pt x="9913184" y="2457104"/>
                        </a:lnTo>
                        <a:cubicBezTo>
                          <a:pt x="9933445" y="2501973"/>
                          <a:pt x="10054062" y="2456977"/>
                          <a:pt x="10253053" y="2367126"/>
                        </a:cubicBezTo>
                        <a:cubicBezTo>
                          <a:pt x="10471950" y="2260555"/>
                          <a:pt x="10598141" y="2182466"/>
                          <a:pt x="10633796" y="2131721"/>
                        </a:cubicBezTo>
                        <a:cubicBezTo>
                          <a:pt x="10681474" y="2063862"/>
                          <a:pt x="10668795" y="2010180"/>
                          <a:pt x="10798281" y="1898844"/>
                        </a:cubicBezTo>
                        <a:close/>
                        <a:moveTo>
                          <a:pt x="12191998" y="0"/>
                        </a:moveTo>
                        <a:lnTo>
                          <a:pt x="12191998" y="167541"/>
                        </a:lnTo>
                        <a:lnTo>
                          <a:pt x="12098962" y="287434"/>
                        </a:lnTo>
                        <a:cubicBezTo>
                          <a:pt x="11865845" y="602381"/>
                          <a:pt x="11669182" y="929670"/>
                          <a:pt x="11466108" y="1124276"/>
                        </a:cubicBezTo>
                        <a:cubicBezTo>
                          <a:pt x="11141190" y="1435645"/>
                          <a:pt x="10636212" y="1588256"/>
                          <a:pt x="10617695" y="1633399"/>
                        </a:cubicBezTo>
                        <a:cubicBezTo>
                          <a:pt x="10599177" y="1678542"/>
                          <a:pt x="11090824" y="1576586"/>
                          <a:pt x="11355003" y="1395133"/>
                        </a:cubicBezTo>
                        <a:cubicBezTo>
                          <a:pt x="11586161" y="1236362"/>
                          <a:pt x="11937493" y="890647"/>
                          <a:pt x="12130540" y="643659"/>
                        </a:cubicBezTo>
                        <a:lnTo>
                          <a:pt x="12191998" y="559446"/>
                        </a:lnTo>
                        <a:lnTo>
                          <a:pt x="12191998" y="5935220"/>
                        </a:lnTo>
                        <a:lnTo>
                          <a:pt x="0" y="5935220"/>
                        </a:lnTo>
                        <a:lnTo>
                          <a:pt x="0" y="1823492"/>
                        </a:lnTo>
                        <a:lnTo>
                          <a:pt x="150947" y="1951479"/>
                        </a:lnTo>
                        <a:cubicBezTo>
                          <a:pt x="1342406" y="2903082"/>
                          <a:pt x="3385615" y="3408828"/>
                          <a:pt x="5670383" y="3223537"/>
                        </a:cubicBezTo>
                        <a:lnTo>
                          <a:pt x="5923267" y="3199304"/>
                        </a:lnTo>
                        <a:lnTo>
                          <a:pt x="5925538" y="3207048"/>
                        </a:lnTo>
                        <a:cubicBezTo>
                          <a:pt x="5955996" y="3258373"/>
                          <a:pt x="6078590" y="3261690"/>
                          <a:pt x="6269342" y="3251117"/>
                        </a:cubicBezTo>
                        <a:cubicBezTo>
                          <a:pt x="6511732" y="3226897"/>
                          <a:pt x="6657025" y="3189394"/>
                          <a:pt x="6707651" y="3138253"/>
                        </a:cubicBezTo>
                        <a:lnTo>
                          <a:pt x="6749064" y="3085872"/>
                        </a:lnTo>
                        <a:lnTo>
                          <a:pt x="7048918" y="3030439"/>
                        </a:lnTo>
                        <a:lnTo>
                          <a:pt x="7219264" y="2993773"/>
                        </a:lnTo>
                        <a:lnTo>
                          <a:pt x="7190136" y="3024612"/>
                        </a:lnTo>
                        <a:cubicBezTo>
                          <a:pt x="7086131" y="3120334"/>
                          <a:pt x="6969405" y="3196382"/>
                          <a:pt x="6828828" y="3238406"/>
                        </a:cubicBezTo>
                        <a:cubicBezTo>
                          <a:pt x="6285549" y="3400813"/>
                          <a:pt x="5619586" y="3388136"/>
                          <a:pt x="5595851" y="3430767"/>
                        </a:cubicBezTo>
                        <a:cubicBezTo>
                          <a:pt x="5572113" y="3473397"/>
                          <a:pt x="6143132" y="3656596"/>
                          <a:pt x="6686411" y="3494189"/>
                        </a:cubicBezTo>
                        <a:cubicBezTo>
                          <a:pt x="7161780" y="3352083"/>
                          <a:pt x="7521763" y="3110979"/>
                          <a:pt x="7564791" y="2920658"/>
                        </a:cubicBezTo>
                        <a:lnTo>
                          <a:pt x="7565551" y="2913591"/>
                        </a:lnTo>
                        <a:lnTo>
                          <a:pt x="7710058" y="2878020"/>
                        </a:lnTo>
                        <a:cubicBezTo>
                          <a:pt x="9760277" y="2341099"/>
                          <a:pt x="11382652" y="1300826"/>
                          <a:pt x="12131915" y="1030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3DD2C22-8388-4D9C-BC7B-2EB210021348}"/>
                      </a:ext>
                    </a:extLst>
                  </p:cNvPr>
                  <p:cNvSpPr/>
                  <p:nvPr/>
                </p:nvSpPr>
                <p:spPr>
                  <a:xfrm>
                    <a:off x="61868" y="7221921"/>
                    <a:ext cx="12192000" cy="83007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  <p:sp>
              <p:nvSpPr>
                <p:cNvPr id="24" name="Teardrop 14">
                  <a:extLst>
                    <a:ext uri="{FF2B5EF4-FFF2-40B4-BE49-F238E27FC236}">
                      <a16:creationId xmlns:a16="http://schemas.microsoft.com/office/drawing/2014/main" id="{06EE8BCE-2B5E-4764-85B3-0987497BBB0E}"/>
                    </a:ext>
                  </a:extLst>
                </p:cNvPr>
                <p:cNvSpPr/>
                <p:nvPr/>
              </p:nvSpPr>
              <p:spPr>
                <a:xfrm rot="1360030">
                  <a:off x="9196183" y="2852700"/>
                  <a:ext cx="1249912" cy="1349604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25" name="Teardrop 14">
                  <a:extLst>
                    <a:ext uri="{FF2B5EF4-FFF2-40B4-BE49-F238E27FC236}">
                      <a16:creationId xmlns:a16="http://schemas.microsoft.com/office/drawing/2014/main" id="{3975384E-0D12-40FC-8232-73569F39EB75}"/>
                    </a:ext>
                  </a:extLst>
                </p:cNvPr>
                <p:cNvSpPr/>
                <p:nvPr/>
              </p:nvSpPr>
              <p:spPr>
                <a:xfrm rot="2999601">
                  <a:off x="4304443" y="4484211"/>
                  <a:ext cx="722230" cy="766126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  <p:sp>
            <p:nvSpPr>
              <p:cNvPr id="29" name="Teardrop 14">
                <a:extLst>
                  <a:ext uri="{FF2B5EF4-FFF2-40B4-BE49-F238E27FC236}">
                    <a16:creationId xmlns:a16="http://schemas.microsoft.com/office/drawing/2014/main" id="{1AAA984C-F0E3-4FE1-89F9-ADE9C1B8688C}"/>
                  </a:ext>
                </a:extLst>
              </p:cNvPr>
              <p:cNvSpPr/>
              <p:nvPr/>
            </p:nvSpPr>
            <p:spPr>
              <a:xfrm rot="2999601">
                <a:off x="433063" y="3955732"/>
                <a:ext cx="1570948" cy="726216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0010" h="1549086">
                    <a:moveTo>
                      <a:pt x="69689" y="1546202"/>
                    </a:moveTo>
                    <a:cubicBezTo>
                      <a:pt x="254289" y="1521763"/>
                      <a:pt x="675612" y="1447790"/>
                      <a:pt x="1437332" y="1190090"/>
                    </a:cubicBezTo>
                    <a:cubicBezTo>
                      <a:pt x="2199052" y="932390"/>
                      <a:pt x="4027199" y="304720"/>
                      <a:pt x="4640010" y="1"/>
                    </a:cubicBezTo>
                    <a:cubicBezTo>
                      <a:pt x="4187334" y="412516"/>
                      <a:pt x="2203567" y="726964"/>
                      <a:pt x="1445781" y="959116"/>
                    </a:cubicBezTo>
                    <a:cubicBezTo>
                      <a:pt x="720829" y="1189098"/>
                      <a:pt x="559081" y="1238874"/>
                      <a:pt x="329732" y="1336722"/>
                    </a:cubicBezTo>
                    <a:cubicBezTo>
                      <a:pt x="100383" y="1434570"/>
                      <a:pt x="-114911" y="1570641"/>
                      <a:pt x="6968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0" name="Teardrop 14">
                <a:extLst>
                  <a:ext uri="{FF2B5EF4-FFF2-40B4-BE49-F238E27FC236}">
                    <a16:creationId xmlns:a16="http://schemas.microsoft.com/office/drawing/2014/main" id="{37890122-5770-4516-A80F-6B1C4E16934C}"/>
                  </a:ext>
                </a:extLst>
              </p:cNvPr>
              <p:cNvSpPr/>
              <p:nvPr/>
            </p:nvSpPr>
            <p:spPr>
              <a:xfrm rot="2999601">
                <a:off x="1778370" y="4330009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Teardrop 14">
                <a:extLst>
                  <a:ext uri="{FF2B5EF4-FFF2-40B4-BE49-F238E27FC236}">
                    <a16:creationId xmlns:a16="http://schemas.microsoft.com/office/drawing/2014/main" id="{1DE98286-A73D-4016-AC5E-60D276595714}"/>
                  </a:ext>
                </a:extLst>
              </p:cNvPr>
              <p:cNvSpPr/>
              <p:nvPr/>
            </p:nvSpPr>
            <p:spPr>
              <a:xfrm rot="1016750">
                <a:off x="8552222" y="3856981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2" name="Teardrop 14">
              <a:extLst>
                <a:ext uri="{FF2B5EF4-FFF2-40B4-BE49-F238E27FC236}">
                  <a16:creationId xmlns:a16="http://schemas.microsoft.com/office/drawing/2014/main" id="{966FA449-1195-4908-A544-FCF15E92694E}"/>
                </a:ext>
              </a:extLst>
            </p:cNvPr>
            <p:cNvSpPr/>
            <p:nvPr/>
          </p:nvSpPr>
          <p:spPr>
            <a:xfrm>
              <a:off x="10599041" y="3009899"/>
              <a:ext cx="545113" cy="352425"/>
            </a:xfrm>
            <a:custGeom>
              <a:avLst/>
              <a:gdLst>
                <a:gd name="connsiteX0" fmla="*/ 0 w 2318838"/>
                <a:gd name="connsiteY0" fmla="*/ 780464 h 1560928"/>
                <a:gd name="connsiteX1" fmla="*/ 1159419 w 2318838"/>
                <a:gd name="connsiteY1" fmla="*/ 0 h 1560928"/>
                <a:gd name="connsiteX2" fmla="*/ 2997852 w 2318838"/>
                <a:gd name="connsiteY2" fmla="*/ -457079 h 1560928"/>
                <a:gd name="connsiteX3" fmla="*/ 2318838 w 2318838"/>
                <a:gd name="connsiteY3" fmla="*/ 780464 h 1560928"/>
                <a:gd name="connsiteX4" fmla="*/ 1159419 w 2318838"/>
                <a:gd name="connsiteY4" fmla="*/ 1560928 h 1560928"/>
                <a:gd name="connsiteX5" fmla="*/ 0 w 2318838"/>
                <a:gd name="connsiteY5" fmla="*/ 780464 h 1560928"/>
                <a:gd name="connsiteX0" fmla="*/ 51 w 2997903"/>
                <a:gd name="connsiteY0" fmla="*/ 1237543 h 2018007"/>
                <a:gd name="connsiteX1" fmla="*/ 1195684 w 2997903"/>
                <a:gd name="connsiteY1" fmla="*/ 1027448 h 2018007"/>
                <a:gd name="connsiteX2" fmla="*/ 2997903 w 2997903"/>
                <a:gd name="connsiteY2" fmla="*/ 0 h 2018007"/>
                <a:gd name="connsiteX3" fmla="*/ 2318889 w 2997903"/>
                <a:gd name="connsiteY3" fmla="*/ 1237543 h 2018007"/>
                <a:gd name="connsiteX4" fmla="*/ 1159470 w 2997903"/>
                <a:gd name="connsiteY4" fmla="*/ 2018007 h 2018007"/>
                <a:gd name="connsiteX5" fmla="*/ 51 w 2997903"/>
                <a:gd name="connsiteY5" fmla="*/ 1237543 h 2018007"/>
                <a:gd name="connsiteX0" fmla="*/ 81 w 2997933"/>
                <a:gd name="connsiteY0" fmla="*/ 1237543 h 1569459"/>
                <a:gd name="connsiteX1" fmla="*/ 1195714 w 2997933"/>
                <a:gd name="connsiteY1" fmla="*/ 1027448 h 1569459"/>
                <a:gd name="connsiteX2" fmla="*/ 2997933 w 2997933"/>
                <a:gd name="connsiteY2" fmla="*/ 0 h 1569459"/>
                <a:gd name="connsiteX3" fmla="*/ 2318919 w 2997933"/>
                <a:gd name="connsiteY3" fmla="*/ 1237543 h 1569459"/>
                <a:gd name="connsiteX4" fmla="*/ 1150447 w 2997933"/>
                <a:gd name="connsiteY4" fmla="*/ 1556281 h 1569459"/>
                <a:gd name="connsiteX5" fmla="*/ 81 w 2997933"/>
                <a:gd name="connsiteY5" fmla="*/ 1237543 h 1569459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622 w 2129341"/>
                <a:gd name="connsiteY0" fmla="*/ 1282810 h 1568955"/>
                <a:gd name="connsiteX1" fmla="*/ 327122 w 2129341"/>
                <a:gd name="connsiteY1" fmla="*/ 1027448 h 1568955"/>
                <a:gd name="connsiteX2" fmla="*/ 2129341 w 2129341"/>
                <a:gd name="connsiteY2" fmla="*/ 0 h 1568955"/>
                <a:gd name="connsiteX3" fmla="*/ 1377899 w 2129341"/>
                <a:gd name="connsiteY3" fmla="*/ 848244 h 1568955"/>
                <a:gd name="connsiteX4" fmla="*/ 281855 w 2129341"/>
                <a:gd name="connsiteY4" fmla="*/ 1556281 h 1568955"/>
                <a:gd name="connsiteX5" fmla="*/ 622 w 2129341"/>
                <a:gd name="connsiteY5" fmla="*/ 1282810 h 1568955"/>
                <a:gd name="connsiteX0" fmla="*/ 12795 w 2141514"/>
                <a:gd name="connsiteY0" fmla="*/ 1282810 h 1568143"/>
                <a:gd name="connsiteX1" fmla="*/ 599630 w 2141514"/>
                <a:gd name="connsiteY1" fmla="*/ 1162194 h 1568143"/>
                <a:gd name="connsiteX2" fmla="*/ 2141514 w 2141514"/>
                <a:gd name="connsiteY2" fmla="*/ 0 h 1568143"/>
                <a:gd name="connsiteX3" fmla="*/ 1390072 w 2141514"/>
                <a:gd name="connsiteY3" fmla="*/ 848244 h 1568143"/>
                <a:gd name="connsiteX4" fmla="*/ 294028 w 2141514"/>
                <a:gd name="connsiteY4" fmla="*/ 1556281 h 1568143"/>
                <a:gd name="connsiteX5" fmla="*/ 12795 w 2141514"/>
                <a:gd name="connsiteY5" fmla="*/ 1282810 h 1568143"/>
                <a:gd name="connsiteX0" fmla="*/ 48533 w 1986335"/>
                <a:gd name="connsiteY0" fmla="*/ 1452367 h 1591759"/>
                <a:gd name="connsiteX1" fmla="*/ 444451 w 1986335"/>
                <a:gd name="connsiteY1" fmla="*/ 1162194 h 1591759"/>
                <a:gd name="connsiteX2" fmla="*/ 1986335 w 1986335"/>
                <a:gd name="connsiteY2" fmla="*/ 0 h 1591759"/>
                <a:gd name="connsiteX3" fmla="*/ 1234893 w 1986335"/>
                <a:gd name="connsiteY3" fmla="*/ 848244 h 1591759"/>
                <a:gd name="connsiteX4" fmla="*/ 138849 w 1986335"/>
                <a:gd name="connsiteY4" fmla="*/ 1556281 h 1591759"/>
                <a:gd name="connsiteX5" fmla="*/ 48533 w 1986335"/>
                <a:gd name="connsiteY5" fmla="*/ 1452367 h 1591759"/>
                <a:gd name="connsiteX0" fmla="*/ 14077 w 2124298"/>
                <a:gd name="connsiteY0" fmla="*/ 1578452 h 1637702"/>
                <a:gd name="connsiteX1" fmla="*/ 582414 w 2124298"/>
                <a:gd name="connsiteY1" fmla="*/ 1162194 h 1637702"/>
                <a:gd name="connsiteX2" fmla="*/ 2124298 w 2124298"/>
                <a:gd name="connsiteY2" fmla="*/ 0 h 1637702"/>
                <a:gd name="connsiteX3" fmla="*/ 1372856 w 2124298"/>
                <a:gd name="connsiteY3" fmla="*/ 848244 h 1637702"/>
                <a:gd name="connsiteX4" fmla="*/ 276812 w 2124298"/>
                <a:gd name="connsiteY4" fmla="*/ 1556281 h 1637702"/>
                <a:gd name="connsiteX5" fmla="*/ 14077 w 2124298"/>
                <a:gd name="connsiteY5" fmla="*/ 1578452 h 1637702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4595997"/>
                <a:gd name="connsiteY0" fmla="*/ 1358893 h 1414659"/>
                <a:gd name="connsiteX1" fmla="*/ 731444 w 4595997"/>
                <a:gd name="connsiteY1" fmla="*/ 1001109 h 1414659"/>
                <a:gd name="connsiteX2" fmla="*/ 4595997 w 4595997"/>
                <a:gd name="connsiteY2" fmla="*/ 1 h 1414659"/>
                <a:gd name="connsiteX3" fmla="*/ 1381763 w 4595997"/>
                <a:gd name="connsiteY3" fmla="*/ 628685 h 1414659"/>
                <a:gd name="connsiteX4" fmla="*/ 285719 w 4595997"/>
                <a:gd name="connsiteY4" fmla="*/ 1336722 h 1414659"/>
                <a:gd name="connsiteX5" fmla="*/ 22984 w 4595997"/>
                <a:gd name="connsiteY5" fmla="*/ 1358893 h 1414659"/>
                <a:gd name="connsiteX0" fmla="*/ 59603 w 4632616"/>
                <a:gd name="connsiteY0" fmla="*/ 1358893 h 1408398"/>
                <a:gd name="connsiteX1" fmla="*/ 1300643 w 4632616"/>
                <a:gd name="connsiteY1" fmla="*/ 1111719 h 1408398"/>
                <a:gd name="connsiteX2" fmla="*/ 4632616 w 4632616"/>
                <a:gd name="connsiteY2" fmla="*/ 1 h 1408398"/>
                <a:gd name="connsiteX3" fmla="*/ 1418382 w 4632616"/>
                <a:gd name="connsiteY3" fmla="*/ 628685 h 1408398"/>
                <a:gd name="connsiteX4" fmla="*/ 322338 w 4632616"/>
                <a:gd name="connsiteY4" fmla="*/ 1336722 h 1408398"/>
                <a:gd name="connsiteX5" fmla="*/ 59603 w 4632616"/>
                <a:gd name="connsiteY5" fmla="*/ 1358893 h 140839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66113 w 4639126"/>
                <a:gd name="connsiteY0" fmla="*/ 1358893 h 1386961"/>
                <a:gd name="connsiteX1" fmla="*/ 1436448 w 4639126"/>
                <a:gd name="connsiteY1" fmla="*/ 1190090 h 1386961"/>
                <a:gd name="connsiteX2" fmla="*/ 4639126 w 4639126"/>
                <a:gd name="connsiteY2" fmla="*/ 1 h 1386961"/>
                <a:gd name="connsiteX3" fmla="*/ 1315602 w 4639126"/>
                <a:gd name="connsiteY3" fmla="*/ 880746 h 1386961"/>
                <a:gd name="connsiteX4" fmla="*/ 328848 w 4639126"/>
                <a:gd name="connsiteY4" fmla="*/ 1336722 h 1386961"/>
                <a:gd name="connsiteX5" fmla="*/ 66113 w 4639126"/>
                <a:gd name="connsiteY5" fmla="*/ 1358893 h 1386961"/>
                <a:gd name="connsiteX0" fmla="*/ 66478 w 4636799"/>
                <a:gd name="connsiteY0" fmla="*/ 1546202 h 1549336"/>
                <a:gd name="connsiteX1" fmla="*/ 1434121 w 4636799"/>
                <a:gd name="connsiteY1" fmla="*/ 1190090 h 1549336"/>
                <a:gd name="connsiteX2" fmla="*/ 4636799 w 4636799"/>
                <a:gd name="connsiteY2" fmla="*/ 1 h 1549336"/>
                <a:gd name="connsiteX3" fmla="*/ 1313275 w 4636799"/>
                <a:gd name="connsiteY3" fmla="*/ 880746 h 1549336"/>
                <a:gd name="connsiteX4" fmla="*/ 326521 w 4636799"/>
                <a:gd name="connsiteY4" fmla="*/ 1336722 h 1549336"/>
                <a:gd name="connsiteX5" fmla="*/ 66478 w 4636799"/>
                <a:gd name="connsiteY5" fmla="*/ 1546202 h 1549336"/>
                <a:gd name="connsiteX0" fmla="*/ 69689 w 4640010"/>
                <a:gd name="connsiteY0" fmla="*/ 1546202 h 1549086"/>
                <a:gd name="connsiteX1" fmla="*/ 1437332 w 4640010"/>
                <a:gd name="connsiteY1" fmla="*/ 1190090 h 1549086"/>
                <a:gd name="connsiteX2" fmla="*/ 4640010 w 4640010"/>
                <a:gd name="connsiteY2" fmla="*/ 1 h 1549086"/>
                <a:gd name="connsiteX3" fmla="*/ 1445781 w 4640010"/>
                <a:gd name="connsiteY3" fmla="*/ 959116 h 1549086"/>
                <a:gd name="connsiteX4" fmla="*/ 329732 w 4640010"/>
                <a:gd name="connsiteY4" fmla="*/ 1336722 h 1549086"/>
                <a:gd name="connsiteX5" fmla="*/ 69689 w 4640010"/>
                <a:gd name="connsiteY5" fmla="*/ 1546202 h 1549086"/>
                <a:gd name="connsiteX0" fmla="*/ 75279 w 4645600"/>
                <a:gd name="connsiteY0" fmla="*/ 1546202 h 1547911"/>
                <a:gd name="connsiteX1" fmla="*/ 1520912 w 4645600"/>
                <a:gd name="connsiteY1" fmla="*/ 1227952 h 1547911"/>
                <a:gd name="connsiteX2" fmla="*/ 4645600 w 4645600"/>
                <a:gd name="connsiteY2" fmla="*/ 1 h 1547911"/>
                <a:gd name="connsiteX3" fmla="*/ 1451371 w 4645600"/>
                <a:gd name="connsiteY3" fmla="*/ 959116 h 1547911"/>
                <a:gd name="connsiteX4" fmla="*/ 335322 w 4645600"/>
                <a:gd name="connsiteY4" fmla="*/ 1336722 h 1547911"/>
                <a:gd name="connsiteX5" fmla="*/ 75279 w 4645600"/>
                <a:gd name="connsiteY5" fmla="*/ 1546202 h 15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5600" h="1547911">
                  <a:moveTo>
                    <a:pt x="75279" y="1546202"/>
                  </a:moveTo>
                  <a:cubicBezTo>
                    <a:pt x="272877" y="1528074"/>
                    <a:pt x="759192" y="1485652"/>
                    <a:pt x="1520912" y="1227952"/>
                  </a:cubicBezTo>
                  <a:cubicBezTo>
                    <a:pt x="2282632" y="970252"/>
                    <a:pt x="4032789" y="304720"/>
                    <a:pt x="4645600" y="1"/>
                  </a:cubicBezTo>
                  <a:cubicBezTo>
                    <a:pt x="4192924" y="412516"/>
                    <a:pt x="2209157" y="726964"/>
                    <a:pt x="1451371" y="959116"/>
                  </a:cubicBezTo>
                  <a:cubicBezTo>
                    <a:pt x="726419" y="1189098"/>
                    <a:pt x="564671" y="1238874"/>
                    <a:pt x="335322" y="1336722"/>
                  </a:cubicBezTo>
                  <a:cubicBezTo>
                    <a:pt x="105973" y="1434570"/>
                    <a:pt x="-122319" y="1564330"/>
                    <a:pt x="75279" y="1546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50F852F-DAAE-4162-9012-98E0637DB7DB}"/>
              </a:ext>
            </a:extLst>
          </p:cNvPr>
          <p:cNvSpPr txBox="1"/>
          <p:nvPr/>
        </p:nvSpPr>
        <p:spPr>
          <a:xfrm>
            <a:off x="291515" y="3303364"/>
            <a:ext cx="1152966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7000" dirty="0">
                <a:latin typeface="Tw Cen MT Condensed" panose="020B0606020104020203" pitchFamily="34" charset="0"/>
              </a:rPr>
              <a:t>How to write a great scientific report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FC03D19-0BBE-4FCC-9011-1ED4A9CDEFC1}"/>
              </a:ext>
            </a:extLst>
          </p:cNvPr>
          <p:cNvSpPr/>
          <p:nvPr/>
        </p:nvSpPr>
        <p:spPr>
          <a:xfrm>
            <a:off x="7341050" y="15909468"/>
            <a:ext cx="1527115" cy="414692"/>
          </a:xfrm>
          <a:prstGeom prst="roundRect">
            <a:avLst>
              <a:gd name="adj" fmla="val 44951"/>
            </a:avLst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badi Extra Light" panose="020B0204020104020204" pitchFamily="34" charset="0"/>
              </a:rPr>
              <a:t>Introduction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1A2D00-12F8-4E3E-B826-739299815C28}"/>
              </a:ext>
            </a:extLst>
          </p:cNvPr>
          <p:cNvGrpSpPr/>
          <p:nvPr/>
        </p:nvGrpSpPr>
        <p:grpSpPr>
          <a:xfrm>
            <a:off x="5400227" y="16649537"/>
            <a:ext cx="5408762" cy="1397480"/>
            <a:chOff x="1078302" y="1814423"/>
            <a:chExt cx="5408762" cy="139748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2C601A8-CA78-4C1B-AE39-47AE3EA7DEE4}"/>
                </a:ext>
              </a:extLst>
            </p:cNvPr>
            <p:cNvSpPr/>
            <p:nvPr/>
          </p:nvSpPr>
          <p:spPr>
            <a:xfrm>
              <a:off x="1078302" y="1814423"/>
              <a:ext cx="5408762" cy="1397480"/>
            </a:xfrm>
            <a:prstGeom prst="roundRect">
              <a:avLst>
                <a:gd name="adj" fmla="val 3765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5EE7C53-C4D2-4588-9477-49A2A2DEA281}"/>
                </a:ext>
              </a:extLst>
            </p:cNvPr>
            <p:cNvSpPr/>
            <p:nvPr/>
          </p:nvSpPr>
          <p:spPr>
            <a:xfrm>
              <a:off x="1477915" y="2071714"/>
              <a:ext cx="905774" cy="897147"/>
            </a:xfrm>
            <a:prstGeom prst="roundRect">
              <a:avLst>
                <a:gd name="adj" fmla="val 36860"/>
              </a:avLst>
            </a:prstGeom>
            <a:solidFill>
              <a:srgbClr val="FEB0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F483037-F205-4FAB-8509-74F24BAC5F21}"/>
                </a:ext>
              </a:extLst>
            </p:cNvPr>
            <p:cNvSpPr txBox="1"/>
            <p:nvPr/>
          </p:nvSpPr>
          <p:spPr>
            <a:xfrm>
              <a:off x="2544793" y="2060239"/>
              <a:ext cx="2790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>
                  <a:solidFill>
                    <a:schemeClr val="bg1"/>
                  </a:solidFill>
                </a:rPr>
                <a:t>Stroke is a leading cause of disability worldwide (</a:t>
              </a:r>
              <a:r>
                <a:rPr lang="en-MY" dirty="0" err="1">
                  <a:solidFill>
                    <a:schemeClr val="bg1"/>
                  </a:solidFill>
                </a:rPr>
                <a:t>Wafa</a:t>
              </a:r>
              <a:r>
                <a:rPr lang="en-MY" dirty="0">
                  <a:solidFill>
                    <a:schemeClr val="bg1"/>
                  </a:solidFill>
                </a:rPr>
                <a:t> et al., 2020)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598D14-BEE0-4B1E-888D-3B6AB11E099E}"/>
              </a:ext>
            </a:extLst>
          </p:cNvPr>
          <p:cNvGrpSpPr/>
          <p:nvPr/>
        </p:nvGrpSpPr>
        <p:grpSpPr>
          <a:xfrm>
            <a:off x="5400227" y="18260635"/>
            <a:ext cx="5408762" cy="1397480"/>
            <a:chOff x="1078302" y="1814423"/>
            <a:chExt cx="5408762" cy="139748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C6E46850-E519-49ED-9A5E-8EE3093E75A6}"/>
                </a:ext>
              </a:extLst>
            </p:cNvPr>
            <p:cNvSpPr/>
            <p:nvPr/>
          </p:nvSpPr>
          <p:spPr>
            <a:xfrm>
              <a:off x="1078302" y="1814423"/>
              <a:ext cx="5408762" cy="1397480"/>
            </a:xfrm>
            <a:prstGeom prst="roundRect">
              <a:avLst>
                <a:gd name="adj" fmla="val 3765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60257E4-809F-4FDC-9F32-D3640F773F60}"/>
                </a:ext>
              </a:extLst>
            </p:cNvPr>
            <p:cNvSpPr/>
            <p:nvPr/>
          </p:nvSpPr>
          <p:spPr>
            <a:xfrm>
              <a:off x="1457864" y="2070340"/>
              <a:ext cx="905774" cy="897147"/>
            </a:xfrm>
            <a:prstGeom prst="roundRect">
              <a:avLst>
                <a:gd name="adj" fmla="val 36860"/>
              </a:avLst>
            </a:prstGeom>
            <a:solidFill>
              <a:srgbClr val="FEB0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D2F47F-CCEE-41B6-8189-4EDDFCF73C78}"/>
                </a:ext>
              </a:extLst>
            </p:cNvPr>
            <p:cNvSpPr txBox="1"/>
            <p:nvPr/>
          </p:nvSpPr>
          <p:spPr>
            <a:xfrm>
              <a:off x="2544793" y="2189997"/>
              <a:ext cx="3105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>
                  <a:solidFill>
                    <a:schemeClr val="bg1"/>
                  </a:solidFill>
                </a:rPr>
                <a:t>Cognitive deficits are highly heterogenous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1C6BF6-C3B4-42D3-AEAB-801E9F83203C}"/>
              </a:ext>
            </a:extLst>
          </p:cNvPr>
          <p:cNvGrpSpPr/>
          <p:nvPr/>
        </p:nvGrpSpPr>
        <p:grpSpPr>
          <a:xfrm>
            <a:off x="5400227" y="19881092"/>
            <a:ext cx="5408762" cy="1397480"/>
            <a:chOff x="1078302" y="1814423"/>
            <a:chExt cx="5408762" cy="1397480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994CC6E6-9854-41B0-9562-E873ACC3E512}"/>
                </a:ext>
              </a:extLst>
            </p:cNvPr>
            <p:cNvSpPr/>
            <p:nvPr/>
          </p:nvSpPr>
          <p:spPr>
            <a:xfrm>
              <a:off x="1078302" y="1814423"/>
              <a:ext cx="5408762" cy="1397480"/>
            </a:xfrm>
            <a:prstGeom prst="roundRect">
              <a:avLst>
                <a:gd name="adj" fmla="val 3765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5FB41C9-44D2-457B-8BEC-4402515EF220}"/>
                </a:ext>
              </a:extLst>
            </p:cNvPr>
            <p:cNvSpPr/>
            <p:nvPr/>
          </p:nvSpPr>
          <p:spPr>
            <a:xfrm>
              <a:off x="1457864" y="2070340"/>
              <a:ext cx="905774" cy="897147"/>
            </a:xfrm>
            <a:prstGeom prst="roundRect">
              <a:avLst>
                <a:gd name="adj" fmla="val 36860"/>
              </a:avLst>
            </a:prstGeom>
            <a:solidFill>
              <a:srgbClr val="FEB0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AE4C1E-EC84-4DAC-A72F-507E9EED0204}"/>
                </a:ext>
              </a:extLst>
            </p:cNvPr>
            <p:cNvSpPr txBox="1"/>
            <p:nvPr/>
          </p:nvSpPr>
          <p:spPr>
            <a:xfrm>
              <a:off x="2496558" y="2220768"/>
              <a:ext cx="3105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>
                  <a:solidFill>
                    <a:schemeClr val="bg1"/>
                  </a:solidFill>
                </a:rPr>
                <a:t>Many attempts have been made towards rehabilitation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1FD7BC9-B7D8-24A4-5957-57CB82FFF7AE}"/>
              </a:ext>
            </a:extLst>
          </p:cNvPr>
          <p:cNvSpPr txBox="1"/>
          <p:nvPr/>
        </p:nvSpPr>
        <p:spPr>
          <a:xfrm>
            <a:off x="331165" y="4796232"/>
            <a:ext cx="11529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latin typeface="Tw Cen MT Condensed" panose="020B0606020104020203" pitchFamily="34" charset="0"/>
              </a:rPr>
              <a:t>Dragos Gruia and Valentina Giunchiglia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47404-AE30-49C4-1EF1-62549A5CA4AE}"/>
              </a:ext>
            </a:extLst>
          </p:cNvPr>
          <p:cNvSpPr txBox="1"/>
          <p:nvPr/>
        </p:nvSpPr>
        <p:spPr>
          <a:xfrm>
            <a:off x="331161" y="5442063"/>
            <a:ext cx="11529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latin typeface="Tw Cen MT Condensed" panose="020B0606020104020203" pitchFamily="34" charset="0"/>
              </a:rPr>
              <a:t>MSc Translational Neuroscience </a:t>
            </a:r>
          </a:p>
        </p:txBody>
      </p:sp>
    </p:spTree>
    <p:extLst>
      <p:ext uri="{BB962C8B-B14F-4D97-AF65-F5344CB8AC3E}">
        <p14:creationId xmlns:p14="http://schemas.microsoft.com/office/powerpoint/2010/main" val="2921137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E9E31D-901F-4770-AF94-B4FCAF47FF6D}"/>
              </a:ext>
            </a:extLst>
          </p:cNvPr>
          <p:cNvSpPr txBox="1">
            <a:spLocks/>
          </p:cNvSpPr>
          <p:nvPr/>
        </p:nvSpPr>
        <p:spPr>
          <a:xfrm>
            <a:off x="787821" y="400936"/>
            <a:ext cx="7976163" cy="6785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kern="0" dirty="0">
                <a:latin typeface="Tw Cen MT" panose="020B0602020104020603" pitchFamily="34" charset="0"/>
              </a:rPr>
              <a:t>Discussion</a:t>
            </a:r>
            <a:endParaRPr lang="en-GB" sz="4500" kern="0" dirty="0">
              <a:latin typeface="Tw Cen MT" panose="020B06020201040206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86BAEF-CDCD-4304-8D0C-6A2F43FF22D5}"/>
              </a:ext>
            </a:extLst>
          </p:cNvPr>
          <p:cNvCxnSpPr>
            <a:cxnSpLocks/>
          </p:cNvCxnSpPr>
          <p:nvPr/>
        </p:nvCxnSpPr>
        <p:spPr>
          <a:xfrm flipH="1">
            <a:off x="3587327" y="523968"/>
            <a:ext cx="2" cy="62672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3F9CE4-CF91-4023-914A-9508B7A8A076}"/>
              </a:ext>
            </a:extLst>
          </p:cNvPr>
          <p:cNvCxnSpPr>
            <a:cxnSpLocks/>
          </p:cNvCxnSpPr>
          <p:nvPr/>
        </p:nvCxnSpPr>
        <p:spPr>
          <a:xfrm flipH="1">
            <a:off x="2303814" y="521193"/>
            <a:ext cx="12835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2BC296-C03F-4A8D-805D-8FD54FD6C1F3}"/>
              </a:ext>
            </a:extLst>
          </p:cNvPr>
          <p:cNvCxnSpPr>
            <a:cxnSpLocks/>
          </p:cNvCxnSpPr>
          <p:nvPr/>
        </p:nvCxnSpPr>
        <p:spPr>
          <a:xfrm flipH="1">
            <a:off x="787823" y="1271016"/>
            <a:ext cx="1242858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34537E-6383-43B0-954E-D1D87BB18395}"/>
              </a:ext>
            </a:extLst>
          </p:cNvPr>
          <p:cNvCxnSpPr>
            <a:cxnSpLocks/>
          </p:cNvCxnSpPr>
          <p:nvPr/>
        </p:nvCxnSpPr>
        <p:spPr>
          <a:xfrm flipH="1">
            <a:off x="787821" y="644293"/>
            <a:ext cx="1" cy="6267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9956B0-5871-4FB3-8B8C-E89C4D0DABF8}"/>
              </a:ext>
            </a:extLst>
          </p:cNvPr>
          <p:cNvSpPr txBox="1"/>
          <p:nvPr/>
        </p:nvSpPr>
        <p:spPr>
          <a:xfrm>
            <a:off x="370416" y="3405791"/>
            <a:ext cx="8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Limitations of your study, sample, design, analyses?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2CD3B-C67A-4CD1-8605-1DE532D2B98B}"/>
              </a:ext>
            </a:extLst>
          </p:cNvPr>
          <p:cNvSpPr txBox="1"/>
          <p:nvPr/>
        </p:nvSpPr>
        <p:spPr>
          <a:xfrm>
            <a:off x="370416" y="2031447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Short summary of your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BA63ED-CA09-4CB7-8AEB-416D33F0DD25}"/>
              </a:ext>
            </a:extLst>
          </p:cNvPr>
          <p:cNvSpPr txBox="1"/>
          <p:nvPr/>
        </p:nvSpPr>
        <p:spPr>
          <a:xfrm>
            <a:off x="358541" y="2759460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What do they mean and how do they compare with other studies?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E7073-555F-49D3-ABAC-C888BD0A38FA}"/>
              </a:ext>
            </a:extLst>
          </p:cNvPr>
          <p:cNvSpPr txBox="1"/>
          <p:nvPr/>
        </p:nvSpPr>
        <p:spPr>
          <a:xfrm>
            <a:off x="380314" y="4116331"/>
            <a:ext cx="8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88905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E9E31D-901F-4770-AF94-B4FCAF47FF6D}"/>
              </a:ext>
            </a:extLst>
          </p:cNvPr>
          <p:cNvSpPr txBox="1">
            <a:spLocks/>
          </p:cNvSpPr>
          <p:nvPr/>
        </p:nvSpPr>
        <p:spPr>
          <a:xfrm>
            <a:off x="787821" y="400936"/>
            <a:ext cx="7976163" cy="6785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kern="0" dirty="0">
                <a:latin typeface="Tw Cen MT" panose="020B0602020104020603" pitchFamily="34" charset="0"/>
              </a:rPr>
              <a:t>Discussion</a:t>
            </a:r>
            <a:endParaRPr lang="en-GB" sz="4500" kern="0" dirty="0">
              <a:latin typeface="Tw Cen MT" panose="020B06020201040206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86BAEF-CDCD-4304-8D0C-6A2F43FF22D5}"/>
              </a:ext>
            </a:extLst>
          </p:cNvPr>
          <p:cNvCxnSpPr>
            <a:cxnSpLocks/>
          </p:cNvCxnSpPr>
          <p:nvPr/>
        </p:nvCxnSpPr>
        <p:spPr>
          <a:xfrm flipH="1">
            <a:off x="3587327" y="523968"/>
            <a:ext cx="2" cy="62672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3F9CE4-CF91-4023-914A-9508B7A8A076}"/>
              </a:ext>
            </a:extLst>
          </p:cNvPr>
          <p:cNvCxnSpPr>
            <a:cxnSpLocks/>
          </p:cNvCxnSpPr>
          <p:nvPr/>
        </p:nvCxnSpPr>
        <p:spPr>
          <a:xfrm flipH="1">
            <a:off x="2303814" y="521193"/>
            <a:ext cx="12835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2BC296-C03F-4A8D-805D-8FD54FD6C1F3}"/>
              </a:ext>
            </a:extLst>
          </p:cNvPr>
          <p:cNvCxnSpPr>
            <a:cxnSpLocks/>
          </p:cNvCxnSpPr>
          <p:nvPr/>
        </p:nvCxnSpPr>
        <p:spPr>
          <a:xfrm flipH="1">
            <a:off x="787823" y="1271016"/>
            <a:ext cx="1242858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34537E-6383-43B0-954E-D1D87BB18395}"/>
              </a:ext>
            </a:extLst>
          </p:cNvPr>
          <p:cNvCxnSpPr>
            <a:cxnSpLocks/>
          </p:cNvCxnSpPr>
          <p:nvPr/>
        </p:nvCxnSpPr>
        <p:spPr>
          <a:xfrm flipH="1">
            <a:off x="787821" y="644293"/>
            <a:ext cx="1" cy="6267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9956B0-5871-4FB3-8B8C-E89C4D0DABF8}"/>
              </a:ext>
            </a:extLst>
          </p:cNvPr>
          <p:cNvSpPr txBox="1"/>
          <p:nvPr/>
        </p:nvSpPr>
        <p:spPr>
          <a:xfrm>
            <a:off x="370416" y="3405791"/>
            <a:ext cx="8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Time since stroke? Severity?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2CD3B-C67A-4CD1-8605-1DE532D2B98B}"/>
              </a:ext>
            </a:extLst>
          </p:cNvPr>
          <p:cNvSpPr txBox="1"/>
          <p:nvPr/>
        </p:nvSpPr>
        <p:spPr>
          <a:xfrm>
            <a:off x="370416" y="2031447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Overall patients did worse than controls, as we expected.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BA63ED-CA09-4CB7-8AEB-416D33F0DD25}"/>
              </a:ext>
            </a:extLst>
          </p:cNvPr>
          <p:cNvSpPr txBox="1"/>
          <p:nvPr/>
        </p:nvSpPr>
        <p:spPr>
          <a:xfrm>
            <a:off x="358541" y="2759460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Other studies showed no effects. Why?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E7073-555F-49D3-ABAC-C888BD0A38FA}"/>
              </a:ext>
            </a:extLst>
          </p:cNvPr>
          <p:cNvSpPr txBox="1"/>
          <p:nvPr/>
        </p:nvSpPr>
        <p:spPr>
          <a:xfrm>
            <a:off x="380314" y="4116331"/>
            <a:ext cx="8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Separate different types of learning</a:t>
            </a:r>
          </a:p>
        </p:txBody>
      </p:sp>
    </p:spTree>
    <p:extLst>
      <p:ext uri="{BB962C8B-B14F-4D97-AF65-F5344CB8AC3E}">
        <p14:creationId xmlns:p14="http://schemas.microsoft.com/office/powerpoint/2010/main" val="247642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5FC785-220D-4961-8C97-2AC2A5F8DFBC}"/>
              </a:ext>
            </a:extLst>
          </p:cNvPr>
          <p:cNvSpPr txBox="1"/>
          <p:nvPr/>
        </p:nvSpPr>
        <p:spPr>
          <a:xfrm>
            <a:off x="771897" y="2109092"/>
            <a:ext cx="10177152" cy="245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Hudson AN, et al. </a:t>
            </a:r>
            <a:r>
              <a:rPr lang="en-GB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Neuropsychopharmacology.</a:t>
            </a: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 Jan;45(1):21-30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Scott H, et al. </a:t>
            </a:r>
            <a:r>
              <a:rPr lang="en-GB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 Medicine Reviews.</a:t>
            </a: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2019 Nov 6:101227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Lack L, et al. </a:t>
            </a:r>
            <a:r>
              <a:rPr lang="en-GB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Brain sciences</a:t>
            </a: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2017 Apr;7(4):33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Harris J, et al. </a:t>
            </a:r>
            <a:r>
              <a:rPr lang="en-GB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2012 Jan 1;35(1):49-60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McKenna JT, et al</a:t>
            </a:r>
            <a:r>
              <a:rPr lang="en-GB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InSleep</a:t>
            </a:r>
            <a:r>
              <a:rPr lang="en-GB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Disorders Medicine</a:t>
            </a: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2017 Dec (pp. 55-77)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13ECA3-A3A6-4665-808C-511EEB412DBE}"/>
              </a:ext>
            </a:extLst>
          </p:cNvPr>
          <p:cNvSpPr txBox="1">
            <a:spLocks/>
          </p:cNvSpPr>
          <p:nvPr/>
        </p:nvSpPr>
        <p:spPr>
          <a:xfrm>
            <a:off x="771897" y="531564"/>
            <a:ext cx="7976163" cy="6785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kern="0" dirty="0">
                <a:latin typeface="Tw Cen MT" panose="020B0602020104020603" pitchFamily="34" charset="0"/>
              </a:rPr>
              <a:t>References</a:t>
            </a:r>
            <a:endParaRPr lang="en-GB" sz="4500" kern="0" dirty="0">
              <a:latin typeface="Tw Cen MT" panose="020B06020201040206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2EE82F-F484-4E53-90F6-AE7BA22C2082}"/>
              </a:ext>
            </a:extLst>
          </p:cNvPr>
          <p:cNvCxnSpPr>
            <a:cxnSpLocks/>
          </p:cNvCxnSpPr>
          <p:nvPr/>
        </p:nvCxnSpPr>
        <p:spPr>
          <a:xfrm flipH="1">
            <a:off x="3880159" y="654596"/>
            <a:ext cx="2" cy="62672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7199A1-5FE5-4E0E-A6C0-15FD023051B6}"/>
              </a:ext>
            </a:extLst>
          </p:cNvPr>
          <p:cNvCxnSpPr>
            <a:cxnSpLocks/>
          </p:cNvCxnSpPr>
          <p:nvPr/>
        </p:nvCxnSpPr>
        <p:spPr>
          <a:xfrm flipH="1">
            <a:off x="2596646" y="651821"/>
            <a:ext cx="12835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E4A3BD-5CBF-49DD-A924-F6407A3267C9}"/>
              </a:ext>
            </a:extLst>
          </p:cNvPr>
          <p:cNvCxnSpPr>
            <a:cxnSpLocks/>
          </p:cNvCxnSpPr>
          <p:nvPr/>
        </p:nvCxnSpPr>
        <p:spPr>
          <a:xfrm flipH="1">
            <a:off x="771899" y="1401644"/>
            <a:ext cx="1242858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BB48A0-2269-4F83-8CB0-61A4AA00B358}"/>
              </a:ext>
            </a:extLst>
          </p:cNvPr>
          <p:cNvCxnSpPr>
            <a:cxnSpLocks/>
          </p:cNvCxnSpPr>
          <p:nvPr/>
        </p:nvCxnSpPr>
        <p:spPr>
          <a:xfrm flipH="1">
            <a:off x="771897" y="774921"/>
            <a:ext cx="1" cy="6267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9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D4FD-833E-4BF8-BB72-0620954B3A58}"/>
              </a:ext>
            </a:extLst>
          </p:cNvPr>
          <p:cNvSpPr txBox="1">
            <a:spLocks/>
          </p:cNvSpPr>
          <p:nvPr/>
        </p:nvSpPr>
        <p:spPr>
          <a:xfrm>
            <a:off x="787822" y="404596"/>
            <a:ext cx="3845820" cy="6785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kern="0" dirty="0">
                <a:latin typeface="Tw Cen MT" panose="020B0602020104020603" pitchFamily="34" charset="0"/>
              </a:rPr>
              <a:t>Introduction</a:t>
            </a:r>
            <a:endParaRPr lang="en-GB" sz="4500" kern="0" dirty="0">
              <a:latin typeface="Tw Cen MT" panose="020B06020201040206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577B4A-E52D-4C99-90BB-711AE47A1FA4}"/>
              </a:ext>
            </a:extLst>
          </p:cNvPr>
          <p:cNvCxnSpPr>
            <a:cxnSpLocks/>
          </p:cNvCxnSpPr>
          <p:nvPr/>
        </p:nvCxnSpPr>
        <p:spPr>
          <a:xfrm flipH="1">
            <a:off x="4132058" y="562099"/>
            <a:ext cx="1" cy="62672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513B51-FED1-428B-A408-3D700610C432}"/>
              </a:ext>
            </a:extLst>
          </p:cNvPr>
          <p:cNvCxnSpPr>
            <a:cxnSpLocks/>
          </p:cNvCxnSpPr>
          <p:nvPr/>
        </p:nvCxnSpPr>
        <p:spPr>
          <a:xfrm flipH="1">
            <a:off x="1902568" y="559324"/>
            <a:ext cx="222949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8A6AD5-6BCE-4023-90B9-76EA90715AD2}"/>
              </a:ext>
            </a:extLst>
          </p:cNvPr>
          <p:cNvCxnSpPr>
            <a:cxnSpLocks/>
          </p:cNvCxnSpPr>
          <p:nvPr/>
        </p:nvCxnSpPr>
        <p:spPr>
          <a:xfrm flipH="1">
            <a:off x="787822" y="1271016"/>
            <a:ext cx="222949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9BBCD7-13F7-479C-9D60-C60EF5753636}"/>
              </a:ext>
            </a:extLst>
          </p:cNvPr>
          <p:cNvCxnSpPr>
            <a:cxnSpLocks/>
          </p:cNvCxnSpPr>
          <p:nvPr/>
        </p:nvCxnSpPr>
        <p:spPr>
          <a:xfrm flipH="1">
            <a:off x="787821" y="644293"/>
            <a:ext cx="1" cy="6267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FBB5D2-96C6-441C-BB2A-C5B2ED278F36}"/>
              </a:ext>
            </a:extLst>
          </p:cNvPr>
          <p:cNvSpPr txBox="1"/>
          <p:nvPr/>
        </p:nvSpPr>
        <p:spPr>
          <a:xfrm>
            <a:off x="273982" y="3305531"/>
            <a:ext cx="8707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Hypothesis –  What is the specific question you are trying to address? 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24229-5DB0-47FC-B22F-7B3E4A922927}"/>
              </a:ext>
            </a:extLst>
          </p:cNvPr>
          <p:cNvSpPr txBox="1"/>
          <p:nvPr/>
        </p:nvSpPr>
        <p:spPr>
          <a:xfrm>
            <a:off x="273982" y="2018126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 Background – What does the literature say?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C1CD9-E3F4-4774-B297-580C2F97CB86}"/>
              </a:ext>
            </a:extLst>
          </p:cNvPr>
          <p:cNvSpPr txBox="1"/>
          <p:nvPr/>
        </p:nvSpPr>
        <p:spPr>
          <a:xfrm>
            <a:off x="262107" y="2664457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 Aim – What is the purpose of the report?  	</a:t>
            </a:r>
          </a:p>
        </p:txBody>
      </p:sp>
    </p:spTree>
    <p:extLst>
      <p:ext uri="{BB962C8B-B14F-4D97-AF65-F5344CB8AC3E}">
        <p14:creationId xmlns:p14="http://schemas.microsoft.com/office/powerpoint/2010/main" val="34652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D4FD-833E-4BF8-BB72-0620954B3A58}"/>
              </a:ext>
            </a:extLst>
          </p:cNvPr>
          <p:cNvSpPr txBox="1">
            <a:spLocks/>
          </p:cNvSpPr>
          <p:nvPr/>
        </p:nvSpPr>
        <p:spPr>
          <a:xfrm>
            <a:off x="787822" y="404596"/>
            <a:ext cx="3845820" cy="6785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kern="0" dirty="0">
                <a:latin typeface="Tw Cen MT" panose="020B0602020104020603" pitchFamily="34" charset="0"/>
              </a:rPr>
              <a:t>Introduction</a:t>
            </a:r>
            <a:endParaRPr lang="en-GB" sz="4500" kern="0" dirty="0">
              <a:latin typeface="Tw Cen MT" panose="020B06020201040206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577B4A-E52D-4C99-90BB-711AE47A1FA4}"/>
              </a:ext>
            </a:extLst>
          </p:cNvPr>
          <p:cNvCxnSpPr>
            <a:cxnSpLocks/>
          </p:cNvCxnSpPr>
          <p:nvPr/>
        </p:nvCxnSpPr>
        <p:spPr>
          <a:xfrm flipH="1">
            <a:off x="4132058" y="562099"/>
            <a:ext cx="1" cy="62672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513B51-FED1-428B-A408-3D700610C432}"/>
              </a:ext>
            </a:extLst>
          </p:cNvPr>
          <p:cNvCxnSpPr>
            <a:cxnSpLocks/>
          </p:cNvCxnSpPr>
          <p:nvPr/>
        </p:nvCxnSpPr>
        <p:spPr>
          <a:xfrm flipH="1">
            <a:off x="1902568" y="559324"/>
            <a:ext cx="222949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8A6AD5-6BCE-4023-90B9-76EA90715AD2}"/>
              </a:ext>
            </a:extLst>
          </p:cNvPr>
          <p:cNvCxnSpPr>
            <a:cxnSpLocks/>
          </p:cNvCxnSpPr>
          <p:nvPr/>
        </p:nvCxnSpPr>
        <p:spPr>
          <a:xfrm flipH="1">
            <a:off x="787822" y="1271016"/>
            <a:ext cx="222949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9BBCD7-13F7-479C-9D60-C60EF5753636}"/>
              </a:ext>
            </a:extLst>
          </p:cNvPr>
          <p:cNvCxnSpPr>
            <a:cxnSpLocks/>
          </p:cNvCxnSpPr>
          <p:nvPr/>
        </p:nvCxnSpPr>
        <p:spPr>
          <a:xfrm flipH="1">
            <a:off x="787821" y="644293"/>
            <a:ext cx="1" cy="6267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FBB5D2-96C6-441C-BB2A-C5B2ED278F36}"/>
              </a:ext>
            </a:extLst>
          </p:cNvPr>
          <p:cNvSpPr txBox="1"/>
          <p:nvPr/>
        </p:nvSpPr>
        <p:spPr>
          <a:xfrm>
            <a:off x="273982" y="3305531"/>
            <a:ext cx="8707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Hypothesis –  We expect stroke patients to perform worse than controls on learning tasks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24229-5DB0-47FC-B22F-7B3E4A922927}"/>
              </a:ext>
            </a:extLst>
          </p:cNvPr>
          <p:cNvSpPr txBox="1"/>
          <p:nvPr/>
        </p:nvSpPr>
        <p:spPr>
          <a:xfrm>
            <a:off x="273982" y="1935931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 Background – Stroke is a leading cause of disability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C1CD9-E3F4-4774-B297-580C2F97CB86}"/>
              </a:ext>
            </a:extLst>
          </p:cNvPr>
          <p:cNvSpPr txBox="1"/>
          <p:nvPr/>
        </p:nvSpPr>
        <p:spPr>
          <a:xfrm>
            <a:off x="262107" y="2664457"/>
            <a:ext cx="1145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 Aim – Examined whether learning ability is impaired in stroke versus controls  	</a:t>
            </a:r>
          </a:p>
        </p:txBody>
      </p:sp>
    </p:spTree>
    <p:extLst>
      <p:ext uri="{BB962C8B-B14F-4D97-AF65-F5344CB8AC3E}">
        <p14:creationId xmlns:p14="http://schemas.microsoft.com/office/powerpoint/2010/main" val="30152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ED794B-ECB0-42E6-8EB5-802A96BD6C56}"/>
              </a:ext>
            </a:extLst>
          </p:cNvPr>
          <p:cNvSpPr txBox="1">
            <a:spLocks/>
          </p:cNvSpPr>
          <p:nvPr/>
        </p:nvSpPr>
        <p:spPr>
          <a:xfrm>
            <a:off x="471311" y="347713"/>
            <a:ext cx="4112553" cy="6785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kern="0" dirty="0">
                <a:latin typeface="Tw Cen MT" panose="020B0602020104020603" pitchFamily="34" charset="0"/>
              </a:rPr>
              <a:t>Methodology</a:t>
            </a:r>
            <a:endParaRPr lang="en-GB" sz="4500" kern="0" dirty="0">
              <a:latin typeface="Tw Cen MT" panose="020B06020201040206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179D57-A60A-47F9-8D93-E297AE970C03}"/>
              </a:ext>
            </a:extLst>
          </p:cNvPr>
          <p:cNvCxnSpPr>
            <a:cxnSpLocks/>
          </p:cNvCxnSpPr>
          <p:nvPr/>
        </p:nvCxnSpPr>
        <p:spPr>
          <a:xfrm flipH="1">
            <a:off x="4292004" y="463987"/>
            <a:ext cx="1" cy="62672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CFB18A-483D-43C4-8B09-A622DED57501}"/>
              </a:ext>
            </a:extLst>
          </p:cNvPr>
          <p:cNvCxnSpPr>
            <a:cxnSpLocks/>
          </p:cNvCxnSpPr>
          <p:nvPr/>
        </p:nvCxnSpPr>
        <p:spPr>
          <a:xfrm flipH="1">
            <a:off x="2062514" y="461212"/>
            <a:ext cx="222949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A79CEE-EBF5-4E21-B9DB-5D78EED4A766}"/>
              </a:ext>
            </a:extLst>
          </p:cNvPr>
          <p:cNvCxnSpPr>
            <a:cxnSpLocks/>
          </p:cNvCxnSpPr>
          <p:nvPr/>
        </p:nvCxnSpPr>
        <p:spPr>
          <a:xfrm flipH="1">
            <a:off x="471313" y="1214133"/>
            <a:ext cx="222949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8B89D9-5F59-4CD9-9579-7ACB9D382489}"/>
              </a:ext>
            </a:extLst>
          </p:cNvPr>
          <p:cNvCxnSpPr>
            <a:cxnSpLocks/>
          </p:cNvCxnSpPr>
          <p:nvPr/>
        </p:nvCxnSpPr>
        <p:spPr>
          <a:xfrm flipH="1">
            <a:off x="471312" y="587410"/>
            <a:ext cx="1" cy="6267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D2A05C-804D-49CE-88A4-37D01204E3DF}"/>
              </a:ext>
            </a:extLst>
          </p:cNvPr>
          <p:cNvSpPr txBox="1"/>
          <p:nvPr/>
        </p:nvSpPr>
        <p:spPr>
          <a:xfrm>
            <a:off x="370416" y="3400534"/>
            <a:ext cx="8707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What variables did you include? Were they normally distributed or not? What tests did you include?</a:t>
            </a:r>
            <a:endParaRPr lang="en-GB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B8240-8A2C-4049-B9A9-C23DF1044D61}"/>
              </a:ext>
            </a:extLst>
          </p:cNvPr>
          <p:cNvSpPr txBox="1"/>
          <p:nvPr/>
        </p:nvSpPr>
        <p:spPr>
          <a:xfrm>
            <a:off x="370416" y="2031447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 What is your sample?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D600-3E95-4B4E-ACE0-61698B735185}"/>
              </a:ext>
            </a:extLst>
          </p:cNvPr>
          <p:cNvSpPr txBox="1"/>
          <p:nvPr/>
        </p:nvSpPr>
        <p:spPr>
          <a:xfrm>
            <a:off x="358541" y="2759460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 Was your data pre-processed and if yes how and why?  	</a:t>
            </a:r>
          </a:p>
        </p:txBody>
      </p:sp>
    </p:spTree>
    <p:extLst>
      <p:ext uri="{BB962C8B-B14F-4D97-AF65-F5344CB8AC3E}">
        <p14:creationId xmlns:p14="http://schemas.microsoft.com/office/powerpoint/2010/main" val="7582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ED794B-ECB0-42E6-8EB5-802A96BD6C56}"/>
              </a:ext>
            </a:extLst>
          </p:cNvPr>
          <p:cNvSpPr txBox="1">
            <a:spLocks/>
          </p:cNvSpPr>
          <p:nvPr/>
        </p:nvSpPr>
        <p:spPr>
          <a:xfrm>
            <a:off x="471311" y="347713"/>
            <a:ext cx="4112553" cy="6785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kern="0" dirty="0">
                <a:latin typeface="Tw Cen MT" panose="020B0602020104020603" pitchFamily="34" charset="0"/>
              </a:rPr>
              <a:t>Methodology</a:t>
            </a:r>
            <a:endParaRPr lang="en-GB" sz="4500" kern="0" dirty="0">
              <a:latin typeface="Tw Cen MT" panose="020B06020201040206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179D57-A60A-47F9-8D93-E297AE970C03}"/>
              </a:ext>
            </a:extLst>
          </p:cNvPr>
          <p:cNvCxnSpPr>
            <a:cxnSpLocks/>
          </p:cNvCxnSpPr>
          <p:nvPr/>
        </p:nvCxnSpPr>
        <p:spPr>
          <a:xfrm flipH="1">
            <a:off x="4292004" y="463987"/>
            <a:ext cx="1" cy="62672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CFB18A-483D-43C4-8B09-A622DED57501}"/>
              </a:ext>
            </a:extLst>
          </p:cNvPr>
          <p:cNvCxnSpPr>
            <a:cxnSpLocks/>
          </p:cNvCxnSpPr>
          <p:nvPr/>
        </p:nvCxnSpPr>
        <p:spPr>
          <a:xfrm flipH="1">
            <a:off x="2062514" y="461212"/>
            <a:ext cx="222949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A79CEE-EBF5-4E21-B9DB-5D78EED4A766}"/>
              </a:ext>
            </a:extLst>
          </p:cNvPr>
          <p:cNvCxnSpPr>
            <a:cxnSpLocks/>
          </p:cNvCxnSpPr>
          <p:nvPr/>
        </p:nvCxnSpPr>
        <p:spPr>
          <a:xfrm flipH="1">
            <a:off x="471313" y="1214133"/>
            <a:ext cx="222949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8B89D9-5F59-4CD9-9579-7ACB9D382489}"/>
              </a:ext>
            </a:extLst>
          </p:cNvPr>
          <p:cNvCxnSpPr>
            <a:cxnSpLocks/>
          </p:cNvCxnSpPr>
          <p:nvPr/>
        </p:nvCxnSpPr>
        <p:spPr>
          <a:xfrm flipH="1">
            <a:off x="471312" y="587410"/>
            <a:ext cx="1" cy="6267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D2A05C-804D-49CE-88A4-37D01204E3DF}"/>
              </a:ext>
            </a:extLst>
          </p:cNvPr>
          <p:cNvSpPr txBox="1"/>
          <p:nvPr/>
        </p:nvSpPr>
        <p:spPr>
          <a:xfrm>
            <a:off x="370416" y="3400534"/>
            <a:ext cx="8707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We included learning performance as the DV and patient group as the IV</a:t>
            </a:r>
            <a:endParaRPr lang="en-GB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B8240-8A2C-4049-B9A9-C23DF1044D61}"/>
              </a:ext>
            </a:extLst>
          </p:cNvPr>
          <p:cNvSpPr txBox="1"/>
          <p:nvPr/>
        </p:nvSpPr>
        <p:spPr>
          <a:xfrm>
            <a:off x="370416" y="2031447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 100 patients and 100 controls, Age, Gender etc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D600-3E95-4B4E-ACE0-61698B735185}"/>
              </a:ext>
            </a:extLst>
          </p:cNvPr>
          <p:cNvSpPr txBox="1"/>
          <p:nvPr/>
        </p:nvSpPr>
        <p:spPr>
          <a:xfrm>
            <a:off x="358541" y="2759460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 We </a:t>
            </a:r>
            <a:r>
              <a:rPr lang="en-GB" sz="3600" dirty="0" err="1">
                <a:latin typeface="Tw Cen MT Condensed" panose="020B0606020104020203" pitchFamily="34" charset="0"/>
              </a:rPr>
              <a:t>winsorised</a:t>
            </a:r>
            <a:r>
              <a:rPr lang="en-GB" sz="3600" dirty="0">
                <a:latin typeface="Tw Cen MT Condensed" panose="020B0606020104020203" pitchFamily="34" charset="0"/>
              </a:rPr>
              <a:t> the data to get rid of outliers above 2.5 SD	</a:t>
            </a:r>
          </a:p>
        </p:txBody>
      </p:sp>
    </p:spTree>
    <p:extLst>
      <p:ext uri="{BB962C8B-B14F-4D97-AF65-F5344CB8AC3E}">
        <p14:creationId xmlns:p14="http://schemas.microsoft.com/office/powerpoint/2010/main" val="42692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64B0-0EC2-44F3-A0B9-11D06C298AD2}"/>
              </a:ext>
            </a:extLst>
          </p:cNvPr>
          <p:cNvSpPr txBox="1">
            <a:spLocks/>
          </p:cNvSpPr>
          <p:nvPr/>
        </p:nvSpPr>
        <p:spPr>
          <a:xfrm>
            <a:off x="787821" y="400936"/>
            <a:ext cx="7976163" cy="6785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kern="0" dirty="0">
                <a:latin typeface="Tw Cen MT" panose="020B0602020104020603" pitchFamily="34" charset="0"/>
              </a:rPr>
              <a:t>Results</a:t>
            </a:r>
            <a:endParaRPr lang="en-GB" sz="4500" kern="0" dirty="0">
              <a:latin typeface="Tw Cen MT" panose="020B06020201040206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61E32B-AA80-427A-8333-47DC027C587B}"/>
              </a:ext>
            </a:extLst>
          </p:cNvPr>
          <p:cNvCxnSpPr>
            <a:cxnSpLocks/>
          </p:cNvCxnSpPr>
          <p:nvPr/>
        </p:nvCxnSpPr>
        <p:spPr>
          <a:xfrm flipH="1">
            <a:off x="3017310" y="452718"/>
            <a:ext cx="2" cy="62672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B27D00-4E18-43E1-8910-EEE0AE59E189}"/>
              </a:ext>
            </a:extLst>
          </p:cNvPr>
          <p:cNvCxnSpPr>
            <a:cxnSpLocks/>
          </p:cNvCxnSpPr>
          <p:nvPr/>
        </p:nvCxnSpPr>
        <p:spPr>
          <a:xfrm flipH="1">
            <a:off x="1733797" y="449943"/>
            <a:ext cx="12835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BF014B-4EB4-42CF-8EA5-3B68CFFEFD0D}"/>
              </a:ext>
            </a:extLst>
          </p:cNvPr>
          <p:cNvCxnSpPr>
            <a:cxnSpLocks/>
          </p:cNvCxnSpPr>
          <p:nvPr/>
        </p:nvCxnSpPr>
        <p:spPr>
          <a:xfrm flipH="1">
            <a:off x="787823" y="1271016"/>
            <a:ext cx="1242858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288BFF-C656-49B0-B7F7-955688E141C9}"/>
              </a:ext>
            </a:extLst>
          </p:cNvPr>
          <p:cNvCxnSpPr>
            <a:cxnSpLocks/>
          </p:cNvCxnSpPr>
          <p:nvPr/>
        </p:nvCxnSpPr>
        <p:spPr>
          <a:xfrm flipH="1">
            <a:off x="787821" y="644293"/>
            <a:ext cx="1" cy="6267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F40949-E229-4734-BDCE-C2465CF661EF}"/>
              </a:ext>
            </a:extLst>
          </p:cNvPr>
          <p:cNvSpPr txBox="1"/>
          <p:nvPr/>
        </p:nvSpPr>
        <p:spPr>
          <a:xfrm>
            <a:off x="370416" y="2889895"/>
            <a:ext cx="8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What are the statistical results?</a:t>
            </a:r>
            <a:endParaRPr lang="en-GB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423F-2A50-4300-BAEB-327AE879F610}"/>
              </a:ext>
            </a:extLst>
          </p:cNvPr>
          <p:cNvSpPr txBox="1"/>
          <p:nvPr/>
        </p:nvSpPr>
        <p:spPr>
          <a:xfrm>
            <a:off x="370416" y="2209577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What statistical test was used and why?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8BA644-A5A1-4E90-8C69-332A329A0384}"/>
              </a:ext>
            </a:extLst>
          </p:cNvPr>
          <p:cNvSpPr txBox="1"/>
          <p:nvPr/>
        </p:nvSpPr>
        <p:spPr>
          <a:xfrm>
            <a:off x="370416" y="4213120"/>
            <a:ext cx="8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Does this fit with your hypothesis?</a:t>
            </a:r>
            <a:endParaRPr lang="en-GB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1D983-836B-4E10-987C-7C0D37F637E2}"/>
              </a:ext>
            </a:extLst>
          </p:cNvPr>
          <p:cNvSpPr txBox="1"/>
          <p:nvPr/>
        </p:nvSpPr>
        <p:spPr>
          <a:xfrm>
            <a:off x="380312" y="3529179"/>
            <a:ext cx="8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In simple words, what do they mean?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180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64B0-0EC2-44F3-A0B9-11D06C298AD2}"/>
              </a:ext>
            </a:extLst>
          </p:cNvPr>
          <p:cNvSpPr txBox="1">
            <a:spLocks/>
          </p:cNvSpPr>
          <p:nvPr/>
        </p:nvSpPr>
        <p:spPr>
          <a:xfrm>
            <a:off x="787821" y="400936"/>
            <a:ext cx="7976163" cy="6785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kern="0" dirty="0">
                <a:latin typeface="Tw Cen MT" panose="020B0602020104020603" pitchFamily="34" charset="0"/>
              </a:rPr>
              <a:t>Results</a:t>
            </a:r>
            <a:endParaRPr lang="en-GB" sz="4500" kern="0" dirty="0">
              <a:latin typeface="Tw Cen MT" panose="020B06020201040206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61E32B-AA80-427A-8333-47DC027C587B}"/>
              </a:ext>
            </a:extLst>
          </p:cNvPr>
          <p:cNvCxnSpPr>
            <a:cxnSpLocks/>
          </p:cNvCxnSpPr>
          <p:nvPr/>
        </p:nvCxnSpPr>
        <p:spPr>
          <a:xfrm flipH="1">
            <a:off x="3017310" y="452718"/>
            <a:ext cx="2" cy="62672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B27D00-4E18-43E1-8910-EEE0AE59E189}"/>
              </a:ext>
            </a:extLst>
          </p:cNvPr>
          <p:cNvCxnSpPr>
            <a:cxnSpLocks/>
          </p:cNvCxnSpPr>
          <p:nvPr/>
        </p:nvCxnSpPr>
        <p:spPr>
          <a:xfrm flipH="1">
            <a:off x="1733797" y="449943"/>
            <a:ext cx="12835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BF014B-4EB4-42CF-8EA5-3B68CFFEFD0D}"/>
              </a:ext>
            </a:extLst>
          </p:cNvPr>
          <p:cNvCxnSpPr>
            <a:cxnSpLocks/>
          </p:cNvCxnSpPr>
          <p:nvPr/>
        </p:nvCxnSpPr>
        <p:spPr>
          <a:xfrm flipH="1">
            <a:off x="787823" y="1271016"/>
            <a:ext cx="1242858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288BFF-C656-49B0-B7F7-955688E141C9}"/>
              </a:ext>
            </a:extLst>
          </p:cNvPr>
          <p:cNvCxnSpPr>
            <a:cxnSpLocks/>
          </p:cNvCxnSpPr>
          <p:nvPr/>
        </p:nvCxnSpPr>
        <p:spPr>
          <a:xfrm flipH="1">
            <a:off x="787821" y="644293"/>
            <a:ext cx="1" cy="6267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F40949-E229-4734-BDCE-C2465CF661EF}"/>
              </a:ext>
            </a:extLst>
          </p:cNvPr>
          <p:cNvSpPr txBox="1"/>
          <p:nvPr/>
        </p:nvSpPr>
        <p:spPr>
          <a:xfrm>
            <a:off x="370416" y="3198653"/>
            <a:ext cx="8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Patients showed impaired learning, compared to controls</a:t>
            </a:r>
            <a:endParaRPr lang="en-GB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423F-2A50-4300-BAEB-327AE879F610}"/>
              </a:ext>
            </a:extLst>
          </p:cNvPr>
          <p:cNvSpPr txBox="1"/>
          <p:nvPr/>
        </p:nvSpPr>
        <p:spPr>
          <a:xfrm>
            <a:off x="370416" y="2518335"/>
            <a:ext cx="1145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Independent samples t-test was used to assess the group differences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8BA644-A5A1-4E90-8C69-332A329A0384}"/>
              </a:ext>
            </a:extLst>
          </p:cNvPr>
          <p:cNvSpPr txBox="1"/>
          <p:nvPr/>
        </p:nvSpPr>
        <p:spPr>
          <a:xfrm>
            <a:off x="358541" y="3844984"/>
            <a:ext cx="8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GB" sz="3600" dirty="0">
                <a:latin typeface="Tw Cen MT Condensed" panose="020B0606020104020203" pitchFamily="34" charset="0"/>
              </a:rPr>
              <a:t> This is in line with our hypothesis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4297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12EBDBA-C9AF-44D0-A4BF-574D648EBA55}"/>
              </a:ext>
            </a:extLst>
          </p:cNvPr>
          <p:cNvSpPr txBox="1">
            <a:spLocks/>
          </p:cNvSpPr>
          <p:nvPr/>
        </p:nvSpPr>
        <p:spPr>
          <a:xfrm>
            <a:off x="787821" y="400936"/>
            <a:ext cx="7976163" cy="6785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kern="0" dirty="0">
                <a:latin typeface="Tw Cen MT" panose="020B0602020104020603" pitchFamily="34" charset="0"/>
              </a:rPr>
              <a:t>Results</a:t>
            </a:r>
            <a:endParaRPr lang="en-GB" sz="4500" kern="0" dirty="0">
              <a:latin typeface="Tw Cen MT" panose="020B06020201040206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6F4213-DC76-4FB2-9350-66228F4D56A0}"/>
              </a:ext>
            </a:extLst>
          </p:cNvPr>
          <p:cNvCxnSpPr>
            <a:cxnSpLocks/>
          </p:cNvCxnSpPr>
          <p:nvPr/>
        </p:nvCxnSpPr>
        <p:spPr>
          <a:xfrm flipH="1">
            <a:off x="3017310" y="452718"/>
            <a:ext cx="2" cy="62672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A6B222-53EA-4935-9F3D-BB19AE04B948}"/>
              </a:ext>
            </a:extLst>
          </p:cNvPr>
          <p:cNvCxnSpPr>
            <a:cxnSpLocks/>
          </p:cNvCxnSpPr>
          <p:nvPr/>
        </p:nvCxnSpPr>
        <p:spPr>
          <a:xfrm flipH="1">
            <a:off x="1733797" y="449943"/>
            <a:ext cx="12835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B73D3-30DD-496F-B205-01FC6EA726A7}"/>
              </a:ext>
            </a:extLst>
          </p:cNvPr>
          <p:cNvCxnSpPr>
            <a:cxnSpLocks/>
          </p:cNvCxnSpPr>
          <p:nvPr/>
        </p:nvCxnSpPr>
        <p:spPr>
          <a:xfrm flipH="1">
            <a:off x="787823" y="1271016"/>
            <a:ext cx="1242858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8854F3-C7FF-4A47-AA60-FBCAC84F688E}"/>
              </a:ext>
            </a:extLst>
          </p:cNvPr>
          <p:cNvCxnSpPr>
            <a:cxnSpLocks/>
          </p:cNvCxnSpPr>
          <p:nvPr/>
        </p:nvCxnSpPr>
        <p:spPr>
          <a:xfrm flipH="1">
            <a:off x="787821" y="644293"/>
            <a:ext cx="1" cy="6267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536F07A-16D3-4987-92EE-574C3DEC84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3"/>
          <a:stretch/>
        </p:blipFill>
        <p:spPr bwMode="auto">
          <a:xfrm>
            <a:off x="592997" y="2149434"/>
            <a:ext cx="10755699" cy="289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8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E9E31D-901F-4770-AF94-B4FCAF47FF6D}"/>
              </a:ext>
            </a:extLst>
          </p:cNvPr>
          <p:cNvSpPr txBox="1">
            <a:spLocks/>
          </p:cNvSpPr>
          <p:nvPr/>
        </p:nvSpPr>
        <p:spPr>
          <a:xfrm>
            <a:off x="787821" y="400936"/>
            <a:ext cx="7976163" cy="6785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kern="0" dirty="0">
                <a:latin typeface="Tw Cen MT" panose="020B0602020104020603" pitchFamily="34" charset="0"/>
              </a:rPr>
              <a:t>Results</a:t>
            </a:r>
            <a:endParaRPr lang="en-GB" sz="4500" kern="0" dirty="0">
              <a:latin typeface="Tw Cen MT" panose="020B06020201040206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86BAEF-CDCD-4304-8D0C-6A2F43FF22D5}"/>
              </a:ext>
            </a:extLst>
          </p:cNvPr>
          <p:cNvCxnSpPr>
            <a:cxnSpLocks/>
          </p:cNvCxnSpPr>
          <p:nvPr/>
        </p:nvCxnSpPr>
        <p:spPr>
          <a:xfrm flipH="1">
            <a:off x="3017310" y="452718"/>
            <a:ext cx="2" cy="62672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3F9CE4-CF91-4023-914A-9508B7A8A076}"/>
              </a:ext>
            </a:extLst>
          </p:cNvPr>
          <p:cNvCxnSpPr>
            <a:cxnSpLocks/>
          </p:cNvCxnSpPr>
          <p:nvPr/>
        </p:nvCxnSpPr>
        <p:spPr>
          <a:xfrm flipH="1">
            <a:off x="1733797" y="449943"/>
            <a:ext cx="12835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2BC296-C03F-4A8D-805D-8FD54FD6C1F3}"/>
              </a:ext>
            </a:extLst>
          </p:cNvPr>
          <p:cNvCxnSpPr>
            <a:cxnSpLocks/>
          </p:cNvCxnSpPr>
          <p:nvPr/>
        </p:nvCxnSpPr>
        <p:spPr>
          <a:xfrm flipH="1">
            <a:off x="787823" y="1271016"/>
            <a:ext cx="1242858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34537E-6383-43B0-954E-D1D87BB18395}"/>
              </a:ext>
            </a:extLst>
          </p:cNvPr>
          <p:cNvCxnSpPr>
            <a:cxnSpLocks/>
          </p:cNvCxnSpPr>
          <p:nvPr/>
        </p:nvCxnSpPr>
        <p:spPr>
          <a:xfrm flipH="1">
            <a:off x="787821" y="644293"/>
            <a:ext cx="1" cy="6267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E5D01-7CA3-48AA-B129-A39F162C85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6126" b="8256"/>
          <a:stretch/>
        </p:blipFill>
        <p:spPr bwMode="auto">
          <a:xfrm>
            <a:off x="1211718" y="2128868"/>
            <a:ext cx="10058424" cy="27665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51996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11012</TotalTime>
  <Words>480</Words>
  <Application>Microsoft Office PowerPoint</Application>
  <PresentationFormat>Widescreen</PresentationFormat>
  <Paragraphs>71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Abadi Extra Light</vt:lpstr>
      <vt:lpstr>Arial</vt:lpstr>
      <vt:lpstr>Calibri</vt:lpstr>
      <vt:lpstr>Nunito</vt:lpstr>
      <vt:lpstr>Times New Roman</vt:lpstr>
      <vt:lpstr>Tw Cen MT</vt:lpstr>
      <vt:lpstr>Tw Cen MT Condensed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Dragos Gruia</dc:creator>
  <cp:lastModifiedBy>Gruia, Dragos-Cristian</cp:lastModifiedBy>
  <cp:revision>168</cp:revision>
  <dcterms:created xsi:type="dcterms:W3CDTF">2020-03-04T15:00:02Z</dcterms:created>
  <dcterms:modified xsi:type="dcterms:W3CDTF">2022-10-25T15:23:48Z</dcterms:modified>
</cp:coreProperties>
</file>