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2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49-5D0D-79E1-8792-B8994CE0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B630E-0C63-DE2C-1C5D-AE3C003B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C6DB-71AB-3C36-FF78-F26BE094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7C2A-EC75-8E73-29E4-BBBA335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BDE-BCBD-F76A-0F24-860452B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FB9F-E637-3278-F4BD-760BF9AD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E7C6-48C0-D542-2E56-64613DF6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BCC6-3250-D989-4D39-3A747C5C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577-43A5-A7D2-6221-5BA0935F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2C9C-D4F5-316F-42BF-D6B5DC0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FFBD-E06F-47C1-9B77-E5688CE8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0050-858E-A35A-59E5-92BD3B9D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D499-F796-C77E-4781-4CD4403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0C4C-0181-96AE-630E-11B29CB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52FC-F31E-367A-5DAF-E499338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F0E-9FCF-D2EA-2C16-3DB7A0BE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2EF4-DE70-CCBC-DBE0-AE7F84FA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A140-7E7C-88DA-EF65-F2FE53A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453F-D053-41F3-A278-BDE55F5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71F2-E994-EB66-2C63-C5F2252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C8-6B9B-203E-515E-5FDA0DC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69A4-A6BC-750F-BD87-CD97B9C8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6C91-BC89-C05B-E8BD-DC9E676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C123-9BE9-57EA-A285-9A877D4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2BE-E525-0DA0-9DBE-ABAA2F4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1C0-325C-5DAA-BF5A-D027210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5240-10BD-8D75-8B20-10625C86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2A01-6859-1E55-1738-CC519C44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A743-8968-037B-A1B6-B355B30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0C88-5AAD-D6D5-C207-94B3BA6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A9FE5-799C-6BAF-EDCC-64AB3E7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BF1-20BF-5164-7831-DC74016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A28E-A44B-73D4-3B4F-8449BDA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66D1-C181-35D4-B914-5E6564D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A61F-30A9-FA7F-B1CC-97D43A56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C95C2-2639-8EC5-B38A-05071E98A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161A-35AD-473E-99A5-D405F4E8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12F8-547B-3F0E-CEB7-F3E106A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D3C8A-BCA2-AD13-2A48-EA011C5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4F0E-9BC8-1ACF-6F7F-691A51E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1B5B2-FED1-28A5-BB5E-C8537B6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BC8E-65AE-59DF-62EC-0DE722A9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18B0-6D46-7D60-F9EE-4221AA2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7FAB-5D2F-2DEC-54F1-561B4DC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805B-3CB8-4CFA-BD61-FAF972B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445-DB45-4696-1D0E-667669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9D5-DECD-B7C5-15D0-4225424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8A48-76FE-0DE4-5572-991F4147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7E58-22CD-C4E9-55B3-4C8BD97B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3714-D348-E68A-7EDE-6D71A4F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60A-7966-F24B-9A09-FB744DE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2056-EDE4-2B81-46F0-0F67EC9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53E-4488-F974-5561-A786FFD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9936-2E0B-1067-CE00-2BDB24A5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2F753-79EB-887C-1334-0A4D10F3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6E3C-6E24-1246-29DC-E83336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D822-D38F-05F3-9679-70B24CA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6504-D952-A11B-86A7-C748EECD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4DFD-449D-C500-4C49-FEA7F9E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4361-CE42-8B0F-8EA4-CF0C8A17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10A1-A8AE-E6B3-2C15-1D769234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6AC4-64F1-1CB8-B157-A9979021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E4A6-E74E-DD0B-CCA2-6C1DC1DC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E7D-B63D-696A-5792-753F81A4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data processing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8868D-1961-C8FD-CC66-0569656A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35"/>
            <a:ext cx="9144000" cy="1655762"/>
          </a:xfrm>
        </p:spPr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9F8E8-2F1A-19BF-5D54-6B96AB86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DAB67-BAC5-DD13-0D9C-E6D69088C7F5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09C4-CCE8-BB43-803C-8A9C383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69" y="1251813"/>
            <a:ext cx="10515600" cy="1325563"/>
          </a:xfrm>
        </p:spPr>
        <p:txBody>
          <a:bodyPr/>
          <a:lstStyle/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3855-2EA2-D248-894D-D7E1248A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68" y="2369361"/>
            <a:ext cx="5727853" cy="4351338"/>
          </a:xfrm>
        </p:spPr>
        <p:txBody>
          <a:bodyPr/>
          <a:lstStyle/>
          <a:p>
            <a:pPr marL="0" indent="0"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PRESENTATION: </a:t>
            </a:r>
            <a:r>
              <a:rPr lang="en-IT" dirty="0"/>
              <a:t>What is data cleaning and processing?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GUIDED WORKSHOP: </a:t>
            </a:r>
            <a:r>
              <a:rPr lang="en-IT" dirty="0"/>
              <a:t>COVID and Cognition </a:t>
            </a:r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E2E8C-F7FE-1646-8FCB-C972BBEC9F90}"/>
              </a:ext>
            </a:extLst>
          </p:cNvPr>
          <p:cNvSpPr txBox="1">
            <a:spLocks/>
          </p:cNvSpPr>
          <p:nvPr/>
        </p:nvSpPr>
        <p:spPr>
          <a:xfrm>
            <a:off x="6305321" y="2369361"/>
            <a:ext cx="5727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T" dirty="0"/>
          </a:p>
          <a:p>
            <a:r>
              <a:rPr lang="en-IT" i="1" dirty="0"/>
              <a:t>INDIVIDUAL WORKSHOP</a:t>
            </a:r>
            <a:r>
              <a:rPr lang="en-IT" dirty="0"/>
              <a:t>: Dementia and Cognition</a:t>
            </a:r>
            <a:br>
              <a:rPr lang="en-IT" dirty="0"/>
            </a:br>
            <a:endParaRPr lang="en-IT" dirty="0"/>
          </a:p>
          <a:p>
            <a:r>
              <a:rPr lang="en-IT" i="1" dirty="0"/>
              <a:t>PRESENTATION</a:t>
            </a:r>
            <a:r>
              <a:rPr lang="en-IT" dirty="0"/>
              <a:t>: How to write a report?</a:t>
            </a:r>
          </a:p>
          <a:p>
            <a:endParaRPr lang="en-I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8FB20-8EF3-BC48-9191-C5EC0348866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6FC5A5-757B-AA4F-95D1-C0BA1053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574C9-C57D-9A4C-B0F4-84B6B69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E7B62-F43F-8742-AE3E-76F67812CA5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236DFB6-93C8-FE49-83F2-C7CD8C0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69" y="1251813"/>
            <a:ext cx="10515600" cy="1325563"/>
          </a:xfrm>
        </p:spPr>
        <p:txBody>
          <a:bodyPr/>
          <a:lstStyle/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964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0869CA-E937-59FF-12C8-7EB8162BC2A9}"/>
              </a:ext>
            </a:extLst>
          </p:cNvPr>
          <p:cNvSpPr txBox="1"/>
          <p:nvPr/>
        </p:nvSpPr>
        <p:spPr>
          <a:xfrm>
            <a:off x="1386663" y="1748008"/>
            <a:ext cx="521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is data processing important?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852398" y="2434728"/>
            <a:ext cx="305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776073" y="2465505"/>
            <a:ext cx="305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22682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data processing and cleaning</vt:lpstr>
      <vt:lpstr>Schedule of today</vt:lpstr>
      <vt:lpstr>Why is it important?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processing and cleaning</dc:title>
  <dc:creator>Giunchiglia, Valentina</dc:creator>
  <cp:lastModifiedBy>Giunchiglia, Valentina</cp:lastModifiedBy>
  <cp:revision>6</cp:revision>
  <dcterms:created xsi:type="dcterms:W3CDTF">2022-10-17T11:30:59Z</dcterms:created>
  <dcterms:modified xsi:type="dcterms:W3CDTF">2022-10-22T08:13:54Z</dcterms:modified>
</cp:coreProperties>
</file>