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872"/>
  </p:normalViewPr>
  <p:slideViewPr>
    <p:cSldViewPr snapToGrid="0">
      <p:cViewPr varScale="1">
        <p:scale>
          <a:sx n="113" d="100"/>
          <a:sy n="113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521F7-581E-8641-B778-640CBFB8EBD4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D1778-D9B1-9440-BE22-08487399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3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6615-B3CB-77B4-E7FF-E54D3F693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859F4-7C61-FC25-90BD-F58E01D40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F6889-B674-C772-E8FE-E1B310A0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8985-CC06-C542-9634-F6DC34655589}" type="datetime1">
              <a:rPr lang="en-GB" smtClean="0"/>
              <a:t>21/10/2022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DF092-37C0-E27A-F9AB-93C8D9C9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70EF2-6F11-6908-3272-AA157CE3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7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D471-8117-456D-7112-F025C5AC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E25C3-3E9A-DD28-A64D-5B20E9361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9D75F-0396-EBF6-2AF1-3523B6D5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6B09-20BC-454B-8402-56C4E1BC89E8}" type="datetime1">
              <a:rPr lang="en-GB" smtClean="0"/>
              <a:t>21/10/2022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C5B04-DF3A-04B2-B4DD-9702F34B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C41D1-78C4-445F-B64B-A67EB992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7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5699D-6BD2-FE33-EDF6-B661C3E78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19092-17E0-B140-E0D7-41BCDFF9D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D4F78-B7DD-6E88-438D-6DE8B1F2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BD04-9034-F348-86EE-12D81EB1AA27}" type="datetime1">
              <a:rPr lang="en-GB" smtClean="0"/>
              <a:t>21/10/2022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EE5B5-6F2F-48C0-E1D4-9C4700F6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FB95-62D0-5BFA-73C0-EB1000B8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2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5E13-BAE3-3730-3695-6E07917C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A365-C7EB-1911-8E3F-B4571132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23E8F-357A-BF4C-BF85-0EAAD384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D028-8965-414D-A3D1-DA49A41F9242}" type="datetime1">
              <a:rPr lang="en-GB" smtClean="0"/>
              <a:t>21/10/2022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FF96-A6E3-905C-B283-BD46B4BE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1BC6-EE74-3A24-48F5-2969C65C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4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C970-A9F3-BD42-98E3-DB4FCA4B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A8CD4-5C28-864B-396E-A0F9548A2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5F572-A83F-B24C-9BFA-4B82DF9D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947E-6D63-D444-8257-113DACD544ED}" type="datetime1">
              <a:rPr lang="en-GB" smtClean="0"/>
              <a:t>21/10/2022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A02A3-1384-F5EF-3D2E-5CE2875E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BB326-8904-E729-A3FB-4BB89D8F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ADCB-50C5-6822-73E8-C34D22EB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F196-6DAD-C913-A05E-AF153456E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FC23D-56C5-9EDF-1E44-B16FC43E7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D7E2B-994F-AB92-1982-D23E97CF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3589-07A8-CE4D-AE49-47E44B86ECB9}" type="datetime1">
              <a:rPr lang="en-GB" smtClean="0"/>
              <a:t>21/10/2022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CB01C-C437-80DA-5DAA-A4C73558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D3AAD-5FDD-94FD-ED45-5DAEFD4B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3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1569-CBF3-2D78-36EB-AAA493F7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D4DA-7D1A-589B-839B-044CA10FB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004B2-BFD0-9DAF-1E89-36CFC9246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7F88D-020D-E409-C23B-FCBA46323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045BC-5F3A-D915-730D-D80A62F05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1F3C5-3F13-4B59-3705-4555B745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EDCD-447B-6C44-BBAA-455EEC33C694}" type="datetime1">
              <a:rPr lang="en-GB" smtClean="0"/>
              <a:t>21/10/2022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3DB78-1EF7-D77C-51A8-7FD4525D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15513-3C6C-7514-CFC4-B5052272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C253-B69E-6F86-DB21-424E411B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40738-F73E-54D9-B9B1-197D59A2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DC52-20AF-4642-BFF8-5024E0109E5D}" type="datetime1">
              <a:rPr lang="en-GB" smtClean="0"/>
              <a:t>21/10/2022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0C6D4-3D61-4AC9-3615-092BF74B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27BB1-4F91-8E85-63AF-F6C2F4AC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9BB63-B91A-DB99-4832-43C14F9F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41E-2530-FE44-B2F3-A06F06BD1561}" type="datetime1">
              <a:rPr lang="en-GB" smtClean="0"/>
              <a:t>21/10/2022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5A1E4-A26D-4056-5BC4-33A43FD0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10720-AEC3-871C-DF13-BE667245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37BF-C23F-4DDD-A955-4D7736F9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9117-0CA3-01E1-F312-42CA2E9F0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13FEA-5065-5CE2-2442-4C3B4ECF3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CE0E4-FA0F-B0B1-B37C-9B766702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E923-355F-6D44-8940-EA6F53203EEA}" type="datetime1">
              <a:rPr lang="en-GB" smtClean="0"/>
              <a:t>21/10/2022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B0C9B-D4B9-C2B0-0E2D-1EA08783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6C4EB-7CD4-0809-89FF-63578DE5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3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C28F-7EB8-271F-C1C6-A3AA494C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8E701-20AD-0AFB-2CA2-FAA5D7294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48E9F-2395-6B06-5299-7995E66B0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36A33-89A9-EE50-137D-1FD46DC3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45A2-DBB8-4049-B279-CDBAF23676D8}" type="datetime1">
              <a:rPr lang="en-GB" smtClean="0"/>
              <a:t>21/10/2022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FE939-B91C-A4CA-2518-1D661553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65A5A-73FE-92FA-B556-D484446F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2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B0412-A8B1-33FF-048E-850635D5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C4112-699F-4FF4-C79D-336C50F83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1E56C-DE76-29CD-9689-68F95D1BA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BFEAE-9540-2B4B-AD98-BC79A929E085}" type="datetime1">
              <a:rPr lang="en-GB" smtClean="0"/>
              <a:t>21/10/2022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EBA2-A140-10E4-FC74-FCADEBD64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CFCFF-66AB-0988-2FCE-E65E7EF08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CF4B3-B97C-1B49-985A-93725184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53BF-3D58-7E3A-47FE-4CF84FC61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AE536-9883-6625-705A-61D8DEA2F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Valentina Giunchiglia and Dragos </a:t>
            </a:r>
            <a:r>
              <a:rPr lang="en-US" dirty="0" err="1"/>
              <a:t>Gruia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C164E-737E-E40A-21BF-1A50EAF36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75F6DC-CDD7-7981-CE29-06FEBC16F837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051A8-BA0E-F875-037E-1CA03748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z="1800" smtClean="0"/>
              <a:t>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3383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D009-1666-84C2-6AE0-981BB3C9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Pre-material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A65556-3909-F3B1-5F13-FBFF659196F7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31FD15-A800-584F-65EC-E786608A0627}"/>
              </a:ext>
            </a:extLst>
          </p:cNvPr>
          <p:cNvSpPr txBox="1"/>
          <p:nvPr/>
        </p:nvSpPr>
        <p:spPr>
          <a:xfrm>
            <a:off x="6096000" y="381575"/>
            <a:ext cx="6115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dragos-gruia</a:t>
            </a:r>
            <a:r>
              <a:rPr lang="en-US" dirty="0"/>
              <a:t>/MSc-Neuroscience-Python-Course-Development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7F898-1F84-28CA-6E4C-A933526A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z="1800" smtClean="0"/>
              <a:t>2</a:t>
            </a:fld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E69F5-886D-1386-6369-D911DF3B3054}"/>
              </a:ext>
            </a:extLst>
          </p:cNvPr>
          <p:cNvSpPr txBox="1"/>
          <p:nvPr/>
        </p:nvSpPr>
        <p:spPr>
          <a:xfrm>
            <a:off x="7927808" y="3147043"/>
            <a:ext cx="4283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expect you to have completed </a:t>
            </a:r>
            <a:r>
              <a:rPr lang="en-US" sz="2400" b="1" dirty="0"/>
              <a:t>ALL</a:t>
            </a:r>
            <a:r>
              <a:rPr lang="en-US" sz="2400" dirty="0"/>
              <a:t> the lectures </a:t>
            </a:r>
          </a:p>
        </p:txBody>
      </p:sp>
      <p:pic>
        <p:nvPicPr>
          <p:cNvPr id="2050" name="Picture 2" descr="Exclamation Point Blue Images – Browse 21,596 Stock Photos, Vectors, and  Video | Adobe Stock">
            <a:extLst>
              <a:ext uri="{FF2B5EF4-FFF2-40B4-BE49-F238E27FC236}">
                <a16:creationId xmlns:a16="http://schemas.microsoft.com/office/drawing/2014/main" id="{CE1A630B-368C-58F5-2BF6-E9E308FFD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687" y="2852982"/>
            <a:ext cx="1419121" cy="141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6C0D4AD-CE71-8EB1-7C82-536C8B0F4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0"/>
          <a:stretch/>
        </p:blipFill>
        <p:spPr>
          <a:xfrm>
            <a:off x="348077" y="1540063"/>
            <a:ext cx="5909914" cy="44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C60B2-86C1-509D-B0B7-44345D58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z="1800" smtClean="0"/>
              <a:t>3</a:t>
            </a:fld>
            <a:endParaRPr lang="en-US" sz="18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5B6051-BF37-698A-6C64-67004BCC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Pre-material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56D3F-9B2A-3EF7-4894-3D57E66EA477}"/>
              </a:ext>
            </a:extLst>
          </p:cNvPr>
          <p:cNvSpPr txBox="1"/>
          <p:nvPr/>
        </p:nvSpPr>
        <p:spPr>
          <a:xfrm>
            <a:off x="6096000" y="381575"/>
            <a:ext cx="6115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dragos-gruia</a:t>
            </a:r>
            <a:r>
              <a:rPr lang="en-US" dirty="0"/>
              <a:t>/MSc-Neuroscience-Python-Course-Development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EE75B1-5039-2A4D-C872-0A6141158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7" r="4427"/>
          <a:stretch/>
        </p:blipFill>
        <p:spPr>
          <a:xfrm>
            <a:off x="5999469" y="2056974"/>
            <a:ext cx="6133852" cy="2969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102326-73FF-2F0D-C149-D7E0F32390FF}"/>
              </a:ext>
            </a:extLst>
          </p:cNvPr>
          <p:cNvSpPr txBox="1"/>
          <p:nvPr/>
        </p:nvSpPr>
        <p:spPr>
          <a:xfrm>
            <a:off x="838200" y="2088671"/>
            <a:ext cx="4885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didn’t complete all the exercise, it’s fine.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only way to learn how to code is by coding yourself</a:t>
            </a:r>
          </a:p>
        </p:txBody>
      </p:sp>
      <p:pic>
        <p:nvPicPr>
          <p:cNvPr id="9" name="Picture 2" descr="Exclamation Point Blue Images – Browse 21,596 Stock Photos, Vectors, and  Video | Adobe Stock">
            <a:extLst>
              <a:ext uri="{FF2B5EF4-FFF2-40B4-BE49-F238E27FC236}">
                <a16:creationId xmlns:a16="http://schemas.microsoft.com/office/drawing/2014/main" id="{C6B11633-039E-565E-4A2B-2D7FCAFA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9" y="3637303"/>
            <a:ext cx="1322362" cy="13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023B99-65BC-4C0B-D8C5-6BA4820ED39E}"/>
              </a:ext>
            </a:extLst>
          </p:cNvPr>
          <p:cNvSpPr txBox="1"/>
          <p:nvPr/>
        </p:nvSpPr>
        <p:spPr>
          <a:xfrm>
            <a:off x="1656069" y="3885769"/>
            <a:ext cx="4283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</a:t>
            </a:r>
            <a:r>
              <a:rPr lang="en-US" sz="2400" b="1" dirty="0"/>
              <a:t>NEED</a:t>
            </a:r>
            <a:r>
              <a:rPr lang="en-US" sz="2400" dirty="0"/>
              <a:t> to understand coding to be able to complete M3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C96BFE-1B56-21C7-D5E9-006C2842DBEC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7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7B78-7A78-F31A-3131-593A3520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Schedule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4F180-8F0F-EF1E-39B1-6BD5373E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952" y="1839397"/>
            <a:ext cx="52578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code!!</a:t>
            </a:r>
          </a:p>
          <a:p>
            <a:pPr lvl="1"/>
            <a:r>
              <a:rPr lang="en-US" dirty="0"/>
              <a:t>8 exercises that review the material you completed in the primer</a:t>
            </a:r>
          </a:p>
          <a:p>
            <a:pPr lvl="1"/>
            <a:r>
              <a:rPr lang="en-US" dirty="0"/>
              <a:t>You have 20 minutes to solve each exercise</a:t>
            </a:r>
          </a:p>
          <a:p>
            <a:pPr lvl="1"/>
            <a:r>
              <a:rPr lang="en-US" dirty="0"/>
              <a:t>Don’t worry!! We are here to help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A9CD29-1463-131E-F75D-0D9AE33299BD}"/>
              </a:ext>
            </a:extLst>
          </p:cNvPr>
          <p:cNvSpPr txBox="1">
            <a:spLocks/>
          </p:cNvSpPr>
          <p:nvPr/>
        </p:nvSpPr>
        <p:spPr>
          <a:xfrm>
            <a:off x="838200" y="176504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dirty="0"/>
              <a:t>Two alternatives:</a:t>
            </a:r>
          </a:p>
          <a:p>
            <a:pPr lvl="1">
              <a:buFont typeface="Wingdings" pitchFamily="2" charset="2"/>
              <a:buChar char="Ø"/>
            </a:pPr>
            <a:r>
              <a:rPr lang="en-US" u="sng" dirty="0"/>
              <a:t>Option 1</a:t>
            </a:r>
            <a:r>
              <a:rPr lang="en-US" dirty="0"/>
              <a:t>: Review of primer 	coding exercises + Q&amp;A</a:t>
            </a:r>
          </a:p>
          <a:p>
            <a:pPr lvl="1">
              <a:buFont typeface="Wingdings" pitchFamily="2" charset="2"/>
              <a:buChar char="Ø"/>
            </a:pPr>
            <a:r>
              <a:rPr lang="en-US" u="sng" dirty="0"/>
              <a:t>Option 2: </a:t>
            </a:r>
            <a:r>
              <a:rPr lang="en-US" dirty="0"/>
              <a:t>visualization with 	seaborn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8293B8-2410-03F3-0225-1002E8B79A99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No Pressure GIFs - Get the best GIF on GIPHY">
            <a:extLst>
              <a:ext uri="{FF2B5EF4-FFF2-40B4-BE49-F238E27FC236}">
                <a16:creationId xmlns:a16="http://schemas.microsoft.com/office/drawing/2014/main" id="{672D25AA-1132-5C69-1798-EDCC24E6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876" y="242331"/>
            <a:ext cx="3175000" cy="17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D72215-18EE-2516-C8D7-C652707ACF7F}"/>
              </a:ext>
            </a:extLst>
          </p:cNvPr>
          <p:cNvSpPr txBox="1"/>
          <p:nvPr/>
        </p:nvSpPr>
        <p:spPr>
          <a:xfrm>
            <a:off x="980567" y="1728027"/>
            <a:ext cx="373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Morning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24A7D-6581-EFC7-0189-A0536EEEF34C}"/>
              </a:ext>
            </a:extLst>
          </p:cNvPr>
          <p:cNvSpPr txBox="1"/>
          <p:nvPr/>
        </p:nvSpPr>
        <p:spPr>
          <a:xfrm>
            <a:off x="6519190" y="1728027"/>
            <a:ext cx="373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Afternoon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A32BF3-7176-3A07-D561-F9F4A4E9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306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7C25-FB1C-D8E3-7BD9-F179D82E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Option 1 or Option 2?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AB067-D13B-7C09-8024-3B04A7A4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4B3-B97C-1B49-985A-93725184CD23}" type="slidenum">
              <a:rPr lang="en-US" sz="1800" smtClean="0"/>
              <a:t>5</a:t>
            </a:fld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F591A-B647-917C-93C6-BCE961300642}"/>
              </a:ext>
            </a:extLst>
          </p:cNvPr>
          <p:cNvSpPr txBox="1"/>
          <p:nvPr/>
        </p:nvSpPr>
        <p:spPr>
          <a:xfrm>
            <a:off x="6737683" y="2072493"/>
            <a:ext cx="4780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Completed all lectures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Completed all primer exercises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No questions about the lectures nor the exercises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807F34-D7CF-10AD-363B-66BBB2E286B1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ight Arrow 6">
            <a:extLst>
              <a:ext uri="{FF2B5EF4-FFF2-40B4-BE49-F238E27FC236}">
                <a16:creationId xmlns:a16="http://schemas.microsoft.com/office/drawing/2014/main" id="{AE4350FD-A870-3FA6-7526-88821A7217BA}"/>
              </a:ext>
            </a:extLst>
          </p:cNvPr>
          <p:cNvSpPr/>
          <p:nvPr/>
        </p:nvSpPr>
        <p:spPr>
          <a:xfrm>
            <a:off x="6978315" y="4620750"/>
            <a:ext cx="1138990" cy="78606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BC9F2-636E-A743-AF25-F2BC9FAD02F8}"/>
              </a:ext>
            </a:extLst>
          </p:cNvPr>
          <p:cNvSpPr txBox="1"/>
          <p:nvPr/>
        </p:nvSpPr>
        <p:spPr>
          <a:xfrm>
            <a:off x="994610" y="2001719"/>
            <a:ext cx="47805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Unfinished primer exercises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Questions about the lectures or the exercises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D1909-7E50-7DA9-7AF3-7C07E130D8A3}"/>
              </a:ext>
            </a:extLst>
          </p:cNvPr>
          <p:cNvSpPr txBox="1"/>
          <p:nvPr/>
        </p:nvSpPr>
        <p:spPr>
          <a:xfrm>
            <a:off x="8281737" y="4690615"/>
            <a:ext cx="340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OPTION 2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E6CD0AA-63A9-8C0C-25FD-8DA57A9A4927}"/>
              </a:ext>
            </a:extLst>
          </p:cNvPr>
          <p:cNvSpPr/>
          <p:nvPr/>
        </p:nvSpPr>
        <p:spPr>
          <a:xfrm>
            <a:off x="1142999" y="4620750"/>
            <a:ext cx="1138990" cy="78606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420ABB-08E8-123F-CC00-4369427D6E69}"/>
              </a:ext>
            </a:extLst>
          </p:cNvPr>
          <p:cNvSpPr txBox="1"/>
          <p:nvPr/>
        </p:nvSpPr>
        <p:spPr>
          <a:xfrm>
            <a:off x="2446421" y="4690615"/>
            <a:ext cx="340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OPTION 1</a:t>
            </a:r>
          </a:p>
        </p:txBody>
      </p:sp>
    </p:spTree>
    <p:extLst>
      <p:ext uri="{BB962C8B-B14F-4D97-AF65-F5344CB8AC3E}">
        <p14:creationId xmlns:p14="http://schemas.microsoft.com/office/powerpoint/2010/main" val="52641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173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Introduction to programming</vt:lpstr>
      <vt:lpstr>Pre-material</vt:lpstr>
      <vt:lpstr>Pre-material</vt:lpstr>
      <vt:lpstr>Schedule of today</vt:lpstr>
      <vt:lpstr>Option 1 or Option 2?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Giunchiglia, Valentina</dc:creator>
  <cp:lastModifiedBy>Giunchiglia, Valentina</cp:lastModifiedBy>
  <cp:revision>4</cp:revision>
  <dcterms:created xsi:type="dcterms:W3CDTF">2022-10-17T11:22:39Z</dcterms:created>
  <dcterms:modified xsi:type="dcterms:W3CDTF">2022-10-21T13:35:18Z</dcterms:modified>
</cp:coreProperties>
</file>