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2"/>
  </p:normalViewPr>
  <p:slideViewPr>
    <p:cSldViewPr snapToGrid="0">
      <p:cViewPr>
        <p:scale>
          <a:sx n="112" d="100"/>
          <a:sy n="112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2B3E9-6934-BB44-BB7E-9C914BA70ED8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2FFF9D8C-6EBC-4F41-97A1-67AB986B26CE}">
      <dgm:prSet phldrT="[Text]"/>
      <dgm:spPr/>
      <dgm:t>
        <a:bodyPr/>
        <a:lstStyle/>
        <a:p>
          <a:r>
            <a:rPr lang="en-GB" dirty="0"/>
            <a:t>Irrelevant data</a:t>
          </a:r>
        </a:p>
      </dgm:t>
    </dgm:pt>
    <dgm:pt modelId="{1A07FFE5-7107-A145-865D-FCFB52275276}" type="parTrans" cxnId="{2C320213-B23D-4248-BDB4-C3EF842A52E5}">
      <dgm:prSet/>
      <dgm:spPr/>
      <dgm:t>
        <a:bodyPr/>
        <a:lstStyle/>
        <a:p>
          <a:endParaRPr lang="en-GB"/>
        </a:p>
      </dgm:t>
    </dgm:pt>
    <dgm:pt modelId="{8BB79D6E-62B7-F442-B621-5E7CC67BB6F6}" type="sibTrans" cxnId="{2C320213-B23D-4248-BDB4-C3EF842A52E5}">
      <dgm:prSet/>
      <dgm:spPr/>
      <dgm:t>
        <a:bodyPr/>
        <a:lstStyle/>
        <a:p>
          <a:endParaRPr lang="en-GB"/>
        </a:p>
      </dgm:t>
    </dgm:pt>
    <dgm:pt modelId="{9BC0FDCA-7DED-F245-94D5-C379FC48F485}">
      <dgm:prSet phldrT="[Text]"/>
      <dgm:spPr/>
      <dgm:t>
        <a:bodyPr/>
        <a:lstStyle/>
        <a:p>
          <a:r>
            <a:rPr lang="en-GB" dirty="0"/>
            <a:t>De-duplication</a:t>
          </a:r>
        </a:p>
      </dgm:t>
    </dgm:pt>
    <dgm:pt modelId="{E5DD778C-FE11-AD42-BBD8-29D1F85A2BD9}" type="parTrans" cxnId="{D76CE798-6372-164E-8FD4-95678ED0941E}">
      <dgm:prSet/>
      <dgm:spPr/>
      <dgm:t>
        <a:bodyPr/>
        <a:lstStyle/>
        <a:p>
          <a:endParaRPr lang="en-GB"/>
        </a:p>
      </dgm:t>
    </dgm:pt>
    <dgm:pt modelId="{844F4D4A-CD30-9D44-8822-D308D9978D1C}" type="sibTrans" cxnId="{D76CE798-6372-164E-8FD4-95678ED0941E}">
      <dgm:prSet/>
      <dgm:spPr/>
      <dgm:t>
        <a:bodyPr/>
        <a:lstStyle/>
        <a:p>
          <a:endParaRPr lang="en-GB"/>
        </a:p>
      </dgm:t>
    </dgm:pt>
    <dgm:pt modelId="{10480C64-52ED-2842-BE5B-68D77B7EC325}">
      <dgm:prSet phldrT="[Text]"/>
      <dgm:spPr/>
      <dgm:t>
        <a:bodyPr/>
        <a:lstStyle/>
        <a:p>
          <a:r>
            <a:rPr lang="en-GB" dirty="0"/>
            <a:t>Data Formatting</a:t>
          </a:r>
        </a:p>
      </dgm:t>
    </dgm:pt>
    <dgm:pt modelId="{1F72F29C-180D-9F4B-B7B4-2E4E92B1C2BC}" type="parTrans" cxnId="{37B98A88-217A-F442-9AFC-FA67684950BE}">
      <dgm:prSet/>
      <dgm:spPr/>
      <dgm:t>
        <a:bodyPr/>
        <a:lstStyle/>
        <a:p>
          <a:endParaRPr lang="en-GB"/>
        </a:p>
      </dgm:t>
    </dgm:pt>
    <dgm:pt modelId="{E380F6C2-597D-C747-8C8A-C4556470D142}" type="sibTrans" cxnId="{37B98A88-217A-F442-9AFC-FA67684950BE}">
      <dgm:prSet/>
      <dgm:spPr/>
      <dgm:t>
        <a:bodyPr/>
        <a:lstStyle/>
        <a:p>
          <a:endParaRPr lang="en-GB"/>
        </a:p>
      </dgm:t>
    </dgm:pt>
    <dgm:pt modelId="{2050036D-07BC-004D-B056-ECBF992D59E0}">
      <dgm:prSet phldrT="[Text]"/>
      <dgm:spPr/>
      <dgm:t>
        <a:bodyPr/>
        <a:lstStyle/>
        <a:p>
          <a:r>
            <a:rPr lang="en-GB" dirty="0"/>
            <a:t>Missing data</a:t>
          </a:r>
        </a:p>
      </dgm:t>
    </dgm:pt>
    <dgm:pt modelId="{6BB47292-4E31-274F-B6A6-EC74BB4AC9D5}" type="parTrans" cxnId="{596C415C-2D4E-144D-A3E3-67042D9038A1}">
      <dgm:prSet/>
      <dgm:spPr/>
      <dgm:t>
        <a:bodyPr/>
        <a:lstStyle/>
        <a:p>
          <a:endParaRPr lang="en-GB"/>
        </a:p>
      </dgm:t>
    </dgm:pt>
    <dgm:pt modelId="{7E2B47AE-A0E0-0040-BB34-8DE36F5DB13B}" type="sibTrans" cxnId="{596C415C-2D4E-144D-A3E3-67042D9038A1}">
      <dgm:prSet/>
      <dgm:spPr/>
      <dgm:t>
        <a:bodyPr/>
        <a:lstStyle/>
        <a:p>
          <a:endParaRPr lang="en-GB"/>
        </a:p>
      </dgm:t>
    </dgm:pt>
    <dgm:pt modelId="{2CC755D9-324B-0F4C-91B6-84B840AB0A8D}">
      <dgm:prSet phldrT="[Text]"/>
      <dgm:spPr/>
      <dgm:t>
        <a:bodyPr/>
        <a:lstStyle/>
        <a:p>
          <a:r>
            <a:rPr lang="en-GB" dirty="0"/>
            <a:t>Data </a:t>
          </a:r>
          <a:r>
            <a:rPr lang="en-GB" dirty="0" err="1"/>
            <a:t>normalozation</a:t>
          </a:r>
          <a:endParaRPr lang="en-GB" dirty="0"/>
        </a:p>
      </dgm:t>
    </dgm:pt>
    <dgm:pt modelId="{B503B42A-B164-8D45-8B23-02F0F314A3BA}" type="parTrans" cxnId="{BCB1E2B2-AB8E-DD48-82CC-31452E4BE95E}">
      <dgm:prSet/>
      <dgm:spPr/>
      <dgm:t>
        <a:bodyPr/>
        <a:lstStyle/>
        <a:p>
          <a:endParaRPr lang="en-GB"/>
        </a:p>
      </dgm:t>
    </dgm:pt>
    <dgm:pt modelId="{47CAE3E2-E4C1-1240-84CF-F5CB95B2A8D4}" type="sibTrans" cxnId="{BCB1E2B2-AB8E-DD48-82CC-31452E4BE95E}">
      <dgm:prSet/>
      <dgm:spPr/>
      <dgm:t>
        <a:bodyPr/>
        <a:lstStyle/>
        <a:p>
          <a:endParaRPr lang="en-GB"/>
        </a:p>
      </dgm:t>
    </dgm:pt>
    <dgm:pt modelId="{B10683EF-D372-EA4F-96C9-3120494BAD55}">
      <dgm:prSet phldrT="[Text]"/>
      <dgm:spPr/>
      <dgm:t>
        <a:bodyPr/>
        <a:lstStyle/>
        <a:p>
          <a:r>
            <a:rPr lang="en-GB" dirty="0"/>
            <a:t>Data standardization</a:t>
          </a:r>
        </a:p>
      </dgm:t>
    </dgm:pt>
    <dgm:pt modelId="{7EF3CEA0-72BB-F64C-85AB-C7EB006DE649}" type="parTrans" cxnId="{7B8B97CE-C6FB-3D42-B3F5-36C45EDC21C9}">
      <dgm:prSet/>
      <dgm:spPr/>
      <dgm:t>
        <a:bodyPr/>
        <a:lstStyle/>
        <a:p>
          <a:endParaRPr lang="en-GB"/>
        </a:p>
      </dgm:t>
    </dgm:pt>
    <dgm:pt modelId="{BAC65E58-0C17-9D4D-9FCF-9D4C3E2D46C5}" type="sibTrans" cxnId="{7B8B97CE-C6FB-3D42-B3F5-36C45EDC21C9}">
      <dgm:prSet/>
      <dgm:spPr/>
      <dgm:t>
        <a:bodyPr/>
        <a:lstStyle/>
        <a:p>
          <a:endParaRPr lang="en-GB"/>
        </a:p>
      </dgm:t>
    </dgm:pt>
    <dgm:pt modelId="{7E450FD4-0C63-3B4A-BA19-CE025B3D023A}">
      <dgm:prSet phldrT="[Text]"/>
      <dgm:spPr/>
      <dgm:t>
        <a:bodyPr/>
        <a:lstStyle/>
        <a:p>
          <a:r>
            <a:rPr lang="en-GB" dirty="0"/>
            <a:t>Outliers removal</a:t>
          </a:r>
        </a:p>
      </dgm:t>
    </dgm:pt>
    <dgm:pt modelId="{AA8963E4-BAD9-CF40-B4A0-161B07D61221}" type="parTrans" cxnId="{C7221BB4-E29F-E749-87E3-00A406BA889E}">
      <dgm:prSet/>
      <dgm:spPr/>
      <dgm:t>
        <a:bodyPr/>
        <a:lstStyle/>
        <a:p>
          <a:endParaRPr lang="en-GB"/>
        </a:p>
      </dgm:t>
    </dgm:pt>
    <dgm:pt modelId="{AE7635D6-8C49-9043-809E-588E454C6C0E}" type="sibTrans" cxnId="{C7221BB4-E29F-E749-87E3-00A406BA889E}">
      <dgm:prSet/>
      <dgm:spPr/>
      <dgm:t>
        <a:bodyPr/>
        <a:lstStyle/>
        <a:p>
          <a:endParaRPr lang="en-GB"/>
        </a:p>
      </dgm:t>
    </dgm:pt>
    <dgm:pt modelId="{70413ECA-F9CD-394C-BC8B-DEDB12124549}">
      <dgm:prSet phldrT="[Text]"/>
      <dgm:spPr/>
    </dgm:pt>
    <dgm:pt modelId="{D2625246-BC42-1B45-9280-0AEE1FD72797}" type="parTrans" cxnId="{92FC219C-8C41-F24C-AA6C-59E06B67BC43}">
      <dgm:prSet/>
      <dgm:spPr/>
      <dgm:t>
        <a:bodyPr/>
        <a:lstStyle/>
        <a:p>
          <a:endParaRPr lang="en-GB"/>
        </a:p>
      </dgm:t>
    </dgm:pt>
    <dgm:pt modelId="{76ECA10B-C201-D648-8275-20F872BD7DB0}" type="sibTrans" cxnId="{92FC219C-8C41-F24C-AA6C-59E06B67BC43}">
      <dgm:prSet/>
      <dgm:spPr/>
      <dgm:t>
        <a:bodyPr/>
        <a:lstStyle/>
        <a:p>
          <a:endParaRPr lang="en-GB"/>
        </a:p>
      </dgm:t>
    </dgm:pt>
    <dgm:pt modelId="{6CB0866A-E6FA-5941-9262-AD3D63E13A67}">
      <dgm:prSet phldrT="[Text]"/>
      <dgm:spPr/>
      <dgm:t>
        <a:bodyPr/>
        <a:lstStyle/>
        <a:p>
          <a:endParaRPr lang="en-GB" dirty="0"/>
        </a:p>
      </dgm:t>
    </dgm:pt>
    <dgm:pt modelId="{B77E5CEE-B3B5-414B-AEF6-82D847830C52}" type="parTrans" cxnId="{473EC7DC-9282-3B46-AF6F-E746992E5B4F}">
      <dgm:prSet/>
      <dgm:spPr/>
      <dgm:t>
        <a:bodyPr/>
        <a:lstStyle/>
        <a:p>
          <a:endParaRPr lang="en-GB"/>
        </a:p>
      </dgm:t>
    </dgm:pt>
    <dgm:pt modelId="{8B159063-A716-1546-9758-54F0337B5727}" type="sibTrans" cxnId="{473EC7DC-9282-3B46-AF6F-E746992E5B4F}">
      <dgm:prSet/>
      <dgm:spPr/>
      <dgm:t>
        <a:bodyPr/>
        <a:lstStyle/>
        <a:p>
          <a:endParaRPr lang="en-GB"/>
        </a:p>
      </dgm:t>
    </dgm:pt>
    <dgm:pt modelId="{608C50C1-D864-9949-8CC0-6DC9DF95350F}" type="pres">
      <dgm:prSet presAssocID="{73D2B3E9-6934-BB44-BB7E-9C914BA70ED8}" presName="compositeShape" presStyleCnt="0">
        <dgm:presLayoutVars>
          <dgm:chMax val="7"/>
          <dgm:dir/>
          <dgm:resizeHandles val="exact"/>
        </dgm:presLayoutVars>
      </dgm:prSet>
      <dgm:spPr/>
    </dgm:pt>
    <dgm:pt modelId="{D2CCFBC6-C625-CC44-B980-A43C67E97C1C}" type="pres">
      <dgm:prSet presAssocID="{73D2B3E9-6934-BB44-BB7E-9C914BA70ED8}" presName="wedge1" presStyleLbl="node1" presStyleIdx="0" presStyleCnt="7" custLinFactNeighborX="-3259" custLinFactNeighborY="5578"/>
      <dgm:spPr/>
    </dgm:pt>
    <dgm:pt modelId="{C43B7667-B7FD-634C-A3C9-DE5F86BF1264}" type="pres">
      <dgm:prSet presAssocID="{73D2B3E9-6934-BB44-BB7E-9C914BA70ED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6A0414EB-2931-754D-9CA1-F8DDC873D355}" type="pres">
      <dgm:prSet presAssocID="{73D2B3E9-6934-BB44-BB7E-9C914BA70ED8}" presName="wedge2" presStyleLbl="node1" presStyleIdx="1" presStyleCnt="7"/>
      <dgm:spPr/>
    </dgm:pt>
    <dgm:pt modelId="{03331A7A-0E37-1E44-B4E6-63C2B183D1DE}" type="pres">
      <dgm:prSet presAssocID="{73D2B3E9-6934-BB44-BB7E-9C914BA70ED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AC0CB20-899F-CE4D-A96C-A01784724A3B}" type="pres">
      <dgm:prSet presAssocID="{73D2B3E9-6934-BB44-BB7E-9C914BA70ED8}" presName="wedge3" presStyleLbl="node1" presStyleIdx="2" presStyleCnt="7"/>
      <dgm:spPr/>
    </dgm:pt>
    <dgm:pt modelId="{B6BC1F2C-FAFC-6B43-B5AE-2E4B259C0261}" type="pres">
      <dgm:prSet presAssocID="{73D2B3E9-6934-BB44-BB7E-9C914BA70ED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4DDCFD8-13DA-854F-8A7E-FB12A4A5A80A}" type="pres">
      <dgm:prSet presAssocID="{73D2B3E9-6934-BB44-BB7E-9C914BA70ED8}" presName="wedge4" presStyleLbl="node1" presStyleIdx="3" presStyleCnt="7"/>
      <dgm:spPr/>
    </dgm:pt>
    <dgm:pt modelId="{779709A4-4E6B-914C-857F-8E47B89CA6B0}" type="pres">
      <dgm:prSet presAssocID="{73D2B3E9-6934-BB44-BB7E-9C914BA70ED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E04BE9D6-867C-1945-B5D5-5B21239ED434}" type="pres">
      <dgm:prSet presAssocID="{73D2B3E9-6934-BB44-BB7E-9C914BA70ED8}" presName="wedge5" presStyleLbl="node1" presStyleIdx="4" presStyleCnt="7"/>
      <dgm:spPr/>
    </dgm:pt>
    <dgm:pt modelId="{3B681CD5-263A-A840-926B-E81AC8DB208D}" type="pres">
      <dgm:prSet presAssocID="{73D2B3E9-6934-BB44-BB7E-9C914BA70ED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31BAE12-DC00-2A4F-93E4-E1A6688E945F}" type="pres">
      <dgm:prSet presAssocID="{73D2B3E9-6934-BB44-BB7E-9C914BA70ED8}" presName="wedge6" presStyleLbl="node1" presStyleIdx="5" presStyleCnt="7"/>
      <dgm:spPr/>
    </dgm:pt>
    <dgm:pt modelId="{6F664341-6FF4-3C42-B724-1C835C0A5A47}" type="pres">
      <dgm:prSet presAssocID="{73D2B3E9-6934-BB44-BB7E-9C914BA70ED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7082491-EEEF-4147-85FC-7683C3BF0138}" type="pres">
      <dgm:prSet presAssocID="{73D2B3E9-6934-BB44-BB7E-9C914BA70ED8}" presName="wedge7" presStyleLbl="node1" presStyleIdx="6" presStyleCnt="7"/>
      <dgm:spPr/>
    </dgm:pt>
    <dgm:pt modelId="{BADD1EB4-139C-AF46-A6FB-D8AE234F51F5}" type="pres">
      <dgm:prSet presAssocID="{73D2B3E9-6934-BB44-BB7E-9C914BA70ED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1D28F02-5EEB-CE4A-A02D-96806121B40D}" type="presOf" srcId="{7E450FD4-0C63-3B4A-BA19-CE025B3D023A}" destId="{57082491-EEEF-4147-85FC-7683C3BF0138}" srcOrd="0" destOrd="0" presId="urn:microsoft.com/office/officeart/2005/8/layout/chart3"/>
    <dgm:cxn modelId="{CE460F06-0BCF-AB4D-92F1-CE53CFE6F5C3}" type="presOf" srcId="{7E450FD4-0C63-3B4A-BA19-CE025B3D023A}" destId="{BADD1EB4-139C-AF46-A6FB-D8AE234F51F5}" srcOrd="1" destOrd="0" presId="urn:microsoft.com/office/officeart/2005/8/layout/chart3"/>
    <dgm:cxn modelId="{2C320213-B23D-4248-BDB4-C3EF842A52E5}" srcId="{73D2B3E9-6934-BB44-BB7E-9C914BA70ED8}" destId="{2FFF9D8C-6EBC-4F41-97A1-67AB986B26CE}" srcOrd="0" destOrd="0" parTransId="{1A07FFE5-7107-A145-865D-FCFB52275276}" sibTransId="{8BB79D6E-62B7-F442-B621-5E7CC67BB6F6}"/>
    <dgm:cxn modelId="{C3BD4B54-9CF7-2B41-8120-49D004B402A4}" type="presOf" srcId="{2050036D-07BC-004D-B056-ECBF992D59E0}" destId="{779709A4-4E6B-914C-857F-8E47B89CA6B0}" srcOrd="1" destOrd="0" presId="urn:microsoft.com/office/officeart/2005/8/layout/chart3"/>
    <dgm:cxn modelId="{04896356-00ED-2045-AAB9-BE88ED99DF2D}" type="presOf" srcId="{2050036D-07BC-004D-B056-ECBF992D59E0}" destId="{E4DDCFD8-13DA-854F-8A7E-FB12A4A5A80A}" srcOrd="0" destOrd="0" presId="urn:microsoft.com/office/officeart/2005/8/layout/chart3"/>
    <dgm:cxn modelId="{596C415C-2D4E-144D-A3E3-67042D9038A1}" srcId="{73D2B3E9-6934-BB44-BB7E-9C914BA70ED8}" destId="{2050036D-07BC-004D-B056-ECBF992D59E0}" srcOrd="3" destOrd="0" parTransId="{6BB47292-4E31-274F-B6A6-EC74BB4AC9D5}" sibTransId="{7E2B47AE-A0E0-0040-BB34-8DE36F5DB13B}"/>
    <dgm:cxn modelId="{C9AD0A5E-9627-7041-8F3F-7B2AE98F0D2C}" type="presOf" srcId="{B10683EF-D372-EA4F-96C9-3120494BAD55}" destId="{D31BAE12-DC00-2A4F-93E4-E1A6688E945F}" srcOrd="0" destOrd="0" presId="urn:microsoft.com/office/officeart/2005/8/layout/chart3"/>
    <dgm:cxn modelId="{3988D668-694A-5943-84FF-145E613A778D}" type="presOf" srcId="{2FFF9D8C-6EBC-4F41-97A1-67AB986B26CE}" destId="{C43B7667-B7FD-634C-A3C9-DE5F86BF1264}" srcOrd="1" destOrd="0" presId="urn:microsoft.com/office/officeart/2005/8/layout/chart3"/>
    <dgm:cxn modelId="{C3D82984-AF80-D144-B10D-094696CF40AF}" type="presOf" srcId="{2CC755D9-324B-0F4C-91B6-84B840AB0A8D}" destId="{E04BE9D6-867C-1945-B5D5-5B21239ED434}" srcOrd="0" destOrd="0" presId="urn:microsoft.com/office/officeart/2005/8/layout/chart3"/>
    <dgm:cxn modelId="{37B98A88-217A-F442-9AFC-FA67684950BE}" srcId="{73D2B3E9-6934-BB44-BB7E-9C914BA70ED8}" destId="{10480C64-52ED-2842-BE5B-68D77B7EC325}" srcOrd="2" destOrd="0" parTransId="{1F72F29C-180D-9F4B-B7B4-2E4E92B1C2BC}" sibTransId="{E380F6C2-597D-C747-8C8A-C4556470D142}"/>
    <dgm:cxn modelId="{E4051192-4105-0844-BCA7-1ADD70B4C536}" type="presOf" srcId="{2FFF9D8C-6EBC-4F41-97A1-67AB986B26CE}" destId="{D2CCFBC6-C625-CC44-B980-A43C67E97C1C}" srcOrd="0" destOrd="0" presId="urn:microsoft.com/office/officeart/2005/8/layout/chart3"/>
    <dgm:cxn modelId="{D76CE798-6372-164E-8FD4-95678ED0941E}" srcId="{73D2B3E9-6934-BB44-BB7E-9C914BA70ED8}" destId="{9BC0FDCA-7DED-F245-94D5-C379FC48F485}" srcOrd="1" destOrd="0" parTransId="{E5DD778C-FE11-AD42-BBD8-29D1F85A2BD9}" sibTransId="{844F4D4A-CD30-9D44-8822-D308D9978D1C}"/>
    <dgm:cxn modelId="{92FC219C-8C41-F24C-AA6C-59E06B67BC43}" srcId="{73D2B3E9-6934-BB44-BB7E-9C914BA70ED8}" destId="{70413ECA-F9CD-394C-BC8B-DEDB12124549}" srcOrd="7" destOrd="0" parTransId="{D2625246-BC42-1B45-9280-0AEE1FD72797}" sibTransId="{76ECA10B-C201-D648-8275-20F872BD7DB0}"/>
    <dgm:cxn modelId="{2935A1A8-4303-7A44-863D-A368A1979464}" type="presOf" srcId="{9BC0FDCA-7DED-F245-94D5-C379FC48F485}" destId="{6A0414EB-2931-754D-9CA1-F8DDC873D355}" srcOrd="0" destOrd="0" presId="urn:microsoft.com/office/officeart/2005/8/layout/chart3"/>
    <dgm:cxn modelId="{F8CF22AE-FC7F-704C-9DF6-42A72B53C705}" type="presOf" srcId="{2CC755D9-324B-0F4C-91B6-84B840AB0A8D}" destId="{3B681CD5-263A-A840-926B-E81AC8DB208D}" srcOrd="1" destOrd="0" presId="urn:microsoft.com/office/officeart/2005/8/layout/chart3"/>
    <dgm:cxn modelId="{3519C6B1-C479-0741-9828-C549A56FF78D}" type="presOf" srcId="{10480C64-52ED-2842-BE5B-68D77B7EC325}" destId="{8AC0CB20-899F-CE4D-A96C-A01784724A3B}" srcOrd="0" destOrd="0" presId="urn:microsoft.com/office/officeart/2005/8/layout/chart3"/>
    <dgm:cxn modelId="{BCB1E2B2-AB8E-DD48-82CC-31452E4BE95E}" srcId="{73D2B3E9-6934-BB44-BB7E-9C914BA70ED8}" destId="{2CC755D9-324B-0F4C-91B6-84B840AB0A8D}" srcOrd="4" destOrd="0" parTransId="{B503B42A-B164-8D45-8B23-02F0F314A3BA}" sibTransId="{47CAE3E2-E4C1-1240-84CF-F5CB95B2A8D4}"/>
    <dgm:cxn modelId="{93B5CAB3-6DF1-7546-B5B5-D68797B2EE9B}" type="presOf" srcId="{B10683EF-D372-EA4F-96C9-3120494BAD55}" destId="{6F664341-6FF4-3C42-B724-1C835C0A5A47}" srcOrd="1" destOrd="0" presId="urn:microsoft.com/office/officeart/2005/8/layout/chart3"/>
    <dgm:cxn modelId="{C7221BB4-E29F-E749-87E3-00A406BA889E}" srcId="{73D2B3E9-6934-BB44-BB7E-9C914BA70ED8}" destId="{7E450FD4-0C63-3B4A-BA19-CE025B3D023A}" srcOrd="6" destOrd="0" parTransId="{AA8963E4-BAD9-CF40-B4A0-161B07D61221}" sibTransId="{AE7635D6-8C49-9043-809E-588E454C6C0E}"/>
    <dgm:cxn modelId="{7B8B97CE-C6FB-3D42-B3F5-36C45EDC21C9}" srcId="{73D2B3E9-6934-BB44-BB7E-9C914BA70ED8}" destId="{B10683EF-D372-EA4F-96C9-3120494BAD55}" srcOrd="5" destOrd="0" parTransId="{7EF3CEA0-72BB-F64C-85AB-C7EB006DE649}" sibTransId="{BAC65E58-0C17-9D4D-9FCF-9D4C3E2D46C5}"/>
    <dgm:cxn modelId="{3AE549D4-D4F7-6046-9614-1C25CF1A30BC}" type="presOf" srcId="{73D2B3E9-6934-BB44-BB7E-9C914BA70ED8}" destId="{608C50C1-D864-9949-8CC0-6DC9DF95350F}" srcOrd="0" destOrd="0" presId="urn:microsoft.com/office/officeart/2005/8/layout/chart3"/>
    <dgm:cxn modelId="{E01789D4-106D-944E-B420-56CFA6136B24}" type="presOf" srcId="{10480C64-52ED-2842-BE5B-68D77B7EC325}" destId="{B6BC1F2C-FAFC-6B43-B5AE-2E4B259C0261}" srcOrd="1" destOrd="0" presId="urn:microsoft.com/office/officeart/2005/8/layout/chart3"/>
    <dgm:cxn modelId="{CC86DDDA-BBFF-E043-A5E1-2ED70DB44E84}" type="presOf" srcId="{9BC0FDCA-7DED-F245-94D5-C379FC48F485}" destId="{03331A7A-0E37-1E44-B4E6-63C2B183D1DE}" srcOrd="1" destOrd="0" presId="urn:microsoft.com/office/officeart/2005/8/layout/chart3"/>
    <dgm:cxn modelId="{473EC7DC-9282-3B46-AF6F-E746992E5B4F}" srcId="{73D2B3E9-6934-BB44-BB7E-9C914BA70ED8}" destId="{6CB0866A-E6FA-5941-9262-AD3D63E13A67}" srcOrd="8" destOrd="0" parTransId="{B77E5CEE-B3B5-414B-AEF6-82D847830C52}" sibTransId="{8B159063-A716-1546-9758-54F0337B5727}"/>
    <dgm:cxn modelId="{2FFF28D1-DE97-5A40-82CA-847BD2F648DB}" type="presParOf" srcId="{608C50C1-D864-9949-8CC0-6DC9DF95350F}" destId="{D2CCFBC6-C625-CC44-B980-A43C67E97C1C}" srcOrd="0" destOrd="0" presId="urn:microsoft.com/office/officeart/2005/8/layout/chart3"/>
    <dgm:cxn modelId="{8453EE69-13B3-0F48-896A-890D42E8E238}" type="presParOf" srcId="{608C50C1-D864-9949-8CC0-6DC9DF95350F}" destId="{C43B7667-B7FD-634C-A3C9-DE5F86BF1264}" srcOrd="1" destOrd="0" presId="urn:microsoft.com/office/officeart/2005/8/layout/chart3"/>
    <dgm:cxn modelId="{F2E330D8-BF7C-7B4D-87F0-31C8042D7B97}" type="presParOf" srcId="{608C50C1-D864-9949-8CC0-6DC9DF95350F}" destId="{6A0414EB-2931-754D-9CA1-F8DDC873D355}" srcOrd="2" destOrd="0" presId="urn:microsoft.com/office/officeart/2005/8/layout/chart3"/>
    <dgm:cxn modelId="{BDEB2D1F-2141-6A4B-9992-10F2686336E2}" type="presParOf" srcId="{608C50C1-D864-9949-8CC0-6DC9DF95350F}" destId="{03331A7A-0E37-1E44-B4E6-63C2B183D1DE}" srcOrd="3" destOrd="0" presId="urn:microsoft.com/office/officeart/2005/8/layout/chart3"/>
    <dgm:cxn modelId="{DC54E7DB-F888-6840-9DD0-73F5D5218675}" type="presParOf" srcId="{608C50C1-D864-9949-8CC0-6DC9DF95350F}" destId="{8AC0CB20-899F-CE4D-A96C-A01784724A3B}" srcOrd="4" destOrd="0" presId="urn:microsoft.com/office/officeart/2005/8/layout/chart3"/>
    <dgm:cxn modelId="{1AF0F509-515E-DF4B-9859-9D97401A26C4}" type="presParOf" srcId="{608C50C1-D864-9949-8CC0-6DC9DF95350F}" destId="{B6BC1F2C-FAFC-6B43-B5AE-2E4B259C0261}" srcOrd="5" destOrd="0" presId="urn:microsoft.com/office/officeart/2005/8/layout/chart3"/>
    <dgm:cxn modelId="{B9332E2D-0A95-6F4E-B06E-6CB3D6AB238F}" type="presParOf" srcId="{608C50C1-D864-9949-8CC0-6DC9DF95350F}" destId="{E4DDCFD8-13DA-854F-8A7E-FB12A4A5A80A}" srcOrd="6" destOrd="0" presId="urn:microsoft.com/office/officeart/2005/8/layout/chart3"/>
    <dgm:cxn modelId="{736DBFDE-5CDD-CB4F-ABF2-6FD90BE9F876}" type="presParOf" srcId="{608C50C1-D864-9949-8CC0-6DC9DF95350F}" destId="{779709A4-4E6B-914C-857F-8E47B89CA6B0}" srcOrd="7" destOrd="0" presId="urn:microsoft.com/office/officeart/2005/8/layout/chart3"/>
    <dgm:cxn modelId="{5E8D2067-DF4E-AC44-9E5E-AC988194DF6F}" type="presParOf" srcId="{608C50C1-D864-9949-8CC0-6DC9DF95350F}" destId="{E04BE9D6-867C-1945-B5D5-5B21239ED434}" srcOrd="8" destOrd="0" presId="urn:microsoft.com/office/officeart/2005/8/layout/chart3"/>
    <dgm:cxn modelId="{2D37BD9E-0B5A-3F41-9EEF-8A1C7C027A4A}" type="presParOf" srcId="{608C50C1-D864-9949-8CC0-6DC9DF95350F}" destId="{3B681CD5-263A-A840-926B-E81AC8DB208D}" srcOrd="9" destOrd="0" presId="urn:microsoft.com/office/officeart/2005/8/layout/chart3"/>
    <dgm:cxn modelId="{D309F8AB-4108-704E-881C-ABE57B56DDD7}" type="presParOf" srcId="{608C50C1-D864-9949-8CC0-6DC9DF95350F}" destId="{D31BAE12-DC00-2A4F-93E4-E1A6688E945F}" srcOrd="10" destOrd="0" presId="urn:microsoft.com/office/officeart/2005/8/layout/chart3"/>
    <dgm:cxn modelId="{AC593BB4-7A6C-0D40-9070-25CD17ED881A}" type="presParOf" srcId="{608C50C1-D864-9949-8CC0-6DC9DF95350F}" destId="{6F664341-6FF4-3C42-B724-1C835C0A5A47}" srcOrd="11" destOrd="0" presId="urn:microsoft.com/office/officeart/2005/8/layout/chart3"/>
    <dgm:cxn modelId="{2EA930FA-2C78-9F49-9252-C087C29A21EE}" type="presParOf" srcId="{608C50C1-D864-9949-8CC0-6DC9DF95350F}" destId="{57082491-EEEF-4147-85FC-7683C3BF0138}" srcOrd="12" destOrd="0" presId="urn:microsoft.com/office/officeart/2005/8/layout/chart3"/>
    <dgm:cxn modelId="{DA22ADF3-D505-9042-9D2F-C81314DF4B41}" type="presParOf" srcId="{608C50C1-D864-9949-8CC0-6DC9DF95350F}" destId="{BADD1EB4-139C-AF46-A6FB-D8AE234F51F5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CFBC6-C625-CC44-B980-A43C67E97C1C}">
      <dsp:nvSpPr>
        <dsp:cNvPr id="0" name=""/>
        <dsp:cNvSpPr/>
      </dsp:nvSpPr>
      <dsp:spPr>
        <a:xfrm>
          <a:off x="1698613" y="565466"/>
          <a:ext cx="4551680" cy="4551680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Irrelevant data</a:t>
          </a:r>
        </a:p>
      </dsp:txBody>
      <dsp:txXfrm>
        <a:off x="4019428" y="998959"/>
        <a:ext cx="1246293" cy="785706"/>
      </dsp:txXfrm>
    </dsp:sp>
    <dsp:sp modelId="{6A0414EB-2931-754D-9CA1-F8DDC873D355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De-duplication</a:t>
          </a:r>
        </a:p>
      </dsp:txBody>
      <dsp:txXfrm>
        <a:off x="4845100" y="2181013"/>
        <a:ext cx="1322154" cy="839893"/>
      </dsp:txXfrm>
    </dsp:sp>
    <dsp:sp modelId="{8AC0CB20-899F-CE4D-A96C-A01784724A3B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Formatting</a:t>
          </a:r>
        </a:p>
      </dsp:txBody>
      <dsp:txXfrm>
        <a:off x="4655447" y="3264746"/>
        <a:ext cx="1192106" cy="866986"/>
      </dsp:txXfrm>
    </dsp:sp>
    <dsp:sp modelId="{E4DDCFD8-13DA-854F-8A7E-FB12A4A5A80A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Missing data</a:t>
          </a:r>
        </a:p>
      </dsp:txBody>
      <dsp:txXfrm>
        <a:off x="3395607" y="4131733"/>
        <a:ext cx="1219200" cy="866986"/>
      </dsp:txXfrm>
    </dsp:sp>
    <dsp:sp modelId="{E04BE9D6-867C-1945-B5D5-5B21239ED434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</a:t>
          </a:r>
          <a:r>
            <a:rPr lang="en-GB" sz="1500" kern="1200" dirty="0" err="1"/>
            <a:t>normalozation</a:t>
          </a:r>
          <a:endParaRPr lang="en-GB" sz="1500" kern="1200" dirty="0"/>
        </a:p>
      </dsp:txBody>
      <dsp:txXfrm>
        <a:off x="2162860" y="3264746"/>
        <a:ext cx="1192106" cy="866986"/>
      </dsp:txXfrm>
    </dsp:sp>
    <dsp:sp modelId="{D31BAE12-DC00-2A4F-93E4-E1A6688E945F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standardization</a:t>
          </a:r>
        </a:p>
      </dsp:txBody>
      <dsp:txXfrm>
        <a:off x="1843159" y="2181013"/>
        <a:ext cx="1322154" cy="839893"/>
      </dsp:txXfrm>
    </dsp:sp>
    <dsp:sp modelId="{57082491-EEEF-4147-85FC-7683C3BF0138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Outliers removal</a:t>
          </a:r>
        </a:p>
      </dsp:txBody>
      <dsp:txXfrm>
        <a:off x="2715564" y="988906"/>
        <a:ext cx="1246293" cy="78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49-5D0D-79E1-8792-B8994CE0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B630E-0C63-DE2C-1C5D-AE3C003B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C6DB-71AB-3C36-FF78-F26BE094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7C2A-EC75-8E73-29E4-BBBA335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0BDE-BCBD-F76A-0F24-860452B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FB9F-E637-3278-F4BD-760BF9AD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E7C6-48C0-D542-2E56-64613DF6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BCC6-3250-D989-4D39-3A747C5C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6577-43A5-A7D2-6221-5BA0935F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2C9C-D4F5-316F-42BF-D6B5DC0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FFBD-E06F-47C1-9B77-E5688CE8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0050-858E-A35A-59E5-92BD3B9D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D499-F796-C77E-4781-4CD4403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0C4C-0181-96AE-630E-11B29CBF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52FC-F31E-367A-5DAF-E499338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F0E-9FCF-D2EA-2C16-3DB7A0BE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2EF4-DE70-CCBC-DBE0-AE7F84FA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A140-7E7C-88DA-EF65-F2FE53A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453F-D053-41F3-A278-BDE55F5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71F2-E994-EB66-2C63-C5F22529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3C8-6B9B-203E-515E-5FDA0DC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69A4-A6BC-750F-BD87-CD97B9C8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6C91-BC89-C05B-E8BD-DC9E676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C123-9BE9-57EA-A285-9A877D44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2BE-E525-0DA0-9DBE-ABAA2F4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1C0-325C-5DAA-BF5A-D027210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5240-10BD-8D75-8B20-10625C86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E2A01-6859-1E55-1738-CC519C44A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A743-8968-037B-A1B6-B355B309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0C88-5AAD-D6D5-C207-94B3BA6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A9FE5-799C-6BAF-EDCC-64AB3E7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BF1-20BF-5164-7831-DC74016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A28E-A44B-73D4-3B4F-8449BDAD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66D1-C181-35D4-B914-5E6564D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DA61F-30A9-FA7F-B1CC-97D43A56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C95C2-2639-8EC5-B38A-05071E98A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161A-35AD-473E-99A5-D405F4E8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12F8-547B-3F0E-CEB7-F3E106A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D3C8A-BCA2-AD13-2A48-EA011C5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4F0E-9BC8-1ACF-6F7F-691A51E0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1B5B2-FED1-28A5-BB5E-C8537B6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BC8E-65AE-59DF-62EC-0DE722A9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18B0-6D46-7D60-F9EE-4221AA23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7FAB-5D2F-2DEC-54F1-561B4DC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C805B-3CB8-4CFA-BD61-FAF972B9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3445-DB45-4696-1D0E-6676692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F9D5-DECD-B7C5-15D0-42254248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8A48-76FE-0DE4-5572-991F4147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7E58-22CD-C4E9-55B3-4C8BD97B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3714-D348-E68A-7EDE-6D71A4F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60A-7966-F24B-9A09-FB744DE5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2056-EDE4-2B81-46F0-0F67EC97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53E-4488-F974-5561-A786FFD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39936-2E0B-1067-CE00-2BDB24A5B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2F753-79EB-887C-1334-0A4D10F3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B6E3C-6E24-1246-29DC-E833360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D822-D38F-05F3-9679-70B24CAF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6504-D952-A11B-86A7-C748EECD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04DFD-449D-C500-4C49-FEA7F9E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4361-CE42-8B0F-8EA4-CF0C8A17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10A1-A8AE-E6B3-2C15-1D769234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6AC4-64F1-1CB8-B157-A9979021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E4A6-E74E-DD0B-CCA2-6C1DC1DC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E7D-B63D-696A-5792-753F81A4B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data processing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8868D-1961-C8FD-CC66-0569656A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35"/>
            <a:ext cx="9144000" cy="1655762"/>
          </a:xfrm>
        </p:spPr>
        <p:txBody>
          <a:bodyPr/>
          <a:lstStyle/>
          <a:p>
            <a:r>
              <a:rPr lang="en-US" dirty="0"/>
              <a:t>Valentina Giunchiglia and Dragos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9F8E8-2F1A-19BF-5D54-6B96AB86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DAB67-BAC5-DD13-0D9C-E6D69088C7F5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09C4-CCE8-BB43-803C-8A9C3839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363" y="459581"/>
            <a:ext cx="10515600" cy="1325563"/>
          </a:xfrm>
        </p:spPr>
        <p:txBody>
          <a:bodyPr/>
          <a:lstStyle/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3855-2EA2-D248-894D-D7E1248A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8" y="2093774"/>
            <a:ext cx="5727853" cy="4351338"/>
          </a:xfrm>
        </p:spPr>
        <p:txBody>
          <a:bodyPr/>
          <a:lstStyle/>
          <a:p>
            <a:pPr marL="0" indent="0"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PRESENTATION: </a:t>
            </a:r>
            <a:r>
              <a:rPr lang="en-IT" dirty="0"/>
              <a:t>What is data cleaning and processing?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GUIDED WORKSHOP: </a:t>
            </a:r>
            <a:r>
              <a:rPr lang="en-IT" dirty="0"/>
              <a:t>COVID and Cognition </a:t>
            </a:r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E2E8C-F7FE-1646-8FCB-C972BBEC9F90}"/>
              </a:ext>
            </a:extLst>
          </p:cNvPr>
          <p:cNvSpPr txBox="1">
            <a:spLocks/>
          </p:cNvSpPr>
          <p:nvPr/>
        </p:nvSpPr>
        <p:spPr>
          <a:xfrm>
            <a:off x="6362471" y="2093774"/>
            <a:ext cx="5727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T" dirty="0"/>
          </a:p>
          <a:p>
            <a:r>
              <a:rPr lang="en-IT" i="1" dirty="0"/>
              <a:t>INDIVIDUAL WORKSHOP</a:t>
            </a:r>
            <a:r>
              <a:rPr lang="en-IT" dirty="0"/>
              <a:t>: Dementia and Cognition</a:t>
            </a:r>
            <a:br>
              <a:rPr lang="en-IT" dirty="0"/>
            </a:br>
            <a:endParaRPr lang="en-IT" dirty="0"/>
          </a:p>
          <a:p>
            <a:r>
              <a:rPr lang="en-IT" i="1" dirty="0"/>
              <a:t>PRESENTATION</a:t>
            </a:r>
            <a:r>
              <a:rPr lang="en-IT" dirty="0"/>
              <a:t>: How to write a report?</a:t>
            </a:r>
          </a:p>
          <a:p>
            <a:endParaRPr lang="en-I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8FB20-8EF3-BC48-9191-C5EC0348866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6FC5A5-757B-AA4F-95D1-C0BA1053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574C9-C57D-9A4C-B0F4-84B6B691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E7B62-F43F-8742-AE3E-76F67812CA5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5B38CC1-3E91-ED4E-821F-97551EB2F068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FD59D-0665-2048-AD81-A4C10263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0" y="1783557"/>
            <a:ext cx="4695278" cy="3118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C18CB4-0302-9D4E-8869-2053E56D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35" y="1783557"/>
            <a:ext cx="4695278" cy="3118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F6072F-41D2-3C45-B5DE-65979C0D3923}"/>
              </a:ext>
            </a:extLst>
          </p:cNvPr>
          <p:cNvSpPr txBox="1"/>
          <p:nvPr/>
        </p:nvSpPr>
        <p:spPr>
          <a:xfrm>
            <a:off x="3523561" y="5223053"/>
            <a:ext cx="514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Machine learning algorithm predicts the marking rather than the melanoma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D9D34-D7B6-554B-A8FA-AA8957937833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Winkler et al. 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4A3FA-6104-A84E-B297-B2D386D792D3}"/>
              </a:ext>
            </a:extLst>
          </p:cNvPr>
          <p:cNvSpPr/>
          <p:nvPr/>
        </p:nvSpPr>
        <p:spPr>
          <a:xfrm>
            <a:off x="7689773" y="2302525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82FD5-BD0A-4340-9E40-67102A735F8E}"/>
              </a:ext>
            </a:extLst>
          </p:cNvPr>
          <p:cNvSpPr/>
          <p:nvPr/>
        </p:nvSpPr>
        <p:spPr>
          <a:xfrm>
            <a:off x="8282848" y="2908923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2AFF29-9962-7A48-BD75-ECA8BB8F2C8C}"/>
              </a:ext>
            </a:extLst>
          </p:cNvPr>
          <p:cNvSpPr/>
          <p:nvPr/>
        </p:nvSpPr>
        <p:spPr>
          <a:xfrm>
            <a:off x="10001479" y="2755059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8A2DC-60F7-1740-B7A2-02354DF95AB3}"/>
              </a:ext>
            </a:extLst>
          </p:cNvPr>
          <p:cNvSpPr/>
          <p:nvPr/>
        </p:nvSpPr>
        <p:spPr>
          <a:xfrm>
            <a:off x="10515242" y="3012917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0797A4-8EE3-B04B-8387-DDD1DFDD84D5}"/>
              </a:ext>
            </a:extLst>
          </p:cNvPr>
          <p:cNvSpPr/>
          <p:nvPr/>
        </p:nvSpPr>
        <p:spPr>
          <a:xfrm>
            <a:off x="10692990" y="2358361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64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784D2C-2E4B-8944-90E7-C9D1CA62AB81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B3B65-6965-ED49-AD32-0752DC3D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E790-6FA9-BE42-9134-29DA4700A198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Sebastianelli et al. 2020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8F56BD-FA8E-F542-A5F0-B66E068F11CC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85F49D-D2A2-E347-8A92-5C97B411FDEE}"/>
              </a:ext>
            </a:extLst>
          </p:cNvPr>
          <p:cNvSpPr txBox="1"/>
          <p:nvPr/>
        </p:nvSpPr>
        <p:spPr>
          <a:xfrm>
            <a:off x="677536" y="1937536"/>
            <a:ext cx="1685581" cy="6463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Data quality cost pyramid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7133F9-A268-524E-AF54-F9E1B25C8CCD}"/>
              </a:ext>
            </a:extLst>
          </p:cNvPr>
          <p:cNvGrpSpPr/>
          <p:nvPr/>
        </p:nvGrpSpPr>
        <p:grpSpPr>
          <a:xfrm>
            <a:off x="959203" y="1825301"/>
            <a:ext cx="4482395" cy="3913314"/>
            <a:chOff x="959203" y="1825301"/>
            <a:chExt cx="4482395" cy="3913314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7FFDF4A-51F4-D546-B807-22619DF3B762}"/>
                </a:ext>
              </a:extLst>
            </p:cNvPr>
            <p:cNvSpPr/>
            <p:nvPr/>
          </p:nvSpPr>
          <p:spPr>
            <a:xfrm>
              <a:off x="2453334" y="1825301"/>
              <a:ext cx="1494131" cy="1304438"/>
            </a:xfrm>
            <a:custGeom>
              <a:avLst/>
              <a:gdLst>
                <a:gd name="connsiteX0" fmla="*/ 0 w 1494131"/>
                <a:gd name="connsiteY0" fmla="*/ 1304438 h 1304438"/>
                <a:gd name="connsiteX1" fmla="*/ 747065 w 1494131"/>
                <a:gd name="connsiteY1" fmla="*/ 0 h 1304438"/>
                <a:gd name="connsiteX2" fmla="*/ 747066 w 1494131"/>
                <a:gd name="connsiteY2" fmla="*/ 0 h 1304438"/>
                <a:gd name="connsiteX3" fmla="*/ 1494131 w 1494131"/>
                <a:gd name="connsiteY3" fmla="*/ 1304438 h 1304438"/>
                <a:gd name="connsiteX4" fmla="*/ 0 w 1494131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131" h="1304438">
                  <a:moveTo>
                    <a:pt x="0" y="1304438"/>
                  </a:moveTo>
                  <a:lnTo>
                    <a:pt x="747065" y="0"/>
                  </a:lnTo>
                  <a:lnTo>
                    <a:pt x="747066" y="0"/>
                  </a:lnTo>
                  <a:lnTo>
                    <a:pt x="1494131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421B366-010D-0D48-A75B-71F732617C60}"/>
                </a:ext>
              </a:extLst>
            </p:cNvPr>
            <p:cNvSpPr/>
            <p:nvPr/>
          </p:nvSpPr>
          <p:spPr>
            <a:xfrm>
              <a:off x="1706268" y="3129739"/>
              <a:ext cx="2988263" cy="1304438"/>
            </a:xfrm>
            <a:custGeom>
              <a:avLst/>
              <a:gdLst>
                <a:gd name="connsiteX0" fmla="*/ 0 w 2988263"/>
                <a:gd name="connsiteY0" fmla="*/ 1304438 h 1304438"/>
                <a:gd name="connsiteX1" fmla="*/ 747065 w 2988263"/>
                <a:gd name="connsiteY1" fmla="*/ 0 h 1304438"/>
                <a:gd name="connsiteX2" fmla="*/ 2241198 w 2988263"/>
                <a:gd name="connsiteY2" fmla="*/ 0 h 1304438"/>
                <a:gd name="connsiteX3" fmla="*/ 2988263 w 2988263"/>
                <a:gd name="connsiteY3" fmla="*/ 1304438 h 1304438"/>
                <a:gd name="connsiteX4" fmla="*/ 0 w 2988263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263" h="1304438">
                  <a:moveTo>
                    <a:pt x="0" y="1304438"/>
                  </a:moveTo>
                  <a:lnTo>
                    <a:pt x="747065" y="0"/>
                  </a:lnTo>
                  <a:lnTo>
                    <a:pt x="2241198" y="0"/>
                  </a:lnTo>
                  <a:lnTo>
                    <a:pt x="2988263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696" tIns="31750" rIns="554696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379954-54CA-1D4D-91CC-2008887B89F3}"/>
                </a:ext>
              </a:extLst>
            </p:cNvPr>
            <p:cNvSpPr/>
            <p:nvPr/>
          </p:nvSpPr>
          <p:spPr>
            <a:xfrm>
              <a:off x="959203" y="4434177"/>
              <a:ext cx="4482395" cy="1304438"/>
            </a:xfrm>
            <a:custGeom>
              <a:avLst/>
              <a:gdLst>
                <a:gd name="connsiteX0" fmla="*/ 0 w 4482395"/>
                <a:gd name="connsiteY0" fmla="*/ 1304438 h 1304438"/>
                <a:gd name="connsiteX1" fmla="*/ 747065 w 4482395"/>
                <a:gd name="connsiteY1" fmla="*/ 0 h 1304438"/>
                <a:gd name="connsiteX2" fmla="*/ 3735330 w 4482395"/>
                <a:gd name="connsiteY2" fmla="*/ 0 h 1304438"/>
                <a:gd name="connsiteX3" fmla="*/ 4482395 w 4482395"/>
                <a:gd name="connsiteY3" fmla="*/ 1304438 h 1304438"/>
                <a:gd name="connsiteX4" fmla="*/ 0 w 4482395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2395" h="1304438">
                  <a:moveTo>
                    <a:pt x="0" y="1304438"/>
                  </a:moveTo>
                  <a:lnTo>
                    <a:pt x="747065" y="0"/>
                  </a:lnTo>
                  <a:lnTo>
                    <a:pt x="3735330" y="0"/>
                  </a:lnTo>
                  <a:lnTo>
                    <a:pt x="4482395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6169" tIns="31750" rIns="81617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4031EC-3DE3-444E-826E-36FE2DFBD3EF}"/>
              </a:ext>
            </a:extLst>
          </p:cNvPr>
          <p:cNvSpPr txBox="1"/>
          <p:nvPr/>
        </p:nvSpPr>
        <p:spPr>
          <a:xfrm>
            <a:off x="2002306" y="2389656"/>
            <a:ext cx="239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1 </a:t>
            </a:r>
          </a:p>
          <a:p>
            <a:pPr algn="ctr"/>
            <a:r>
              <a:rPr lang="en-IT" dirty="0"/>
              <a:t>Prevention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4DD6F-F137-0B4E-BADC-F0AB1B5F0834}"/>
              </a:ext>
            </a:extLst>
          </p:cNvPr>
          <p:cNvSpPr txBox="1"/>
          <p:nvPr/>
        </p:nvSpPr>
        <p:spPr>
          <a:xfrm>
            <a:off x="2002306" y="3657472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 Data cleaning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65628-F911-E04C-A84F-2C939B0F3C8A}"/>
              </a:ext>
            </a:extLst>
          </p:cNvPr>
          <p:cNvSpPr txBox="1"/>
          <p:nvPr/>
        </p:nvSpPr>
        <p:spPr>
          <a:xfrm>
            <a:off x="2002306" y="4903700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x100 Problem fixing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8179CC50-92CC-F543-9730-398D597F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68" y="1652705"/>
            <a:ext cx="4617912" cy="461791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FE4BADFE-B29F-2F41-8D4B-8CC4337EC9B9}"/>
              </a:ext>
            </a:extLst>
          </p:cNvPr>
          <p:cNvSpPr/>
          <p:nvPr/>
        </p:nvSpPr>
        <p:spPr>
          <a:xfrm>
            <a:off x="5278830" y="2393444"/>
            <a:ext cx="1108710" cy="64633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11EA2-EBEE-1941-BA5B-E4E47300CCFD}"/>
              </a:ext>
            </a:extLst>
          </p:cNvPr>
          <p:cNvSpPr/>
          <p:nvPr/>
        </p:nvSpPr>
        <p:spPr>
          <a:xfrm>
            <a:off x="6766368" y="5657857"/>
            <a:ext cx="1463232" cy="308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15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C97E07-A54C-954A-970D-7CCF4757B777}"/>
              </a:ext>
            </a:extLst>
          </p:cNvPr>
          <p:cNvSpPr/>
          <p:nvPr/>
        </p:nvSpPr>
        <p:spPr>
          <a:xfrm>
            <a:off x="539336" y="1785144"/>
            <a:ext cx="5063490" cy="381795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482240" y="2314120"/>
            <a:ext cx="3051672" cy="523220"/>
          </a:xfrm>
          <a:prstGeom prst="rect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9D33F-CC73-2E46-90D4-C08B293558CE}"/>
              </a:ext>
            </a:extLst>
          </p:cNvPr>
          <p:cNvSpPr txBox="1"/>
          <p:nvPr/>
        </p:nvSpPr>
        <p:spPr>
          <a:xfrm>
            <a:off x="6994168" y="3734942"/>
            <a:ext cx="402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data conversion from a given form to a more easy-to-use one based on the aims of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A5D0F-9B3F-E74D-9DE5-F73D952143D6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6938-FFE1-E240-8817-06C5BFEC5F33}"/>
              </a:ext>
            </a:extLst>
          </p:cNvPr>
          <p:cNvSpPr/>
          <p:nvPr/>
        </p:nvSpPr>
        <p:spPr>
          <a:xfrm>
            <a:off x="6585041" y="1785144"/>
            <a:ext cx="5063490" cy="3817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FCDEBE-D046-4541-98E0-D27E58F8A59D}"/>
              </a:ext>
            </a:extLst>
          </p:cNvPr>
          <p:cNvSpPr txBox="1">
            <a:spLocks/>
          </p:cNvSpPr>
          <p:nvPr/>
        </p:nvSpPr>
        <p:spPr>
          <a:xfrm>
            <a:off x="4551530" y="459581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 and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C363B-A750-0A4F-8C89-243719D70C58}"/>
              </a:ext>
            </a:extLst>
          </p:cNvPr>
          <p:cNvSpPr txBox="1"/>
          <p:nvPr/>
        </p:nvSpPr>
        <p:spPr>
          <a:xfrm>
            <a:off x="5812340" y="3211721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solidFill>
                  <a:srgbClr val="00206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938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C97E07-A54C-954A-970D-7CCF4757B777}"/>
              </a:ext>
            </a:extLst>
          </p:cNvPr>
          <p:cNvSpPr/>
          <p:nvPr/>
        </p:nvSpPr>
        <p:spPr>
          <a:xfrm>
            <a:off x="539336" y="1785144"/>
            <a:ext cx="5063490" cy="38179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482240" y="2314120"/>
            <a:ext cx="3051672" cy="523220"/>
          </a:xfrm>
          <a:prstGeom prst="rect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9D33F-CC73-2E46-90D4-C08B293558CE}"/>
              </a:ext>
            </a:extLst>
          </p:cNvPr>
          <p:cNvSpPr txBox="1"/>
          <p:nvPr/>
        </p:nvSpPr>
        <p:spPr>
          <a:xfrm>
            <a:off x="6994168" y="3734942"/>
            <a:ext cx="402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data conversion from a given form to a more easy-to-use one based on the aims of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A5D0F-9B3F-E74D-9DE5-F73D952143D6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6938-FFE1-E240-8817-06C5BFEC5F33}"/>
              </a:ext>
            </a:extLst>
          </p:cNvPr>
          <p:cNvSpPr/>
          <p:nvPr/>
        </p:nvSpPr>
        <p:spPr>
          <a:xfrm>
            <a:off x="6585041" y="1785144"/>
            <a:ext cx="5063490" cy="3817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FCDEBE-D046-4541-98E0-D27E58F8A59D}"/>
              </a:ext>
            </a:extLst>
          </p:cNvPr>
          <p:cNvSpPr txBox="1">
            <a:spLocks/>
          </p:cNvSpPr>
          <p:nvPr/>
        </p:nvSpPr>
        <p:spPr>
          <a:xfrm>
            <a:off x="4551530" y="459581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 and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C363B-A750-0A4F-8C89-243719D70C58}"/>
              </a:ext>
            </a:extLst>
          </p:cNvPr>
          <p:cNvSpPr txBox="1"/>
          <p:nvPr/>
        </p:nvSpPr>
        <p:spPr>
          <a:xfrm>
            <a:off x="5812340" y="3211721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solidFill>
                  <a:srgbClr val="00206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7939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8A691-9912-444D-8328-A8D917B3EA81}"/>
              </a:ext>
            </a:extLst>
          </p:cNvPr>
          <p:cNvSpPr txBox="1"/>
          <p:nvPr/>
        </p:nvSpPr>
        <p:spPr>
          <a:xfrm>
            <a:off x="10332720" y="760577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Removal of irrelevant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F7D7D-CCBA-A744-9CF0-8771D7648261}"/>
              </a:ext>
            </a:extLst>
          </p:cNvPr>
          <p:cNvSpPr txBox="1"/>
          <p:nvPr/>
        </p:nvSpPr>
        <p:spPr>
          <a:xfrm>
            <a:off x="10332720" y="1430770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Duplicated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98C8D-6B30-6146-B533-DF51649D8397}"/>
              </a:ext>
            </a:extLst>
          </p:cNvPr>
          <p:cNvSpPr txBox="1"/>
          <p:nvPr/>
        </p:nvSpPr>
        <p:spPr>
          <a:xfrm>
            <a:off x="10332719" y="2170213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BBABE-A91E-CC46-A62D-AF162FA30524}"/>
              </a:ext>
            </a:extLst>
          </p:cNvPr>
          <p:cNvSpPr txBox="1"/>
          <p:nvPr/>
        </p:nvSpPr>
        <p:spPr>
          <a:xfrm>
            <a:off x="10332720" y="2909656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E5155-3EE0-B74F-BA34-721DF5F7074F}"/>
              </a:ext>
            </a:extLst>
          </p:cNvPr>
          <p:cNvSpPr txBox="1"/>
          <p:nvPr/>
        </p:nvSpPr>
        <p:spPr>
          <a:xfrm>
            <a:off x="10332720" y="3649099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C8064-B9C6-B448-8550-0ED8D00082F6}"/>
              </a:ext>
            </a:extLst>
          </p:cNvPr>
          <p:cNvSpPr txBox="1"/>
          <p:nvPr/>
        </p:nvSpPr>
        <p:spPr>
          <a:xfrm>
            <a:off x="10332720" y="4341316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Normalization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48F5E-6ACC-A84E-A602-FCBDF24F41B4}"/>
              </a:ext>
            </a:extLst>
          </p:cNvPr>
          <p:cNvSpPr txBox="1"/>
          <p:nvPr/>
        </p:nvSpPr>
        <p:spPr>
          <a:xfrm>
            <a:off x="10332720" y="5033533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Standardizatio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277E7-FFD6-AD4E-8055-9DC92D7DD094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13D1FD-197B-DB4B-83FD-8A6D85D7B6AA}"/>
              </a:ext>
            </a:extLst>
          </p:cNvPr>
          <p:cNvSpPr txBox="1"/>
          <p:nvPr/>
        </p:nvSpPr>
        <p:spPr>
          <a:xfrm>
            <a:off x="10332719" y="2493098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Range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F996F-9505-484C-BCDA-EF5ABFF0FF0F}"/>
              </a:ext>
            </a:extLst>
          </p:cNvPr>
          <p:cNvSpPr txBox="1"/>
          <p:nvPr/>
        </p:nvSpPr>
        <p:spPr>
          <a:xfrm>
            <a:off x="10332718" y="1800881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Formatting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94100-E9FD-7641-8146-8C4BEBFC9C0A}"/>
              </a:ext>
            </a:extLst>
          </p:cNvPr>
          <p:cNvSpPr txBox="1"/>
          <p:nvPr/>
        </p:nvSpPr>
        <p:spPr>
          <a:xfrm>
            <a:off x="10332718" y="3262080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Uniformity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02B64ED-D8E0-5041-9FD0-ACBCBFA01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267753"/>
              </p:ext>
            </p:extLst>
          </p:nvPr>
        </p:nvGraphicFramePr>
        <p:xfrm>
          <a:off x="4631540" y="2003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CA6D65-5A08-8543-8D28-64D5D3C31285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3FA00-951A-894F-89EE-016F342C2E95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</p:spTree>
    <p:extLst>
      <p:ext uri="{BB962C8B-B14F-4D97-AF65-F5344CB8AC3E}">
        <p14:creationId xmlns:p14="http://schemas.microsoft.com/office/powerpoint/2010/main" val="403385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242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data processing and cleaning</vt:lpstr>
      <vt:lpstr>Schedule of today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processing and cleaning</dc:title>
  <dc:creator>Giunchiglia, Valentina</dc:creator>
  <cp:lastModifiedBy>Giunchiglia, Valentina</cp:lastModifiedBy>
  <cp:revision>24</cp:revision>
  <dcterms:created xsi:type="dcterms:W3CDTF">2022-10-17T11:30:59Z</dcterms:created>
  <dcterms:modified xsi:type="dcterms:W3CDTF">2022-10-22T09:52:28Z</dcterms:modified>
</cp:coreProperties>
</file>