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ente aleixos" userId="d1a1f1d5db62a25f" providerId="LiveId" clId="{77E17112-126D-4FB6-B09A-1F8C53A256B2}"/>
    <pc:docChg chg="undo custSel addSld delSld modSld">
      <pc:chgData name="vicente aleixos" userId="d1a1f1d5db62a25f" providerId="LiveId" clId="{77E17112-126D-4FB6-B09A-1F8C53A256B2}" dt="2018-04-08T12:46:21.412" v="25747" actId="313"/>
      <pc:docMkLst>
        <pc:docMk/>
      </pc:docMkLst>
      <pc:sldChg chg="modSp add">
        <pc:chgData name="vicente aleixos" userId="d1a1f1d5db62a25f" providerId="LiveId" clId="{77E17112-126D-4FB6-B09A-1F8C53A256B2}" dt="2018-04-07T19:01:36.264" v="20579" actId="122"/>
        <pc:sldMkLst>
          <pc:docMk/>
          <pc:sldMk cId="2898487882" sldId="256"/>
        </pc:sldMkLst>
        <pc:spChg chg="mod">
          <ac:chgData name="vicente aleixos" userId="d1a1f1d5db62a25f" providerId="LiveId" clId="{77E17112-126D-4FB6-B09A-1F8C53A256B2}" dt="2018-04-07T19:01:33.951" v="20578" actId="122"/>
          <ac:spMkLst>
            <pc:docMk/>
            <pc:sldMk cId="2898487882" sldId="256"/>
            <ac:spMk id="2" creationId="{D3A49604-C319-4E9E-873A-6F3CF1B865A2}"/>
          </ac:spMkLst>
        </pc:spChg>
        <pc:spChg chg="mod">
          <ac:chgData name="vicente aleixos" userId="d1a1f1d5db62a25f" providerId="LiveId" clId="{77E17112-126D-4FB6-B09A-1F8C53A256B2}" dt="2018-04-07T19:01:36.264" v="20579" actId="122"/>
          <ac:spMkLst>
            <pc:docMk/>
            <pc:sldMk cId="2898487882" sldId="256"/>
            <ac:spMk id="3" creationId="{5C781829-8981-4C44-84D0-ECAB487B9E6C}"/>
          </ac:spMkLst>
        </pc:spChg>
      </pc:sldChg>
      <pc:sldChg chg="add del">
        <pc:chgData name="vicente aleixos" userId="d1a1f1d5db62a25f" providerId="LiveId" clId="{77E17112-126D-4FB6-B09A-1F8C53A256B2}" dt="2018-04-07T16:33:54.486" v="748" actId="2696"/>
        <pc:sldMkLst>
          <pc:docMk/>
          <pc:sldMk cId="2573885092" sldId="257"/>
        </pc:sldMkLst>
      </pc:sldChg>
      <pc:sldChg chg="addSp delSp modSp add mod setBg">
        <pc:chgData name="vicente aleixos" userId="d1a1f1d5db62a25f" providerId="LiveId" clId="{77E17112-126D-4FB6-B09A-1F8C53A256B2}" dt="2018-04-07T19:01:39.327" v="20580" actId="122"/>
        <pc:sldMkLst>
          <pc:docMk/>
          <pc:sldMk cId="3568699893" sldId="258"/>
        </pc:sldMkLst>
        <pc:spChg chg="mod">
          <ac:chgData name="vicente aleixos" userId="d1a1f1d5db62a25f" providerId="LiveId" clId="{77E17112-126D-4FB6-B09A-1F8C53A256B2}" dt="2018-04-07T19:01:39.327" v="20580" actId="122"/>
          <ac:spMkLst>
            <pc:docMk/>
            <pc:sldMk cId="3568699893" sldId="258"/>
            <ac:spMk id="2" creationId="{8D94BA93-9B57-4E8A-9752-66B2E09448F7}"/>
          </ac:spMkLst>
        </pc:spChg>
        <pc:spChg chg="add del mod">
          <ac:chgData name="vicente aleixos" userId="d1a1f1d5db62a25f" providerId="LiveId" clId="{77E17112-126D-4FB6-B09A-1F8C53A256B2}" dt="2018-04-07T16:36:43.197" v="1139" actId="20577"/>
          <ac:spMkLst>
            <pc:docMk/>
            <pc:sldMk cId="3568699893" sldId="258"/>
            <ac:spMk id="3" creationId="{00656838-F022-429E-ADB4-145B0E8F7C24}"/>
          </ac:spMkLst>
        </pc:spChg>
        <pc:spChg chg="add del">
          <ac:chgData name="vicente aleixos" userId="d1a1f1d5db62a25f" providerId="LiveId" clId="{77E17112-126D-4FB6-B09A-1F8C53A256B2}" dt="2018-04-07T16:34:45.724" v="756" actId="26606"/>
          <ac:spMkLst>
            <pc:docMk/>
            <pc:sldMk cId="3568699893" sldId="258"/>
            <ac:spMk id="8" creationId="{3741B58E-3B65-4A01-A276-975AB2CF8A08}"/>
          </ac:spMkLst>
        </pc:spChg>
        <pc:spChg chg="add del">
          <ac:chgData name="vicente aleixos" userId="d1a1f1d5db62a25f" providerId="LiveId" clId="{77E17112-126D-4FB6-B09A-1F8C53A256B2}" dt="2018-04-07T16:34:44.886" v="754" actId="26606"/>
          <ac:spMkLst>
            <pc:docMk/>
            <pc:sldMk cId="3568699893" sldId="258"/>
            <ac:spMk id="10" creationId="{63E00694-E403-4987-8634-15F6D8E4C38C}"/>
          </ac:spMkLst>
        </pc:spChg>
        <pc:spChg chg="add del">
          <ac:chgData name="vicente aleixos" userId="d1a1f1d5db62a25f" providerId="LiveId" clId="{77E17112-126D-4FB6-B09A-1F8C53A256B2}" dt="2018-04-07T16:34:45.724" v="756" actId="26606"/>
          <ac:spMkLst>
            <pc:docMk/>
            <pc:sldMk cId="3568699893" sldId="258"/>
            <ac:spMk id="12" creationId="{054B3F04-9EAC-45C0-B3CE-0387EEA10A0C}"/>
          </ac:spMkLst>
        </pc:spChg>
        <pc:spChg chg="add del">
          <ac:chgData name="vicente aleixos" userId="d1a1f1d5db62a25f" providerId="LiveId" clId="{77E17112-126D-4FB6-B09A-1F8C53A256B2}" dt="2018-04-07T16:34:45.724" v="756" actId="26606"/>
          <ac:spMkLst>
            <pc:docMk/>
            <pc:sldMk cId="3568699893" sldId="258"/>
            <ac:spMk id="13" creationId="{7AAC67C3-831B-4AB1-A259-DFB839CAFAFC}"/>
          </ac:spMkLst>
        </pc:spChg>
        <pc:spChg chg="add del">
          <ac:chgData name="vicente aleixos" userId="d1a1f1d5db62a25f" providerId="LiveId" clId="{77E17112-126D-4FB6-B09A-1F8C53A256B2}" dt="2018-04-07T16:34:45.724" v="756" actId="26606"/>
          <ac:spMkLst>
            <pc:docMk/>
            <pc:sldMk cId="3568699893" sldId="258"/>
            <ac:spMk id="14" creationId="{00656838-F022-429E-ADB4-145B0E8F7C24}"/>
          </ac:spMkLst>
        </pc:spChg>
        <pc:graphicFrameChg chg="add del">
          <ac:chgData name="vicente aleixos" userId="d1a1f1d5db62a25f" providerId="LiveId" clId="{77E17112-126D-4FB6-B09A-1F8C53A256B2}" dt="2018-04-07T16:34:44.886" v="754" actId="26606"/>
          <ac:graphicFrameMkLst>
            <pc:docMk/>
            <pc:sldMk cId="3568699893" sldId="258"/>
            <ac:graphicFrameMk id="5" creationId="{D76B8125-E5E3-41AE-9B2A-2F7B59320BE2}"/>
          </ac:graphicFrameMkLst>
        </pc:graphicFrameChg>
        <pc:graphicFrameChg chg="add del">
          <ac:chgData name="vicente aleixos" userId="d1a1f1d5db62a25f" providerId="LiveId" clId="{77E17112-126D-4FB6-B09A-1F8C53A256B2}" dt="2018-04-07T16:34:46.504" v="758" actId="26606"/>
          <ac:graphicFrameMkLst>
            <pc:docMk/>
            <pc:sldMk cId="3568699893" sldId="258"/>
            <ac:graphicFrameMk id="16" creationId="{064CF015-56CA-4A11-ADCB-D29207CA6FCB}"/>
          </ac:graphicFrameMkLst>
        </pc:graphicFrameChg>
        <pc:graphicFrameChg chg="add del">
          <ac:chgData name="vicente aleixos" userId="d1a1f1d5db62a25f" providerId="LiveId" clId="{77E17112-126D-4FB6-B09A-1F8C53A256B2}" dt="2018-04-07T16:34:47.293" v="760" actId="26606"/>
          <ac:graphicFrameMkLst>
            <pc:docMk/>
            <pc:sldMk cId="3568699893" sldId="258"/>
            <ac:graphicFrameMk id="18" creationId="{7BE6ED75-B5D9-4734-8D43-0C9AB1B92B5E}"/>
          </ac:graphicFrameMkLst>
        </pc:graphicFrameChg>
        <pc:graphicFrameChg chg="add del">
          <ac:chgData name="vicente aleixos" userId="d1a1f1d5db62a25f" providerId="LiveId" clId="{77E17112-126D-4FB6-B09A-1F8C53A256B2}" dt="2018-04-07T16:34:52.561" v="762" actId="26606"/>
          <ac:graphicFrameMkLst>
            <pc:docMk/>
            <pc:sldMk cId="3568699893" sldId="258"/>
            <ac:graphicFrameMk id="20" creationId="{DD834188-5697-4C60-9F25-97EA82046147}"/>
          </ac:graphicFrameMkLst>
        </pc:graphicFrameChg>
      </pc:sldChg>
      <pc:sldChg chg="modSp add">
        <pc:chgData name="vicente aleixos" userId="d1a1f1d5db62a25f" providerId="LiveId" clId="{77E17112-126D-4FB6-B09A-1F8C53A256B2}" dt="2018-04-07T16:46:51.254" v="2363" actId="20577"/>
        <pc:sldMkLst>
          <pc:docMk/>
          <pc:sldMk cId="2923378286" sldId="259"/>
        </pc:sldMkLst>
        <pc:spChg chg="mod">
          <ac:chgData name="vicente aleixos" userId="d1a1f1d5db62a25f" providerId="LiveId" clId="{77E17112-126D-4FB6-B09A-1F8C53A256B2}" dt="2018-04-07T16:37:04.797" v="1180" actId="20577"/>
          <ac:spMkLst>
            <pc:docMk/>
            <pc:sldMk cId="2923378286" sldId="259"/>
            <ac:spMk id="2" creationId="{F11937DB-7874-4A26-AE74-337ED965C99F}"/>
          </ac:spMkLst>
        </pc:spChg>
        <pc:spChg chg="mod">
          <ac:chgData name="vicente aleixos" userId="d1a1f1d5db62a25f" providerId="LiveId" clId="{77E17112-126D-4FB6-B09A-1F8C53A256B2}" dt="2018-04-07T16:46:51.254" v="2363" actId="20577"/>
          <ac:spMkLst>
            <pc:docMk/>
            <pc:sldMk cId="2923378286" sldId="259"/>
            <ac:spMk id="3" creationId="{5C1DE08A-8DB3-4A84-95E7-B191222A14C7}"/>
          </ac:spMkLst>
        </pc:spChg>
      </pc:sldChg>
      <pc:sldChg chg="addSp delSp modSp add">
        <pc:chgData name="vicente aleixos" userId="d1a1f1d5db62a25f" providerId="LiveId" clId="{77E17112-126D-4FB6-B09A-1F8C53A256B2}" dt="2018-04-07T16:53:13.736" v="2939" actId="2165"/>
        <pc:sldMkLst>
          <pc:docMk/>
          <pc:sldMk cId="877650762" sldId="260"/>
        </pc:sldMkLst>
        <pc:spChg chg="mod">
          <ac:chgData name="vicente aleixos" userId="d1a1f1d5db62a25f" providerId="LiveId" clId="{77E17112-126D-4FB6-B09A-1F8C53A256B2}" dt="2018-04-07T16:48:24.605" v="2436" actId="122"/>
          <ac:spMkLst>
            <pc:docMk/>
            <pc:sldMk cId="877650762" sldId="260"/>
            <ac:spMk id="2" creationId="{CCBBBAD6-CB1A-4C34-98EF-CB44641C32FF}"/>
          </ac:spMkLst>
        </pc:spChg>
        <pc:spChg chg="del">
          <ac:chgData name="vicente aleixos" userId="d1a1f1d5db62a25f" providerId="LiveId" clId="{77E17112-126D-4FB6-B09A-1F8C53A256B2}" dt="2018-04-07T16:48:40.670" v="2437" actId="3680"/>
          <ac:spMkLst>
            <pc:docMk/>
            <pc:sldMk cId="877650762" sldId="260"/>
            <ac:spMk id="3" creationId="{34625DD8-1751-493A-9E72-11D09588C6A1}"/>
          </ac:spMkLst>
        </pc:spChg>
        <pc:graphicFrameChg chg="add mod modGraphic">
          <ac:chgData name="vicente aleixos" userId="d1a1f1d5db62a25f" providerId="LiveId" clId="{77E17112-126D-4FB6-B09A-1F8C53A256B2}" dt="2018-04-07T16:53:13.736" v="2939" actId="2165"/>
          <ac:graphicFrameMkLst>
            <pc:docMk/>
            <pc:sldMk cId="877650762" sldId="260"/>
            <ac:graphicFrameMk id="4" creationId="{C767B85C-36D7-4B2C-9469-F9EFB21F2F8D}"/>
          </ac:graphicFrameMkLst>
        </pc:graphicFrameChg>
      </pc:sldChg>
      <pc:sldChg chg="addSp delSp modSp add">
        <pc:chgData name="vicente aleixos" userId="d1a1f1d5db62a25f" providerId="LiveId" clId="{77E17112-126D-4FB6-B09A-1F8C53A256B2}" dt="2018-04-07T16:58:31.304" v="3817" actId="255"/>
        <pc:sldMkLst>
          <pc:docMk/>
          <pc:sldMk cId="1751267748" sldId="261"/>
        </pc:sldMkLst>
        <pc:spChg chg="mod">
          <ac:chgData name="vicente aleixos" userId="d1a1f1d5db62a25f" providerId="LiveId" clId="{77E17112-126D-4FB6-B09A-1F8C53A256B2}" dt="2018-04-07T16:53:28.029" v="2974" actId="122"/>
          <ac:spMkLst>
            <pc:docMk/>
            <pc:sldMk cId="1751267748" sldId="261"/>
            <ac:spMk id="2" creationId="{8EFA34D4-5AF8-491E-AFA5-726C12EDE14C}"/>
          </ac:spMkLst>
        </pc:spChg>
        <pc:spChg chg="del">
          <ac:chgData name="vicente aleixos" userId="d1a1f1d5db62a25f" providerId="LiveId" clId="{77E17112-126D-4FB6-B09A-1F8C53A256B2}" dt="2018-04-07T16:53:34.321" v="2975" actId="3680"/>
          <ac:spMkLst>
            <pc:docMk/>
            <pc:sldMk cId="1751267748" sldId="261"/>
            <ac:spMk id="3" creationId="{753F599F-CBF2-4DEF-B206-E0E8BE15FEB7}"/>
          </ac:spMkLst>
        </pc:spChg>
        <pc:graphicFrameChg chg="add mod modGraphic">
          <ac:chgData name="vicente aleixos" userId="d1a1f1d5db62a25f" providerId="LiveId" clId="{77E17112-126D-4FB6-B09A-1F8C53A256B2}" dt="2018-04-07T16:58:31.304" v="3817" actId="255"/>
          <ac:graphicFrameMkLst>
            <pc:docMk/>
            <pc:sldMk cId="1751267748" sldId="261"/>
            <ac:graphicFrameMk id="4" creationId="{8EAB498C-CE4E-42E9-9506-92CC39D244B9}"/>
          </ac:graphicFrameMkLst>
        </pc:graphicFrameChg>
      </pc:sldChg>
      <pc:sldChg chg="addSp delSp modSp add">
        <pc:chgData name="vicente aleixos" userId="d1a1f1d5db62a25f" providerId="LiveId" clId="{77E17112-126D-4FB6-B09A-1F8C53A256B2}" dt="2018-04-07T17:03:31.038" v="4907" actId="20577"/>
        <pc:sldMkLst>
          <pc:docMk/>
          <pc:sldMk cId="2260433851" sldId="262"/>
        </pc:sldMkLst>
        <pc:spChg chg="mod">
          <ac:chgData name="vicente aleixos" userId="d1a1f1d5db62a25f" providerId="LiveId" clId="{77E17112-126D-4FB6-B09A-1F8C53A256B2}" dt="2018-04-07T16:58:42.757" v="3846" actId="122"/>
          <ac:spMkLst>
            <pc:docMk/>
            <pc:sldMk cId="2260433851" sldId="262"/>
            <ac:spMk id="2" creationId="{57FF110C-4D21-424C-9135-FC5998744D3B}"/>
          </ac:spMkLst>
        </pc:spChg>
        <pc:spChg chg="del">
          <ac:chgData name="vicente aleixos" userId="d1a1f1d5db62a25f" providerId="LiveId" clId="{77E17112-126D-4FB6-B09A-1F8C53A256B2}" dt="2018-04-07T16:58:48.152" v="3847" actId="3680"/>
          <ac:spMkLst>
            <pc:docMk/>
            <pc:sldMk cId="2260433851" sldId="262"/>
            <ac:spMk id="3" creationId="{C3C581ED-4CFF-4637-BECA-306F0CA5B640}"/>
          </ac:spMkLst>
        </pc:spChg>
        <pc:graphicFrameChg chg="add mod modGraphic">
          <ac:chgData name="vicente aleixos" userId="d1a1f1d5db62a25f" providerId="LiveId" clId="{77E17112-126D-4FB6-B09A-1F8C53A256B2}" dt="2018-04-07T17:03:31.038" v="4907" actId="20577"/>
          <ac:graphicFrameMkLst>
            <pc:docMk/>
            <pc:sldMk cId="2260433851" sldId="262"/>
            <ac:graphicFrameMk id="4" creationId="{143E713F-5BE5-4EE8-9801-CCA50C944CD8}"/>
          </ac:graphicFrameMkLst>
        </pc:graphicFrameChg>
      </pc:sldChg>
      <pc:sldChg chg="modSp add">
        <pc:chgData name="vicente aleixos" userId="d1a1f1d5db62a25f" providerId="LiveId" clId="{77E17112-126D-4FB6-B09A-1F8C53A256B2}" dt="2018-04-07T17:08:20.587" v="5775" actId="20577"/>
        <pc:sldMkLst>
          <pc:docMk/>
          <pc:sldMk cId="13566648" sldId="263"/>
        </pc:sldMkLst>
        <pc:graphicFrameChg chg="modGraphic">
          <ac:chgData name="vicente aleixos" userId="d1a1f1d5db62a25f" providerId="LiveId" clId="{77E17112-126D-4FB6-B09A-1F8C53A256B2}" dt="2018-04-07T17:08:20.587" v="5775" actId="20577"/>
          <ac:graphicFrameMkLst>
            <pc:docMk/>
            <pc:sldMk cId="13566648" sldId="263"/>
            <ac:graphicFrameMk id="4" creationId="{143E713F-5BE5-4EE8-9801-CCA50C944CD8}"/>
          </ac:graphicFrameMkLst>
        </pc:graphicFrameChg>
      </pc:sldChg>
      <pc:sldChg chg="modSp add">
        <pc:chgData name="vicente aleixos" userId="d1a1f1d5db62a25f" providerId="LiveId" clId="{77E17112-126D-4FB6-B09A-1F8C53A256B2}" dt="2018-04-07T17:12:16.100" v="6582" actId="2165"/>
        <pc:sldMkLst>
          <pc:docMk/>
          <pc:sldMk cId="3309086563" sldId="264"/>
        </pc:sldMkLst>
        <pc:graphicFrameChg chg="modGraphic">
          <ac:chgData name="vicente aleixos" userId="d1a1f1d5db62a25f" providerId="LiveId" clId="{77E17112-126D-4FB6-B09A-1F8C53A256B2}" dt="2018-04-07T17:12:16.100" v="6582" actId="2165"/>
          <ac:graphicFrameMkLst>
            <pc:docMk/>
            <pc:sldMk cId="3309086563" sldId="264"/>
            <ac:graphicFrameMk id="4" creationId="{143E713F-5BE5-4EE8-9801-CCA50C944CD8}"/>
          </ac:graphicFrameMkLst>
        </pc:graphicFrameChg>
      </pc:sldChg>
      <pc:sldChg chg="addSp delSp modSp add">
        <pc:chgData name="vicente aleixos" userId="d1a1f1d5db62a25f" providerId="LiveId" clId="{77E17112-126D-4FB6-B09A-1F8C53A256B2}" dt="2018-04-07T17:15:43.110" v="7389" actId="20577"/>
        <pc:sldMkLst>
          <pc:docMk/>
          <pc:sldMk cId="4127828619" sldId="265"/>
        </pc:sldMkLst>
        <pc:spChg chg="mod">
          <ac:chgData name="vicente aleixos" userId="d1a1f1d5db62a25f" providerId="LiveId" clId="{77E17112-126D-4FB6-B09A-1F8C53A256B2}" dt="2018-04-07T17:12:37.918" v="6622" actId="122"/>
          <ac:spMkLst>
            <pc:docMk/>
            <pc:sldMk cId="4127828619" sldId="265"/>
            <ac:spMk id="2" creationId="{AA828E7D-4D70-4D44-B772-DF792B4CABFA}"/>
          </ac:spMkLst>
        </pc:spChg>
        <pc:spChg chg="del">
          <ac:chgData name="vicente aleixos" userId="d1a1f1d5db62a25f" providerId="LiveId" clId="{77E17112-126D-4FB6-B09A-1F8C53A256B2}" dt="2018-04-07T17:12:50.971" v="6623" actId="3680"/>
          <ac:spMkLst>
            <pc:docMk/>
            <pc:sldMk cId="4127828619" sldId="265"/>
            <ac:spMk id="3" creationId="{C894F6E8-9476-47F9-8254-420285CF9BDF}"/>
          </ac:spMkLst>
        </pc:spChg>
        <pc:graphicFrameChg chg="add mod modGraphic">
          <ac:chgData name="vicente aleixos" userId="d1a1f1d5db62a25f" providerId="LiveId" clId="{77E17112-126D-4FB6-B09A-1F8C53A256B2}" dt="2018-04-07T17:15:43.110" v="7389" actId="20577"/>
          <ac:graphicFrameMkLst>
            <pc:docMk/>
            <pc:sldMk cId="4127828619" sldId="265"/>
            <ac:graphicFrameMk id="4" creationId="{E8DCAAB1-28B5-4F6A-BAB3-93F7D5CC9CC9}"/>
          </ac:graphicFrameMkLst>
        </pc:graphicFrameChg>
      </pc:sldChg>
      <pc:sldChg chg="addSp delSp modSp add">
        <pc:chgData name="vicente aleixos" userId="d1a1f1d5db62a25f" providerId="LiveId" clId="{77E17112-126D-4FB6-B09A-1F8C53A256B2}" dt="2018-04-07T17:20:25.253" v="8341" actId="20577"/>
        <pc:sldMkLst>
          <pc:docMk/>
          <pc:sldMk cId="2219827428" sldId="266"/>
        </pc:sldMkLst>
        <pc:spChg chg="mod">
          <ac:chgData name="vicente aleixos" userId="d1a1f1d5db62a25f" providerId="LiveId" clId="{77E17112-126D-4FB6-B09A-1F8C53A256B2}" dt="2018-04-07T17:16:19.670" v="7471" actId="122"/>
          <ac:spMkLst>
            <pc:docMk/>
            <pc:sldMk cId="2219827428" sldId="266"/>
            <ac:spMk id="2" creationId="{EB9D1205-F0F9-4FB0-836F-0A222967BF66}"/>
          </ac:spMkLst>
        </pc:spChg>
        <pc:spChg chg="del">
          <ac:chgData name="vicente aleixos" userId="d1a1f1d5db62a25f" providerId="LiveId" clId="{77E17112-126D-4FB6-B09A-1F8C53A256B2}" dt="2018-04-07T17:16:24.045" v="7472" actId="3680"/>
          <ac:spMkLst>
            <pc:docMk/>
            <pc:sldMk cId="2219827428" sldId="266"/>
            <ac:spMk id="3" creationId="{8EE414F4-FCF9-4692-BCD1-20E6B04A3CD8}"/>
          </ac:spMkLst>
        </pc:spChg>
        <pc:graphicFrameChg chg="add mod modGraphic">
          <ac:chgData name="vicente aleixos" userId="d1a1f1d5db62a25f" providerId="LiveId" clId="{77E17112-126D-4FB6-B09A-1F8C53A256B2}" dt="2018-04-07T17:20:25.253" v="8341" actId="20577"/>
          <ac:graphicFrameMkLst>
            <pc:docMk/>
            <pc:sldMk cId="2219827428" sldId="266"/>
            <ac:graphicFrameMk id="4" creationId="{9FFE2118-6B2A-48AB-83A0-547C3EB11309}"/>
          </ac:graphicFrameMkLst>
        </pc:graphicFrameChg>
      </pc:sldChg>
      <pc:sldChg chg="addSp delSp modSp add">
        <pc:chgData name="vicente aleixos" userId="d1a1f1d5db62a25f" providerId="LiveId" clId="{77E17112-126D-4FB6-B09A-1F8C53A256B2}" dt="2018-04-07T17:25:57.061" v="9365" actId="20577"/>
        <pc:sldMkLst>
          <pc:docMk/>
          <pc:sldMk cId="2476948819" sldId="267"/>
        </pc:sldMkLst>
        <pc:spChg chg="add del mod">
          <ac:chgData name="vicente aleixos" userId="d1a1f1d5db62a25f" providerId="LiveId" clId="{77E17112-126D-4FB6-B09A-1F8C53A256B2}" dt="2018-04-07T17:23:09.633" v="8840" actId="478"/>
          <ac:spMkLst>
            <pc:docMk/>
            <pc:sldMk cId="2476948819" sldId="267"/>
            <ac:spMk id="5" creationId="{B1ED4F07-1FD7-4C05-8370-5262C0D53F90}"/>
          </ac:spMkLst>
        </pc:spChg>
        <pc:graphicFrameChg chg="add del mod modGraphic">
          <ac:chgData name="vicente aleixos" userId="d1a1f1d5db62a25f" providerId="LiveId" clId="{77E17112-126D-4FB6-B09A-1F8C53A256B2}" dt="2018-04-07T17:25:57.061" v="9365" actId="20577"/>
          <ac:graphicFrameMkLst>
            <pc:docMk/>
            <pc:sldMk cId="2476948819" sldId="267"/>
            <ac:graphicFrameMk id="4" creationId="{9FFE2118-6B2A-48AB-83A0-547C3EB11309}"/>
          </ac:graphicFrameMkLst>
        </pc:graphicFrameChg>
      </pc:sldChg>
      <pc:sldChg chg="modSp add">
        <pc:chgData name="vicente aleixos" userId="d1a1f1d5db62a25f" providerId="LiveId" clId="{77E17112-126D-4FB6-B09A-1F8C53A256B2}" dt="2018-04-07T17:29:29.814" v="9882" actId="20577"/>
        <pc:sldMkLst>
          <pc:docMk/>
          <pc:sldMk cId="2835199307" sldId="268"/>
        </pc:sldMkLst>
        <pc:graphicFrameChg chg="mod modGraphic">
          <ac:chgData name="vicente aleixos" userId="d1a1f1d5db62a25f" providerId="LiveId" clId="{77E17112-126D-4FB6-B09A-1F8C53A256B2}" dt="2018-04-07T17:29:29.814" v="9882" actId="20577"/>
          <ac:graphicFrameMkLst>
            <pc:docMk/>
            <pc:sldMk cId="2835199307" sldId="268"/>
            <ac:graphicFrameMk id="4" creationId="{9FFE2118-6B2A-48AB-83A0-547C3EB11309}"/>
          </ac:graphicFrameMkLst>
        </pc:graphicFrameChg>
      </pc:sldChg>
      <pc:sldChg chg="add del">
        <pc:chgData name="vicente aleixos" userId="d1a1f1d5db62a25f" providerId="LiveId" clId="{77E17112-126D-4FB6-B09A-1F8C53A256B2}" dt="2018-04-07T17:25:19.650" v="9272" actId="2696"/>
        <pc:sldMkLst>
          <pc:docMk/>
          <pc:sldMk cId="3720934156" sldId="268"/>
        </pc:sldMkLst>
      </pc:sldChg>
      <pc:sldChg chg="addSp delSp modSp add">
        <pc:chgData name="vicente aleixos" userId="d1a1f1d5db62a25f" providerId="LiveId" clId="{77E17112-126D-4FB6-B09A-1F8C53A256B2}" dt="2018-04-07T17:36:15.646" v="10800" actId="20577"/>
        <pc:sldMkLst>
          <pc:docMk/>
          <pc:sldMk cId="2477430262" sldId="269"/>
        </pc:sldMkLst>
        <pc:spChg chg="mod">
          <ac:chgData name="vicente aleixos" userId="d1a1f1d5db62a25f" providerId="LiveId" clId="{77E17112-126D-4FB6-B09A-1F8C53A256B2}" dt="2018-04-07T17:31:37.495" v="9931" actId="20577"/>
          <ac:spMkLst>
            <pc:docMk/>
            <pc:sldMk cId="2477430262" sldId="269"/>
            <ac:spMk id="2" creationId="{9207F8B4-D524-4C67-BC55-58801141EEB1}"/>
          </ac:spMkLst>
        </pc:spChg>
        <pc:spChg chg="del">
          <ac:chgData name="vicente aleixos" userId="d1a1f1d5db62a25f" providerId="LiveId" clId="{77E17112-126D-4FB6-B09A-1F8C53A256B2}" dt="2018-04-07T17:31:41.526" v="9932" actId="3680"/>
          <ac:spMkLst>
            <pc:docMk/>
            <pc:sldMk cId="2477430262" sldId="269"/>
            <ac:spMk id="3" creationId="{E782C332-68E1-4357-BD6D-5965453A28C0}"/>
          </ac:spMkLst>
        </pc:spChg>
        <pc:graphicFrameChg chg="add mod modGraphic">
          <ac:chgData name="vicente aleixos" userId="d1a1f1d5db62a25f" providerId="LiveId" clId="{77E17112-126D-4FB6-B09A-1F8C53A256B2}" dt="2018-04-07T17:36:15.646" v="10800" actId="20577"/>
          <ac:graphicFrameMkLst>
            <pc:docMk/>
            <pc:sldMk cId="2477430262" sldId="269"/>
            <ac:graphicFrameMk id="4" creationId="{EA4509AF-E49A-480D-860F-18070FBD7A38}"/>
          </ac:graphicFrameMkLst>
        </pc:graphicFrameChg>
      </pc:sldChg>
      <pc:sldChg chg="modSp add">
        <pc:chgData name="vicente aleixos" userId="d1a1f1d5db62a25f" providerId="LiveId" clId="{77E17112-126D-4FB6-B09A-1F8C53A256B2}" dt="2018-04-07T17:38:49.849" v="11465" actId="20577"/>
        <pc:sldMkLst>
          <pc:docMk/>
          <pc:sldMk cId="600378304" sldId="270"/>
        </pc:sldMkLst>
        <pc:graphicFrameChg chg="modGraphic">
          <ac:chgData name="vicente aleixos" userId="d1a1f1d5db62a25f" providerId="LiveId" clId="{77E17112-126D-4FB6-B09A-1F8C53A256B2}" dt="2018-04-07T17:38:49.849" v="11465" actId="20577"/>
          <ac:graphicFrameMkLst>
            <pc:docMk/>
            <pc:sldMk cId="600378304" sldId="270"/>
            <ac:graphicFrameMk id="4" creationId="{EA4509AF-E49A-480D-860F-18070FBD7A38}"/>
          </ac:graphicFrameMkLst>
        </pc:graphicFrameChg>
      </pc:sldChg>
      <pc:sldChg chg="addSp delSp modSp add">
        <pc:chgData name="vicente aleixos" userId="d1a1f1d5db62a25f" providerId="LiveId" clId="{77E17112-126D-4FB6-B09A-1F8C53A256B2}" dt="2018-04-07T17:43:22.949" v="12114" actId="20577"/>
        <pc:sldMkLst>
          <pc:docMk/>
          <pc:sldMk cId="1848174385" sldId="271"/>
        </pc:sldMkLst>
        <pc:spChg chg="mod">
          <ac:chgData name="vicente aleixos" userId="d1a1f1d5db62a25f" providerId="LiveId" clId="{77E17112-126D-4FB6-B09A-1F8C53A256B2}" dt="2018-04-07T17:40:38.323" v="11515" actId="313"/>
          <ac:spMkLst>
            <pc:docMk/>
            <pc:sldMk cId="1848174385" sldId="271"/>
            <ac:spMk id="2" creationId="{ABB4E107-D912-48ED-AEE4-FE8BDA0C6241}"/>
          </ac:spMkLst>
        </pc:spChg>
        <pc:spChg chg="del">
          <ac:chgData name="vicente aleixos" userId="d1a1f1d5db62a25f" providerId="LiveId" clId="{77E17112-126D-4FB6-B09A-1F8C53A256B2}" dt="2018-04-07T17:40:46.031" v="11516" actId="3680"/>
          <ac:spMkLst>
            <pc:docMk/>
            <pc:sldMk cId="1848174385" sldId="271"/>
            <ac:spMk id="3" creationId="{70B16146-32D1-4C38-AC6F-7817BF1AA102}"/>
          </ac:spMkLst>
        </pc:spChg>
        <pc:graphicFrameChg chg="add mod modGraphic">
          <ac:chgData name="vicente aleixos" userId="d1a1f1d5db62a25f" providerId="LiveId" clId="{77E17112-126D-4FB6-B09A-1F8C53A256B2}" dt="2018-04-07T17:43:22.949" v="12114" actId="20577"/>
          <ac:graphicFrameMkLst>
            <pc:docMk/>
            <pc:sldMk cId="1848174385" sldId="271"/>
            <ac:graphicFrameMk id="4" creationId="{70A8FADE-0CAB-44FB-8D84-87129DC11C0C}"/>
          </ac:graphicFrameMkLst>
        </pc:graphicFrameChg>
      </pc:sldChg>
      <pc:sldChg chg="addSp delSp modSp add mod setBg">
        <pc:chgData name="vicente aleixos" userId="d1a1f1d5db62a25f" providerId="LiveId" clId="{77E17112-126D-4FB6-B09A-1F8C53A256B2}" dt="2018-04-07T17:58:32.663" v="12490" actId="122"/>
        <pc:sldMkLst>
          <pc:docMk/>
          <pc:sldMk cId="20844409" sldId="272"/>
        </pc:sldMkLst>
        <pc:spChg chg="mod">
          <ac:chgData name="vicente aleixos" userId="d1a1f1d5db62a25f" providerId="LiveId" clId="{77E17112-126D-4FB6-B09A-1F8C53A256B2}" dt="2018-04-07T17:58:32.663" v="12490" actId="122"/>
          <ac:spMkLst>
            <pc:docMk/>
            <pc:sldMk cId="20844409" sldId="272"/>
            <ac:spMk id="2" creationId="{291C1409-7968-4501-8DFF-F988188B7AEE}"/>
          </ac:spMkLst>
        </pc:spChg>
        <pc:spChg chg="del">
          <ac:chgData name="vicente aleixos" userId="d1a1f1d5db62a25f" providerId="LiveId" clId="{77E17112-126D-4FB6-B09A-1F8C53A256B2}" dt="2018-04-07T17:45:13.642" v="12116" actId="122"/>
          <ac:spMkLst>
            <pc:docMk/>
            <pc:sldMk cId="20844409" sldId="272"/>
            <ac:spMk id="3" creationId="{CF331891-703E-4C42-A9A9-2128EA9852BA}"/>
          </ac:spMkLst>
        </pc:spChg>
        <pc:spChg chg="add del mod">
          <ac:chgData name="vicente aleixos" userId="d1a1f1d5db62a25f" providerId="LiveId" clId="{77E17112-126D-4FB6-B09A-1F8C53A256B2}" dt="2018-04-07T17:46:44.021" v="12138" actId="478"/>
          <ac:spMkLst>
            <pc:docMk/>
            <pc:sldMk cId="20844409" sldId="272"/>
            <ac:spMk id="5" creationId="{2B2619B4-439F-4BBE-8C01-6872B504CC24}"/>
          </ac:spMkLst>
        </pc:spChg>
        <pc:spChg chg="add mod">
          <ac:chgData name="vicente aleixos" userId="d1a1f1d5db62a25f" providerId="LiveId" clId="{77E17112-126D-4FB6-B09A-1F8C53A256B2}" dt="2018-04-07T17:47:07.622" v="12144" actId="20577"/>
          <ac:spMkLst>
            <pc:docMk/>
            <pc:sldMk cId="20844409" sldId="272"/>
            <ac:spMk id="6" creationId="{951D3843-6211-47BB-BC2E-FD488A2A55C9}"/>
          </ac:spMkLst>
        </pc:spChg>
        <pc:spChg chg="add mod">
          <ac:chgData name="vicente aleixos" userId="d1a1f1d5db62a25f" providerId="LiveId" clId="{77E17112-126D-4FB6-B09A-1F8C53A256B2}" dt="2018-04-07T17:57:38.738" v="12489" actId="790"/>
          <ac:spMkLst>
            <pc:docMk/>
            <pc:sldMk cId="20844409" sldId="272"/>
            <ac:spMk id="9" creationId="{9859686B-0B7F-4525-A0FE-9BA60749375B}"/>
          </ac:spMkLst>
        </pc:spChg>
        <pc:spChg chg="add mod">
          <ac:chgData name="vicente aleixos" userId="d1a1f1d5db62a25f" providerId="LiveId" clId="{77E17112-126D-4FB6-B09A-1F8C53A256B2}" dt="2018-04-07T17:47:18.910" v="12150" actId="20577"/>
          <ac:spMkLst>
            <pc:docMk/>
            <pc:sldMk cId="20844409" sldId="272"/>
            <ac:spMk id="10" creationId="{5643592B-59E9-4A77-B84D-97E6A7C4ADBE}"/>
          </ac:spMkLst>
        </pc:spChg>
        <pc:spChg chg="add mod">
          <ac:chgData name="vicente aleixos" userId="d1a1f1d5db62a25f" providerId="LiveId" clId="{77E17112-126D-4FB6-B09A-1F8C53A256B2}" dt="2018-04-07T17:47:35.973" v="12157" actId="20577"/>
          <ac:spMkLst>
            <pc:docMk/>
            <pc:sldMk cId="20844409" sldId="272"/>
            <ac:spMk id="11" creationId="{E1F770A3-7D00-4A75-B910-4CA66B53DC62}"/>
          </ac:spMkLst>
        </pc:spChg>
        <pc:spChg chg="add mod">
          <ac:chgData name="vicente aleixos" userId="d1a1f1d5db62a25f" providerId="LiveId" clId="{77E17112-126D-4FB6-B09A-1F8C53A256B2}" dt="2018-04-07T17:48:32.068" v="12168" actId="14100"/>
          <ac:spMkLst>
            <pc:docMk/>
            <pc:sldMk cId="20844409" sldId="272"/>
            <ac:spMk id="12" creationId="{E25F041C-A6EB-405C-8496-A0751B32DACE}"/>
          </ac:spMkLst>
        </pc:spChg>
        <pc:spChg chg="add mod">
          <ac:chgData name="vicente aleixos" userId="d1a1f1d5db62a25f" providerId="LiveId" clId="{77E17112-126D-4FB6-B09A-1F8C53A256B2}" dt="2018-04-07T17:48:44.170" v="12173" actId="20577"/>
          <ac:spMkLst>
            <pc:docMk/>
            <pc:sldMk cId="20844409" sldId="272"/>
            <ac:spMk id="13" creationId="{A96A31B1-796C-436C-A450-88481D8608D5}"/>
          </ac:spMkLst>
        </pc:spChg>
        <pc:spChg chg="add mod">
          <ac:chgData name="vicente aleixos" userId="d1a1f1d5db62a25f" providerId="LiveId" clId="{77E17112-126D-4FB6-B09A-1F8C53A256B2}" dt="2018-04-07T17:48:59.340" v="12176" actId="20577"/>
          <ac:spMkLst>
            <pc:docMk/>
            <pc:sldMk cId="20844409" sldId="272"/>
            <ac:spMk id="14" creationId="{082B7472-32AE-448F-8DE7-90C3D2F35B45}"/>
          </ac:spMkLst>
        </pc:spChg>
        <pc:spChg chg="add mod">
          <ac:chgData name="vicente aleixos" userId="d1a1f1d5db62a25f" providerId="LiveId" clId="{77E17112-126D-4FB6-B09A-1F8C53A256B2}" dt="2018-04-07T17:49:18.230" v="12182" actId="20577"/>
          <ac:spMkLst>
            <pc:docMk/>
            <pc:sldMk cId="20844409" sldId="272"/>
            <ac:spMk id="15" creationId="{F12DE178-897C-4255-AA59-D92E87A90FA8}"/>
          </ac:spMkLst>
        </pc:spChg>
        <pc:spChg chg="add del mod">
          <ac:chgData name="vicente aleixos" userId="d1a1f1d5db62a25f" providerId="LiveId" clId="{77E17112-126D-4FB6-B09A-1F8C53A256B2}" dt="2018-04-07T17:49:38.951" v="12192" actId="6549"/>
          <ac:spMkLst>
            <pc:docMk/>
            <pc:sldMk cId="20844409" sldId="272"/>
            <ac:spMk id="16" creationId="{93666127-9840-4B1A-95C0-3281B65FDAD9}"/>
          </ac:spMkLst>
        </pc:spChg>
        <pc:spChg chg="add mod">
          <ac:chgData name="vicente aleixos" userId="d1a1f1d5db62a25f" providerId="LiveId" clId="{77E17112-126D-4FB6-B09A-1F8C53A256B2}" dt="2018-04-07T17:49:46.969" v="12195" actId="20577"/>
          <ac:spMkLst>
            <pc:docMk/>
            <pc:sldMk cId="20844409" sldId="272"/>
            <ac:spMk id="17" creationId="{6CD7429E-6869-4011-8B8C-277272CCE829}"/>
          </ac:spMkLst>
        </pc:spChg>
        <pc:spChg chg="add mod">
          <ac:chgData name="vicente aleixos" userId="d1a1f1d5db62a25f" providerId="LiveId" clId="{77E17112-126D-4FB6-B09A-1F8C53A256B2}" dt="2018-04-07T17:49:58.141" v="12201" actId="20577"/>
          <ac:spMkLst>
            <pc:docMk/>
            <pc:sldMk cId="20844409" sldId="272"/>
            <ac:spMk id="18" creationId="{4A59EC96-3334-4C0C-AEEE-F96C76091BAB}"/>
          </ac:spMkLst>
        </pc:spChg>
        <pc:picChg chg="add del mod">
          <ac:chgData name="vicente aleixos" userId="d1a1f1d5db62a25f" providerId="LiveId" clId="{77E17112-126D-4FB6-B09A-1F8C53A256B2}" dt="2018-04-07T17:45:22.941" v="12125" actId="26606"/>
          <ac:picMkLst>
            <pc:docMk/>
            <pc:sldMk cId="20844409" sldId="272"/>
            <ac:picMk id="4" creationId="{63E5E472-39D7-4F61-ABB9-63E1820B2F81}"/>
          </ac:picMkLst>
        </pc:picChg>
        <pc:picChg chg="add mod">
          <ac:chgData name="vicente aleixos" userId="d1a1f1d5db62a25f" providerId="LiveId" clId="{77E17112-126D-4FB6-B09A-1F8C53A256B2}" dt="2018-04-07T17:45:39.691" v="12133" actId="14100"/>
          <ac:picMkLst>
            <pc:docMk/>
            <pc:sldMk cId="20844409" sldId="272"/>
            <ac:picMk id="7" creationId="{63E5E472-39D7-4F61-ABB9-63E1820B2F81}"/>
          </ac:picMkLst>
        </pc:picChg>
      </pc:sldChg>
      <pc:sldChg chg="modSp add">
        <pc:chgData name="vicente aleixos" userId="d1a1f1d5db62a25f" providerId="LiveId" clId="{77E17112-126D-4FB6-B09A-1F8C53A256B2}" dt="2018-04-07T18:00:18.590" v="12889" actId="20577"/>
        <pc:sldMkLst>
          <pc:docMk/>
          <pc:sldMk cId="1707766683" sldId="273"/>
        </pc:sldMkLst>
        <pc:spChg chg="mod">
          <ac:chgData name="vicente aleixos" userId="d1a1f1d5db62a25f" providerId="LiveId" clId="{77E17112-126D-4FB6-B09A-1F8C53A256B2}" dt="2018-04-07T17:58:47.263" v="12519" actId="122"/>
          <ac:spMkLst>
            <pc:docMk/>
            <pc:sldMk cId="1707766683" sldId="273"/>
            <ac:spMk id="2" creationId="{CDB68CD6-6480-4637-AF0D-0476A3F7117D}"/>
          </ac:spMkLst>
        </pc:spChg>
        <pc:spChg chg="mod">
          <ac:chgData name="vicente aleixos" userId="d1a1f1d5db62a25f" providerId="LiveId" clId="{77E17112-126D-4FB6-B09A-1F8C53A256B2}" dt="2018-04-07T18:00:18.590" v="12889" actId="20577"/>
          <ac:spMkLst>
            <pc:docMk/>
            <pc:sldMk cId="1707766683" sldId="273"/>
            <ac:spMk id="3" creationId="{80F6C2AC-DF09-44BC-AFAB-E80B707A04A7}"/>
          </ac:spMkLst>
        </pc:spChg>
      </pc:sldChg>
      <pc:sldChg chg="addSp modSp add mod setBg">
        <pc:chgData name="vicente aleixos" userId="d1a1f1d5db62a25f" providerId="LiveId" clId="{77E17112-126D-4FB6-B09A-1F8C53A256B2}" dt="2018-04-07T18:03:52.533" v="13110" actId="27614"/>
        <pc:sldMkLst>
          <pc:docMk/>
          <pc:sldMk cId="2995712624" sldId="274"/>
        </pc:sldMkLst>
        <pc:spChg chg="mod">
          <ac:chgData name="vicente aleixos" userId="d1a1f1d5db62a25f" providerId="LiveId" clId="{77E17112-126D-4FB6-B09A-1F8C53A256B2}" dt="2018-04-07T18:03:51.511" v="13109" actId="122"/>
          <ac:spMkLst>
            <pc:docMk/>
            <pc:sldMk cId="2995712624" sldId="274"/>
            <ac:spMk id="2" creationId="{7A2BD964-F9E5-459F-B79F-8D25A88D87D9}"/>
          </ac:spMkLst>
        </pc:spChg>
        <pc:spChg chg="mod">
          <ac:chgData name="vicente aleixos" userId="d1a1f1d5db62a25f" providerId="LiveId" clId="{77E17112-126D-4FB6-B09A-1F8C53A256B2}" dt="2018-04-07T18:03:16.262" v="13108" actId="26606"/>
          <ac:spMkLst>
            <pc:docMk/>
            <pc:sldMk cId="2995712624" sldId="274"/>
            <ac:spMk id="3" creationId="{50260952-C17F-47A8-8A76-E9C6ACD74E52}"/>
          </ac:spMkLst>
        </pc:spChg>
        <pc:picChg chg="add mod ord">
          <ac:chgData name="vicente aleixos" userId="d1a1f1d5db62a25f" providerId="LiveId" clId="{77E17112-126D-4FB6-B09A-1F8C53A256B2}" dt="2018-04-07T18:03:52.533" v="13110" actId="27614"/>
          <ac:picMkLst>
            <pc:docMk/>
            <pc:sldMk cId="2995712624" sldId="274"/>
            <ac:picMk id="4" creationId="{EEC03548-B69B-421D-95BD-360628B78F86}"/>
          </ac:picMkLst>
        </pc:picChg>
      </pc:sldChg>
      <pc:sldChg chg="addSp modSp add mod setBg">
        <pc:chgData name="vicente aleixos" userId="d1a1f1d5db62a25f" providerId="LiveId" clId="{77E17112-126D-4FB6-B09A-1F8C53A256B2}" dt="2018-04-08T12:43:33.491" v="25746" actId="313"/>
        <pc:sldMkLst>
          <pc:docMk/>
          <pc:sldMk cId="1198624835" sldId="275"/>
        </pc:sldMkLst>
        <pc:spChg chg="mod">
          <ac:chgData name="vicente aleixos" userId="d1a1f1d5db62a25f" providerId="LiveId" clId="{77E17112-126D-4FB6-B09A-1F8C53A256B2}" dt="2018-04-07T18:08:29.254" v="13803" actId="122"/>
          <ac:spMkLst>
            <pc:docMk/>
            <pc:sldMk cId="1198624835" sldId="275"/>
            <ac:spMk id="2" creationId="{87938502-409D-4747-B78A-944313F8175D}"/>
          </ac:spMkLst>
        </pc:spChg>
        <pc:spChg chg="mod">
          <ac:chgData name="vicente aleixos" userId="d1a1f1d5db62a25f" providerId="LiveId" clId="{77E17112-126D-4FB6-B09A-1F8C53A256B2}" dt="2018-04-08T12:43:33.491" v="25746" actId="313"/>
          <ac:spMkLst>
            <pc:docMk/>
            <pc:sldMk cId="1198624835" sldId="275"/>
            <ac:spMk id="3" creationId="{5E9DC247-0E53-470B-8972-1E738AF0A52D}"/>
          </ac:spMkLst>
        </pc:spChg>
        <pc:picChg chg="add mod ord">
          <ac:chgData name="vicente aleixos" userId="d1a1f1d5db62a25f" providerId="LiveId" clId="{77E17112-126D-4FB6-B09A-1F8C53A256B2}" dt="2018-04-07T18:08:12.622" v="13801" actId="14100"/>
          <ac:picMkLst>
            <pc:docMk/>
            <pc:sldMk cId="1198624835" sldId="275"/>
            <ac:picMk id="4" creationId="{AD29F7F9-138B-48FB-9BF7-EB7F2F912399}"/>
          </ac:picMkLst>
        </pc:picChg>
      </pc:sldChg>
      <pc:sldChg chg="addSp delSp modSp add mod setBg">
        <pc:chgData name="vicente aleixos" userId="d1a1f1d5db62a25f" providerId="LiveId" clId="{77E17112-126D-4FB6-B09A-1F8C53A256B2}" dt="2018-04-07T18:10:53.542" v="14019" actId="122"/>
        <pc:sldMkLst>
          <pc:docMk/>
          <pc:sldMk cId="322901614" sldId="276"/>
        </pc:sldMkLst>
        <pc:spChg chg="mod">
          <ac:chgData name="vicente aleixos" userId="d1a1f1d5db62a25f" providerId="LiveId" clId="{77E17112-126D-4FB6-B09A-1F8C53A256B2}" dt="2018-04-07T18:10:53.542" v="14019" actId="122"/>
          <ac:spMkLst>
            <pc:docMk/>
            <pc:sldMk cId="322901614" sldId="276"/>
            <ac:spMk id="2" creationId="{2712B3D2-0D96-4343-AE67-3355F0BEB611}"/>
          </ac:spMkLst>
        </pc:spChg>
        <pc:spChg chg="mod">
          <ac:chgData name="vicente aleixos" userId="d1a1f1d5db62a25f" providerId="LiveId" clId="{77E17112-126D-4FB6-B09A-1F8C53A256B2}" dt="2018-04-07T18:10:20.637" v="14018" actId="14100"/>
          <ac:spMkLst>
            <pc:docMk/>
            <pc:sldMk cId="322901614" sldId="276"/>
            <ac:spMk id="3" creationId="{35E02BE4-376D-4AD4-9C89-5521B089BA7B}"/>
          </ac:spMkLst>
        </pc:spChg>
        <pc:spChg chg="add del">
          <ac:chgData name="vicente aleixos" userId="d1a1f1d5db62a25f" providerId="LiveId" clId="{77E17112-126D-4FB6-B09A-1F8C53A256B2}" dt="2018-04-07T18:09:52.626" v="14011" actId="26606"/>
          <ac:spMkLst>
            <pc:docMk/>
            <pc:sldMk cId="322901614" sldId="276"/>
            <ac:spMk id="9" creationId="{52ABB703-2B0E-4C3B-B4A2-F3973548E561}"/>
          </ac:spMkLst>
        </pc:spChg>
        <pc:spChg chg="add del">
          <ac:chgData name="vicente aleixos" userId="d1a1f1d5db62a25f" providerId="LiveId" clId="{77E17112-126D-4FB6-B09A-1F8C53A256B2}" dt="2018-04-07T18:09:52.626" v="14011" actId="26606"/>
          <ac:spMkLst>
            <pc:docMk/>
            <pc:sldMk cId="322901614" sldId="276"/>
            <ac:spMk id="11" creationId="{82A73093-4B9D-420D-B17E-52293703A1D4}"/>
          </ac:spMkLst>
        </pc:spChg>
        <pc:spChg chg="add del">
          <ac:chgData name="vicente aleixos" userId="d1a1f1d5db62a25f" providerId="LiveId" clId="{77E17112-126D-4FB6-B09A-1F8C53A256B2}" dt="2018-04-07T18:09:52.626" v="14011" actId="26606"/>
          <ac:spMkLst>
            <pc:docMk/>
            <pc:sldMk cId="322901614" sldId="276"/>
            <ac:spMk id="13" creationId="{E95DA498-D9A2-4DA9-B9DA-B3776E08CF7E}"/>
          </ac:spMkLst>
        </pc:spChg>
        <pc:picChg chg="add del mod ord">
          <ac:chgData name="vicente aleixos" userId="d1a1f1d5db62a25f" providerId="LiveId" clId="{77E17112-126D-4FB6-B09A-1F8C53A256B2}" dt="2018-04-07T18:10:08.566" v="14015" actId="478"/>
          <ac:picMkLst>
            <pc:docMk/>
            <pc:sldMk cId="322901614" sldId="276"/>
            <ac:picMk id="4" creationId="{3CA77569-7DA8-4BD4-994C-732D3F5DF0EF}"/>
          </ac:picMkLst>
        </pc:picChg>
        <pc:picChg chg="add mod">
          <ac:chgData name="vicente aleixos" userId="d1a1f1d5db62a25f" providerId="LiveId" clId="{77E17112-126D-4FB6-B09A-1F8C53A256B2}" dt="2018-04-07T18:10:13.210" v="14017" actId="1076"/>
          <ac:picMkLst>
            <pc:docMk/>
            <pc:sldMk cId="322901614" sldId="276"/>
            <ac:picMk id="5" creationId="{C38AEA50-429D-47B5-9C85-976E07E7A854}"/>
          </ac:picMkLst>
        </pc:picChg>
        <pc:cxnChg chg="add del">
          <ac:chgData name="vicente aleixos" userId="d1a1f1d5db62a25f" providerId="LiveId" clId="{77E17112-126D-4FB6-B09A-1F8C53A256B2}" dt="2018-04-07T18:09:52.626" v="14011" actId="26606"/>
          <ac:cxnSpMkLst>
            <pc:docMk/>
            <pc:sldMk cId="322901614" sldId="276"/>
            <ac:cxnSpMk id="15" creationId="{9C21570E-E159-49A6-9891-FA397B7A92D3}"/>
          </ac:cxnSpMkLst>
        </pc:cxnChg>
      </pc:sldChg>
      <pc:sldChg chg="addSp delSp modSp add">
        <pc:chgData name="vicente aleixos" userId="d1a1f1d5db62a25f" providerId="LiveId" clId="{77E17112-126D-4FB6-B09A-1F8C53A256B2}" dt="2018-04-07T18:16:59.862" v="14367" actId="20577"/>
        <pc:sldMkLst>
          <pc:docMk/>
          <pc:sldMk cId="4240736265" sldId="277"/>
        </pc:sldMkLst>
        <pc:spChg chg="mod">
          <ac:chgData name="vicente aleixos" userId="d1a1f1d5db62a25f" providerId="LiveId" clId="{77E17112-126D-4FB6-B09A-1F8C53A256B2}" dt="2018-04-07T18:11:28.462" v="14049" actId="122"/>
          <ac:spMkLst>
            <pc:docMk/>
            <pc:sldMk cId="4240736265" sldId="277"/>
            <ac:spMk id="2" creationId="{077860A7-CB9A-4FBE-BFDA-FAA98F35BEDD}"/>
          </ac:spMkLst>
        </pc:spChg>
        <pc:spChg chg="del">
          <ac:chgData name="vicente aleixos" userId="d1a1f1d5db62a25f" providerId="LiveId" clId="{77E17112-126D-4FB6-B09A-1F8C53A256B2}" dt="2018-04-07T18:11:41.427" v="14050" actId="931"/>
          <ac:spMkLst>
            <pc:docMk/>
            <pc:sldMk cId="4240736265" sldId="277"/>
            <ac:spMk id="3" creationId="{25A91010-3C68-407E-9F37-1A1C2AD52466}"/>
          </ac:spMkLst>
        </pc:spChg>
        <pc:spChg chg="add del mod">
          <ac:chgData name="vicente aleixos" userId="d1a1f1d5db62a25f" providerId="LiveId" clId="{77E17112-126D-4FB6-B09A-1F8C53A256B2}" dt="2018-04-07T18:11:54.782" v="14060" actId="478"/>
          <ac:spMkLst>
            <pc:docMk/>
            <pc:sldMk cId="4240736265" sldId="277"/>
            <ac:spMk id="6" creationId="{EDC3147A-9ACC-4748-A5E2-81A5DC2ED7F1}"/>
          </ac:spMkLst>
        </pc:spChg>
        <pc:spChg chg="add del mod">
          <ac:chgData name="vicente aleixos" userId="d1a1f1d5db62a25f" providerId="LiveId" clId="{77E17112-126D-4FB6-B09A-1F8C53A256B2}" dt="2018-04-07T18:12:28.926" v="14064" actId="478"/>
          <ac:spMkLst>
            <pc:docMk/>
            <pc:sldMk cId="4240736265" sldId="277"/>
            <ac:spMk id="7" creationId="{69CB1B23-FF32-439A-8F33-79D40206EB00}"/>
          </ac:spMkLst>
        </pc:spChg>
        <pc:spChg chg="add mod">
          <ac:chgData name="vicente aleixos" userId="d1a1f1d5db62a25f" providerId="LiveId" clId="{77E17112-126D-4FB6-B09A-1F8C53A256B2}" dt="2018-04-07T18:13:31.768" v="14107" actId="20577"/>
          <ac:spMkLst>
            <pc:docMk/>
            <pc:sldMk cId="4240736265" sldId="277"/>
            <ac:spMk id="8" creationId="{EFCA2225-D6A7-4D44-84A3-5BB716549E09}"/>
          </ac:spMkLst>
        </pc:spChg>
        <pc:spChg chg="add mod">
          <ac:chgData name="vicente aleixos" userId="d1a1f1d5db62a25f" providerId="LiveId" clId="{77E17112-126D-4FB6-B09A-1F8C53A256B2}" dt="2018-04-07T18:13:42.892" v="14110" actId="14100"/>
          <ac:spMkLst>
            <pc:docMk/>
            <pc:sldMk cId="4240736265" sldId="277"/>
            <ac:spMk id="10" creationId="{6CCBE613-628B-4060-B248-A96906E17D00}"/>
          </ac:spMkLst>
        </pc:spChg>
        <pc:spChg chg="add mod">
          <ac:chgData name="vicente aleixos" userId="d1a1f1d5db62a25f" providerId="LiveId" clId="{77E17112-126D-4FB6-B09A-1F8C53A256B2}" dt="2018-04-07T18:14:20.183" v="14166" actId="14100"/>
          <ac:spMkLst>
            <pc:docMk/>
            <pc:sldMk cId="4240736265" sldId="277"/>
            <ac:spMk id="11" creationId="{3F80C685-21A5-4F29-94E6-D4B1045194C6}"/>
          </ac:spMkLst>
        </pc:spChg>
        <pc:spChg chg="add mod">
          <ac:chgData name="vicente aleixos" userId="d1a1f1d5db62a25f" providerId="LiveId" clId="{77E17112-126D-4FB6-B09A-1F8C53A256B2}" dt="2018-04-07T18:15:12.174" v="14201" actId="14100"/>
          <ac:spMkLst>
            <pc:docMk/>
            <pc:sldMk cId="4240736265" sldId="277"/>
            <ac:spMk id="12" creationId="{E23C4B25-BDC9-4780-B12E-BC82999C9397}"/>
          </ac:spMkLst>
        </pc:spChg>
        <pc:spChg chg="add mod">
          <ac:chgData name="vicente aleixos" userId="d1a1f1d5db62a25f" providerId="LiveId" clId="{77E17112-126D-4FB6-B09A-1F8C53A256B2}" dt="2018-04-07T18:15:39.413" v="14243" actId="14100"/>
          <ac:spMkLst>
            <pc:docMk/>
            <pc:sldMk cId="4240736265" sldId="277"/>
            <ac:spMk id="13" creationId="{0549C621-89A7-4770-983A-82F6B6F7072B}"/>
          </ac:spMkLst>
        </pc:spChg>
        <pc:spChg chg="add mod">
          <ac:chgData name="vicente aleixos" userId="d1a1f1d5db62a25f" providerId="LiveId" clId="{77E17112-126D-4FB6-B09A-1F8C53A256B2}" dt="2018-04-07T18:16:01.759" v="14288" actId="14100"/>
          <ac:spMkLst>
            <pc:docMk/>
            <pc:sldMk cId="4240736265" sldId="277"/>
            <ac:spMk id="14" creationId="{25D30892-EC7E-4F50-AB51-39F53D74BEC6}"/>
          </ac:spMkLst>
        </pc:spChg>
        <pc:spChg chg="add mod">
          <ac:chgData name="vicente aleixos" userId="d1a1f1d5db62a25f" providerId="LiveId" clId="{77E17112-126D-4FB6-B09A-1F8C53A256B2}" dt="2018-04-07T18:16:29.711" v="14327" actId="313"/>
          <ac:spMkLst>
            <pc:docMk/>
            <pc:sldMk cId="4240736265" sldId="277"/>
            <ac:spMk id="15" creationId="{7CF241C2-357A-45B9-8B9B-792A0CDA31DF}"/>
          </ac:spMkLst>
        </pc:spChg>
        <pc:spChg chg="add mod">
          <ac:chgData name="vicente aleixos" userId="d1a1f1d5db62a25f" providerId="LiveId" clId="{77E17112-126D-4FB6-B09A-1F8C53A256B2}" dt="2018-04-07T18:16:59.862" v="14367" actId="20577"/>
          <ac:spMkLst>
            <pc:docMk/>
            <pc:sldMk cId="4240736265" sldId="277"/>
            <ac:spMk id="16" creationId="{C93F37CD-BC14-41C0-8088-02F96E010A74}"/>
          </ac:spMkLst>
        </pc:spChg>
        <pc:picChg chg="add mod">
          <ac:chgData name="vicente aleixos" userId="d1a1f1d5db62a25f" providerId="LiveId" clId="{77E17112-126D-4FB6-B09A-1F8C53A256B2}" dt="2018-04-07T18:13:50.813" v="14113" actId="1076"/>
          <ac:picMkLst>
            <pc:docMk/>
            <pc:sldMk cId="4240736265" sldId="277"/>
            <ac:picMk id="5" creationId="{A864986F-5442-4B06-8D0E-868177E27EBC}"/>
          </ac:picMkLst>
        </pc:picChg>
        <pc:picChg chg="add del">
          <ac:chgData name="vicente aleixos" userId="d1a1f1d5db62a25f" providerId="LiveId" clId="{77E17112-126D-4FB6-B09A-1F8C53A256B2}" dt="2018-04-07T18:13:11.262" v="14083" actId="478"/>
          <ac:picMkLst>
            <pc:docMk/>
            <pc:sldMk cId="4240736265" sldId="277"/>
            <ac:picMk id="9" creationId="{9384B546-EE98-4FA4-81D5-78CAA65FC1F5}"/>
          </ac:picMkLst>
        </pc:picChg>
      </pc:sldChg>
      <pc:sldChg chg="modSp add">
        <pc:chgData name="vicente aleixos" userId="d1a1f1d5db62a25f" providerId="LiveId" clId="{77E17112-126D-4FB6-B09A-1F8C53A256B2}" dt="2018-04-07T18:27:58.401" v="15126" actId="20577"/>
        <pc:sldMkLst>
          <pc:docMk/>
          <pc:sldMk cId="4168328828" sldId="278"/>
        </pc:sldMkLst>
        <pc:spChg chg="mod">
          <ac:chgData name="vicente aleixos" userId="d1a1f1d5db62a25f" providerId="LiveId" clId="{77E17112-126D-4FB6-B09A-1F8C53A256B2}" dt="2018-04-07T18:19:50.454" v="14495" actId="20577"/>
          <ac:spMkLst>
            <pc:docMk/>
            <pc:sldMk cId="4168328828" sldId="278"/>
            <ac:spMk id="2" creationId="{1E8EBAFD-D320-4EED-BE42-92006ED81AAF}"/>
          </ac:spMkLst>
        </pc:spChg>
        <pc:spChg chg="mod">
          <ac:chgData name="vicente aleixos" userId="d1a1f1d5db62a25f" providerId="LiveId" clId="{77E17112-126D-4FB6-B09A-1F8C53A256B2}" dt="2018-04-07T18:27:58.401" v="15126" actId="20577"/>
          <ac:spMkLst>
            <pc:docMk/>
            <pc:sldMk cId="4168328828" sldId="278"/>
            <ac:spMk id="3" creationId="{E6631C72-AF76-4699-9F23-5690131E2662}"/>
          </ac:spMkLst>
        </pc:spChg>
      </pc:sldChg>
      <pc:sldChg chg="modSp add">
        <pc:chgData name="vicente aleixos" userId="d1a1f1d5db62a25f" providerId="LiveId" clId="{77E17112-126D-4FB6-B09A-1F8C53A256B2}" dt="2018-04-07T18:33:40.228" v="15840" actId="313"/>
        <pc:sldMkLst>
          <pc:docMk/>
          <pc:sldMk cId="792141287" sldId="279"/>
        </pc:sldMkLst>
        <pc:spChg chg="mod">
          <ac:chgData name="vicente aleixos" userId="d1a1f1d5db62a25f" providerId="LiveId" clId="{77E17112-126D-4FB6-B09A-1F8C53A256B2}" dt="2018-04-07T18:29:17.007" v="15143" actId="122"/>
          <ac:spMkLst>
            <pc:docMk/>
            <pc:sldMk cId="792141287" sldId="279"/>
            <ac:spMk id="2" creationId="{F5EC2E29-0A9E-4D90-BFC4-18D021259820}"/>
          </ac:spMkLst>
        </pc:spChg>
        <pc:spChg chg="mod">
          <ac:chgData name="vicente aleixos" userId="d1a1f1d5db62a25f" providerId="LiveId" clId="{77E17112-126D-4FB6-B09A-1F8C53A256B2}" dt="2018-04-07T18:33:40.228" v="15840" actId="313"/>
          <ac:spMkLst>
            <pc:docMk/>
            <pc:sldMk cId="792141287" sldId="279"/>
            <ac:spMk id="3" creationId="{8FFD559B-94BE-4643-996C-759C289524A8}"/>
          </ac:spMkLst>
        </pc:spChg>
      </pc:sldChg>
      <pc:sldChg chg="modSp add">
        <pc:chgData name="vicente aleixos" userId="d1a1f1d5db62a25f" providerId="LiveId" clId="{77E17112-126D-4FB6-B09A-1F8C53A256B2}" dt="2018-04-07T18:38:17.496" v="16628" actId="313"/>
        <pc:sldMkLst>
          <pc:docMk/>
          <pc:sldMk cId="186498004" sldId="280"/>
        </pc:sldMkLst>
        <pc:spChg chg="mod">
          <ac:chgData name="vicente aleixos" userId="d1a1f1d5db62a25f" providerId="LiveId" clId="{77E17112-126D-4FB6-B09A-1F8C53A256B2}" dt="2018-04-07T18:35:07.614" v="15867" actId="122"/>
          <ac:spMkLst>
            <pc:docMk/>
            <pc:sldMk cId="186498004" sldId="280"/>
            <ac:spMk id="2" creationId="{23495F86-6ECB-4B92-93E1-DFBEF563476C}"/>
          </ac:spMkLst>
        </pc:spChg>
        <pc:spChg chg="mod">
          <ac:chgData name="vicente aleixos" userId="d1a1f1d5db62a25f" providerId="LiveId" clId="{77E17112-126D-4FB6-B09A-1F8C53A256B2}" dt="2018-04-07T18:38:17.496" v="16628" actId="313"/>
          <ac:spMkLst>
            <pc:docMk/>
            <pc:sldMk cId="186498004" sldId="280"/>
            <ac:spMk id="3" creationId="{40BE6FCC-9FA6-43E9-BEDB-4EF5D393C7BA}"/>
          </ac:spMkLst>
        </pc:spChg>
      </pc:sldChg>
      <pc:sldChg chg="modSp add">
        <pc:chgData name="vicente aleixos" userId="d1a1f1d5db62a25f" providerId="LiveId" clId="{77E17112-126D-4FB6-B09A-1F8C53A256B2}" dt="2018-04-08T12:46:21.412" v="25747" actId="313"/>
        <pc:sldMkLst>
          <pc:docMk/>
          <pc:sldMk cId="2048079927" sldId="281"/>
        </pc:sldMkLst>
        <pc:spChg chg="mod">
          <ac:chgData name="vicente aleixos" userId="d1a1f1d5db62a25f" providerId="LiveId" clId="{77E17112-126D-4FB6-B09A-1F8C53A256B2}" dt="2018-04-07T19:01:54.276" v="20582" actId="113"/>
          <ac:spMkLst>
            <pc:docMk/>
            <pc:sldMk cId="2048079927" sldId="281"/>
            <ac:spMk id="2" creationId="{1FF8870C-E32F-4ED9-B50E-7A154257AFE5}"/>
          </ac:spMkLst>
        </pc:spChg>
        <pc:spChg chg="mod">
          <ac:chgData name="vicente aleixos" userId="d1a1f1d5db62a25f" providerId="LiveId" clId="{77E17112-126D-4FB6-B09A-1F8C53A256B2}" dt="2018-04-08T12:46:21.412" v="25747" actId="313"/>
          <ac:spMkLst>
            <pc:docMk/>
            <pc:sldMk cId="2048079927" sldId="281"/>
            <ac:spMk id="3" creationId="{04350F1C-FE11-4D48-9AA1-BE9669229C0E}"/>
          </ac:spMkLst>
        </pc:spChg>
      </pc:sldChg>
      <pc:sldChg chg="modSp add">
        <pc:chgData name="vicente aleixos" userId="d1a1f1d5db62a25f" providerId="LiveId" clId="{77E17112-126D-4FB6-B09A-1F8C53A256B2}" dt="2018-04-07T19:01:50.399" v="20581" actId="113"/>
        <pc:sldMkLst>
          <pc:docMk/>
          <pc:sldMk cId="1950821844" sldId="282"/>
        </pc:sldMkLst>
        <pc:spChg chg="mod">
          <ac:chgData name="vicente aleixos" userId="d1a1f1d5db62a25f" providerId="LiveId" clId="{77E17112-126D-4FB6-B09A-1F8C53A256B2}" dt="2018-04-07T19:01:50.399" v="20581" actId="113"/>
          <ac:spMkLst>
            <pc:docMk/>
            <pc:sldMk cId="1950821844" sldId="282"/>
            <ac:spMk id="2" creationId="{0F6BE277-0B90-4317-BA14-0738DE60C9B9}"/>
          </ac:spMkLst>
        </pc:spChg>
        <pc:spChg chg="mod">
          <ac:chgData name="vicente aleixos" userId="d1a1f1d5db62a25f" providerId="LiveId" clId="{77E17112-126D-4FB6-B09A-1F8C53A256B2}" dt="2018-04-07T18:42:45.103" v="17526" actId="113"/>
          <ac:spMkLst>
            <pc:docMk/>
            <pc:sldMk cId="1950821844" sldId="282"/>
            <ac:spMk id="3" creationId="{9CBE2A19-177C-441B-8E20-8B1AEF78E15E}"/>
          </ac:spMkLst>
        </pc:spChg>
      </pc:sldChg>
      <pc:sldChg chg="modSp add">
        <pc:chgData name="vicente aleixos" userId="d1a1f1d5db62a25f" providerId="LiveId" clId="{77E17112-126D-4FB6-B09A-1F8C53A256B2}" dt="2018-04-07T18:44:37.967" v="17986" actId="20577"/>
        <pc:sldMkLst>
          <pc:docMk/>
          <pc:sldMk cId="4019795071" sldId="283"/>
        </pc:sldMkLst>
        <pc:spChg chg="mod">
          <ac:chgData name="vicente aleixos" userId="d1a1f1d5db62a25f" providerId="LiveId" clId="{77E17112-126D-4FB6-B09A-1F8C53A256B2}" dt="2018-04-07T18:42:57.044" v="17569" actId="313"/>
          <ac:spMkLst>
            <pc:docMk/>
            <pc:sldMk cId="4019795071" sldId="283"/>
            <ac:spMk id="2" creationId="{897FA97E-6ABA-4897-9A80-FBD016159981}"/>
          </ac:spMkLst>
        </pc:spChg>
        <pc:spChg chg="mod">
          <ac:chgData name="vicente aleixos" userId="d1a1f1d5db62a25f" providerId="LiveId" clId="{77E17112-126D-4FB6-B09A-1F8C53A256B2}" dt="2018-04-07T18:44:37.967" v="17986" actId="20577"/>
          <ac:spMkLst>
            <pc:docMk/>
            <pc:sldMk cId="4019795071" sldId="283"/>
            <ac:spMk id="3" creationId="{266CB86C-814A-42F8-81D5-BE5A17F430C2}"/>
          </ac:spMkLst>
        </pc:spChg>
      </pc:sldChg>
      <pc:sldChg chg="modSp add">
        <pc:chgData name="vicente aleixos" userId="d1a1f1d5db62a25f" providerId="LiveId" clId="{77E17112-126D-4FB6-B09A-1F8C53A256B2}" dt="2018-04-07T18:53:29.353" v="19549" actId="20577"/>
        <pc:sldMkLst>
          <pc:docMk/>
          <pc:sldMk cId="2219900137" sldId="284"/>
        </pc:sldMkLst>
        <pc:spChg chg="mod">
          <ac:chgData name="vicente aleixos" userId="d1a1f1d5db62a25f" providerId="LiveId" clId="{77E17112-126D-4FB6-B09A-1F8C53A256B2}" dt="2018-04-07T18:45:30.194" v="18061" actId="313"/>
          <ac:spMkLst>
            <pc:docMk/>
            <pc:sldMk cId="2219900137" sldId="284"/>
            <ac:spMk id="2" creationId="{CFA2ECC5-484C-4E91-9193-3071E0E4E419}"/>
          </ac:spMkLst>
        </pc:spChg>
        <pc:spChg chg="mod">
          <ac:chgData name="vicente aleixos" userId="d1a1f1d5db62a25f" providerId="LiveId" clId="{77E17112-126D-4FB6-B09A-1F8C53A256B2}" dt="2018-04-07T18:53:29.353" v="19549" actId="20577"/>
          <ac:spMkLst>
            <pc:docMk/>
            <pc:sldMk cId="2219900137" sldId="284"/>
            <ac:spMk id="3" creationId="{2223CF16-6A1D-4DDA-8FBA-638D7C9092B4}"/>
          </ac:spMkLst>
        </pc:spChg>
      </pc:sldChg>
      <pc:sldChg chg="modSp add">
        <pc:chgData name="vicente aleixos" userId="d1a1f1d5db62a25f" providerId="LiveId" clId="{77E17112-126D-4FB6-B09A-1F8C53A256B2}" dt="2018-04-07T19:02:02.453" v="20584" actId="313"/>
        <pc:sldMkLst>
          <pc:docMk/>
          <pc:sldMk cId="1195440704" sldId="285"/>
        </pc:sldMkLst>
        <pc:spChg chg="mod">
          <ac:chgData name="vicente aleixos" userId="d1a1f1d5db62a25f" providerId="LiveId" clId="{77E17112-126D-4FB6-B09A-1F8C53A256B2}" dt="2018-04-07T18:48:30.639" v="18504" actId="122"/>
          <ac:spMkLst>
            <pc:docMk/>
            <pc:sldMk cId="1195440704" sldId="285"/>
            <ac:spMk id="2" creationId="{58C80696-FD25-4AD3-BA12-499C6A2BD642}"/>
          </ac:spMkLst>
        </pc:spChg>
        <pc:spChg chg="mod">
          <ac:chgData name="vicente aleixos" userId="d1a1f1d5db62a25f" providerId="LiveId" clId="{77E17112-126D-4FB6-B09A-1F8C53A256B2}" dt="2018-04-07T19:02:02.453" v="20584" actId="313"/>
          <ac:spMkLst>
            <pc:docMk/>
            <pc:sldMk cId="1195440704" sldId="285"/>
            <ac:spMk id="3" creationId="{5066032E-5499-46E7-9465-F93697F2670A}"/>
          </ac:spMkLst>
        </pc:spChg>
      </pc:sldChg>
      <pc:sldChg chg="modSp add">
        <pc:chgData name="vicente aleixos" userId="d1a1f1d5db62a25f" providerId="LiveId" clId="{77E17112-126D-4FB6-B09A-1F8C53A256B2}" dt="2018-04-07T21:58:14.615" v="20911" actId="20577"/>
        <pc:sldMkLst>
          <pc:docMk/>
          <pc:sldMk cId="3229269580" sldId="286"/>
        </pc:sldMkLst>
        <pc:spChg chg="mod">
          <ac:chgData name="vicente aleixos" userId="d1a1f1d5db62a25f" providerId="LiveId" clId="{77E17112-126D-4FB6-B09A-1F8C53A256B2}" dt="2018-04-07T21:56:53.513" v="20659" actId="313"/>
          <ac:spMkLst>
            <pc:docMk/>
            <pc:sldMk cId="3229269580" sldId="286"/>
            <ac:spMk id="2" creationId="{BA1F5AB4-DC06-4F54-9506-CBB9583D4F53}"/>
          </ac:spMkLst>
        </pc:spChg>
        <pc:spChg chg="mod">
          <ac:chgData name="vicente aleixos" userId="d1a1f1d5db62a25f" providerId="LiveId" clId="{77E17112-126D-4FB6-B09A-1F8C53A256B2}" dt="2018-04-07T21:58:14.615" v="20911" actId="20577"/>
          <ac:spMkLst>
            <pc:docMk/>
            <pc:sldMk cId="3229269580" sldId="286"/>
            <ac:spMk id="3" creationId="{2B3C62D6-DDF5-4C10-975E-65FB7ADBE0C8}"/>
          </ac:spMkLst>
        </pc:spChg>
      </pc:sldChg>
      <pc:sldChg chg="addSp delSp modSp add">
        <pc:chgData name="vicente aleixos" userId="d1a1f1d5db62a25f" providerId="LiveId" clId="{77E17112-126D-4FB6-B09A-1F8C53A256B2}" dt="2018-04-07T22:07:11.615" v="21869" actId="20577"/>
        <pc:sldMkLst>
          <pc:docMk/>
          <pc:sldMk cId="1222776707" sldId="287"/>
        </pc:sldMkLst>
        <pc:spChg chg="mod">
          <ac:chgData name="vicente aleixos" userId="d1a1f1d5db62a25f" providerId="LiveId" clId="{77E17112-126D-4FB6-B09A-1F8C53A256B2}" dt="2018-04-07T21:59:57.759" v="20921" actId="122"/>
          <ac:spMkLst>
            <pc:docMk/>
            <pc:sldMk cId="1222776707" sldId="287"/>
            <ac:spMk id="2" creationId="{466C6E8F-4979-4C03-977F-B022D5E6463A}"/>
          </ac:spMkLst>
        </pc:spChg>
        <pc:spChg chg="del mod">
          <ac:chgData name="vicente aleixos" userId="d1a1f1d5db62a25f" providerId="LiveId" clId="{77E17112-126D-4FB6-B09A-1F8C53A256B2}" dt="2018-04-07T22:01:18.999" v="21110" actId="3680"/>
          <ac:spMkLst>
            <pc:docMk/>
            <pc:sldMk cId="1222776707" sldId="287"/>
            <ac:spMk id="3" creationId="{0060E81C-29BD-49B8-BF64-E632F94C82F1}"/>
          </ac:spMkLst>
        </pc:spChg>
        <pc:graphicFrameChg chg="add mod modGraphic">
          <ac:chgData name="vicente aleixos" userId="d1a1f1d5db62a25f" providerId="LiveId" clId="{77E17112-126D-4FB6-B09A-1F8C53A256B2}" dt="2018-04-07T22:06:35.207" v="21713" actId="20577"/>
          <ac:graphicFrameMkLst>
            <pc:docMk/>
            <pc:sldMk cId="1222776707" sldId="287"/>
            <ac:graphicFrameMk id="4" creationId="{CFF612EA-DEC4-4AE8-A87D-85636559CEA2}"/>
          </ac:graphicFrameMkLst>
        </pc:graphicFrameChg>
        <pc:graphicFrameChg chg="add mod modGraphic">
          <ac:chgData name="vicente aleixos" userId="d1a1f1d5db62a25f" providerId="LiveId" clId="{77E17112-126D-4FB6-B09A-1F8C53A256B2}" dt="2018-04-07T22:07:11.615" v="21869" actId="20577"/>
          <ac:graphicFrameMkLst>
            <pc:docMk/>
            <pc:sldMk cId="1222776707" sldId="287"/>
            <ac:graphicFrameMk id="5" creationId="{804881C8-7949-456F-8650-14128C6BBBE6}"/>
          </ac:graphicFrameMkLst>
        </pc:graphicFrameChg>
      </pc:sldChg>
      <pc:sldChg chg="addSp delSp modSp add">
        <pc:chgData name="vicente aleixos" userId="d1a1f1d5db62a25f" providerId="LiveId" clId="{77E17112-126D-4FB6-B09A-1F8C53A256B2}" dt="2018-04-07T22:14:02.483" v="23140" actId="20577"/>
        <pc:sldMkLst>
          <pc:docMk/>
          <pc:sldMk cId="3220099202" sldId="288"/>
        </pc:sldMkLst>
        <pc:spChg chg="mod">
          <ac:chgData name="vicente aleixos" userId="d1a1f1d5db62a25f" providerId="LiveId" clId="{77E17112-126D-4FB6-B09A-1F8C53A256B2}" dt="2018-04-07T22:09:59.225" v="22042" actId="14100"/>
          <ac:spMkLst>
            <pc:docMk/>
            <pc:sldMk cId="3220099202" sldId="288"/>
            <ac:spMk id="2" creationId="{A49C3594-E9D4-4869-8EFE-5817FB93E6E9}"/>
          </ac:spMkLst>
        </pc:spChg>
        <pc:spChg chg="del">
          <ac:chgData name="vicente aleixos" userId="d1a1f1d5db62a25f" providerId="LiveId" clId="{77E17112-126D-4FB6-B09A-1F8C53A256B2}" dt="2018-04-07T22:07:31.629" v="21895" actId="3680"/>
          <ac:spMkLst>
            <pc:docMk/>
            <pc:sldMk cId="3220099202" sldId="288"/>
            <ac:spMk id="3" creationId="{2C3E7DE4-3945-401C-B0F1-970561DE2CFA}"/>
          </ac:spMkLst>
        </pc:spChg>
        <pc:graphicFrameChg chg="add mod modGraphic">
          <ac:chgData name="vicente aleixos" userId="d1a1f1d5db62a25f" providerId="LiveId" clId="{77E17112-126D-4FB6-B09A-1F8C53A256B2}" dt="2018-04-07T22:12:13.587" v="22571" actId="20577"/>
          <ac:graphicFrameMkLst>
            <pc:docMk/>
            <pc:sldMk cId="3220099202" sldId="288"/>
            <ac:graphicFrameMk id="4" creationId="{9B73E04A-E457-4F84-A13B-E4A8C80BA03E}"/>
          </ac:graphicFrameMkLst>
        </pc:graphicFrameChg>
        <pc:graphicFrameChg chg="add mod modGraphic">
          <ac:chgData name="vicente aleixos" userId="d1a1f1d5db62a25f" providerId="LiveId" clId="{77E17112-126D-4FB6-B09A-1F8C53A256B2}" dt="2018-04-07T22:14:02.483" v="23140" actId="20577"/>
          <ac:graphicFrameMkLst>
            <pc:docMk/>
            <pc:sldMk cId="3220099202" sldId="288"/>
            <ac:graphicFrameMk id="5" creationId="{D7928358-80F8-47DC-B4F3-D044A21763CB}"/>
          </ac:graphicFrameMkLst>
        </pc:graphicFrameChg>
      </pc:sldChg>
      <pc:sldChg chg="addSp delSp modSp add">
        <pc:chgData name="vicente aleixos" userId="d1a1f1d5db62a25f" providerId="LiveId" clId="{77E17112-126D-4FB6-B09A-1F8C53A256B2}" dt="2018-04-07T22:18:59.014" v="23777" actId="2165"/>
        <pc:sldMkLst>
          <pc:docMk/>
          <pc:sldMk cId="1315500996" sldId="289"/>
        </pc:sldMkLst>
        <pc:spChg chg="mod">
          <ac:chgData name="vicente aleixos" userId="d1a1f1d5db62a25f" providerId="LiveId" clId="{77E17112-126D-4FB6-B09A-1F8C53A256B2}" dt="2018-04-07T22:16:16.687" v="23298" actId="20577"/>
          <ac:spMkLst>
            <pc:docMk/>
            <pc:sldMk cId="1315500996" sldId="289"/>
            <ac:spMk id="2" creationId="{53C89803-E1DE-4A2D-8879-A869EF38DBD2}"/>
          </ac:spMkLst>
        </pc:spChg>
        <pc:spChg chg="del">
          <ac:chgData name="vicente aleixos" userId="d1a1f1d5db62a25f" providerId="LiveId" clId="{77E17112-126D-4FB6-B09A-1F8C53A256B2}" dt="2018-04-07T22:14:25.130" v="23162" actId="3680"/>
          <ac:spMkLst>
            <pc:docMk/>
            <pc:sldMk cId="1315500996" sldId="289"/>
            <ac:spMk id="3" creationId="{D5E7BA29-1D35-474A-8E6A-EB7FE0487557}"/>
          </ac:spMkLst>
        </pc:spChg>
        <pc:graphicFrameChg chg="add mod modGraphic">
          <ac:chgData name="vicente aleixos" userId="d1a1f1d5db62a25f" providerId="LiveId" clId="{77E17112-126D-4FB6-B09A-1F8C53A256B2}" dt="2018-04-07T22:18:59.014" v="23777" actId="2165"/>
          <ac:graphicFrameMkLst>
            <pc:docMk/>
            <pc:sldMk cId="1315500996" sldId="289"/>
            <ac:graphicFrameMk id="4" creationId="{12DFF3AA-49EF-4DA1-801A-412E4C0EA58B}"/>
          </ac:graphicFrameMkLst>
        </pc:graphicFrameChg>
      </pc:sldChg>
      <pc:sldChg chg="modSp add">
        <pc:chgData name="vicente aleixos" userId="d1a1f1d5db62a25f" providerId="LiveId" clId="{77E17112-126D-4FB6-B09A-1F8C53A256B2}" dt="2018-04-07T22:25:09.103" v="24875" actId="20577"/>
        <pc:sldMkLst>
          <pc:docMk/>
          <pc:sldMk cId="574413634" sldId="290"/>
        </pc:sldMkLst>
        <pc:spChg chg="mod">
          <ac:chgData name="vicente aleixos" userId="d1a1f1d5db62a25f" providerId="LiveId" clId="{77E17112-126D-4FB6-B09A-1F8C53A256B2}" dt="2018-04-07T22:19:57.175" v="23794" actId="122"/>
          <ac:spMkLst>
            <pc:docMk/>
            <pc:sldMk cId="574413634" sldId="290"/>
            <ac:spMk id="2" creationId="{6BC55EDD-A0F4-4477-A9E3-890113800C62}"/>
          </ac:spMkLst>
        </pc:spChg>
        <pc:spChg chg="mod">
          <ac:chgData name="vicente aleixos" userId="d1a1f1d5db62a25f" providerId="LiveId" clId="{77E17112-126D-4FB6-B09A-1F8C53A256B2}" dt="2018-04-07T22:25:09.103" v="24875" actId="20577"/>
          <ac:spMkLst>
            <pc:docMk/>
            <pc:sldMk cId="574413634" sldId="290"/>
            <ac:spMk id="3" creationId="{6C059733-55F3-4480-8C08-59C2917EE157}"/>
          </ac:spMkLst>
        </pc:spChg>
      </pc:sldChg>
      <pc:sldChg chg="addSp modSp add mod setBg">
        <pc:chgData name="vicente aleixos" userId="d1a1f1d5db62a25f" providerId="LiveId" clId="{77E17112-126D-4FB6-B09A-1F8C53A256B2}" dt="2018-04-07T22:26:58.816" v="25179" actId="20577"/>
        <pc:sldMkLst>
          <pc:docMk/>
          <pc:sldMk cId="2511466772" sldId="291"/>
        </pc:sldMkLst>
        <pc:spChg chg="mod">
          <ac:chgData name="vicente aleixos" userId="d1a1f1d5db62a25f" providerId="LiveId" clId="{77E17112-126D-4FB6-B09A-1F8C53A256B2}" dt="2018-04-07T22:26:32.026" v="25104" actId="26606"/>
          <ac:spMkLst>
            <pc:docMk/>
            <pc:sldMk cId="2511466772" sldId="291"/>
            <ac:spMk id="2" creationId="{B6A972EC-F063-4672-ADA9-CCE82A446887}"/>
          </ac:spMkLst>
        </pc:spChg>
        <pc:spChg chg="mod">
          <ac:chgData name="vicente aleixos" userId="d1a1f1d5db62a25f" providerId="LiveId" clId="{77E17112-126D-4FB6-B09A-1F8C53A256B2}" dt="2018-04-07T22:26:58.816" v="25179" actId="20577"/>
          <ac:spMkLst>
            <pc:docMk/>
            <pc:sldMk cId="2511466772" sldId="291"/>
            <ac:spMk id="3" creationId="{09067EEB-460D-4DD6-AC68-FB092C849116}"/>
          </ac:spMkLst>
        </pc:spChg>
        <pc:picChg chg="add mod ord">
          <ac:chgData name="vicente aleixos" userId="d1a1f1d5db62a25f" providerId="LiveId" clId="{77E17112-126D-4FB6-B09A-1F8C53A256B2}" dt="2018-04-07T22:26:32.026" v="25104" actId="26606"/>
          <ac:picMkLst>
            <pc:docMk/>
            <pc:sldMk cId="2511466772" sldId="291"/>
            <ac:picMk id="4" creationId="{A0A89F76-7C15-42C5-9B1E-C9E1510C776C}"/>
          </ac:picMkLst>
        </pc:picChg>
      </pc:sldChg>
      <pc:sldChg chg="modSp add">
        <pc:chgData name="vicente aleixos" userId="d1a1f1d5db62a25f" providerId="LiveId" clId="{77E17112-126D-4FB6-B09A-1F8C53A256B2}" dt="2018-04-07T22:35:32.030" v="25723" actId="27636"/>
        <pc:sldMkLst>
          <pc:docMk/>
          <pc:sldMk cId="1422266316" sldId="292"/>
        </pc:sldMkLst>
        <pc:spChg chg="mod">
          <ac:chgData name="vicente aleixos" userId="d1a1f1d5db62a25f" providerId="LiveId" clId="{77E17112-126D-4FB6-B09A-1F8C53A256B2}" dt="2018-04-07T22:27:26.232" v="25188" actId="122"/>
          <ac:spMkLst>
            <pc:docMk/>
            <pc:sldMk cId="1422266316" sldId="292"/>
            <ac:spMk id="2" creationId="{3CC14DAA-E5D7-447A-A733-5C94DB3294E8}"/>
          </ac:spMkLst>
        </pc:spChg>
        <pc:spChg chg="mod">
          <ac:chgData name="vicente aleixos" userId="d1a1f1d5db62a25f" providerId="LiveId" clId="{77E17112-126D-4FB6-B09A-1F8C53A256B2}" dt="2018-04-07T22:35:32.030" v="25723" actId="27636"/>
          <ac:spMkLst>
            <pc:docMk/>
            <pc:sldMk cId="1422266316" sldId="292"/>
            <ac:spMk id="3" creationId="{10FDE12C-C44A-4E3C-81CA-BE0A5EAEDAA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731DC-81A0-49AF-AD12-F3C976A9CEE2}" type="datetimeFigureOut">
              <a:rPr lang="es-ES" smtClean="0"/>
              <a:t>08/04/2018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46950-C5D5-4C93-8F5A-AD9EFFF9EB6E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880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731DC-81A0-49AF-AD12-F3C976A9CEE2}" type="datetimeFigureOut">
              <a:rPr lang="es-ES" smtClean="0"/>
              <a:t>08/04/2018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46950-C5D5-4C93-8F5A-AD9EFFF9EB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9898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731DC-81A0-49AF-AD12-F3C976A9CEE2}" type="datetimeFigureOut">
              <a:rPr lang="es-ES" smtClean="0"/>
              <a:t>08/04/2018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46950-C5D5-4C93-8F5A-AD9EFFF9EB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6967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731DC-81A0-49AF-AD12-F3C976A9CEE2}" type="datetimeFigureOut">
              <a:rPr lang="es-ES" smtClean="0"/>
              <a:t>08/04/2018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46950-C5D5-4C93-8F5A-AD9EFFF9EB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2827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731DC-81A0-49AF-AD12-F3C976A9CEE2}" type="datetimeFigureOut">
              <a:rPr lang="es-ES" smtClean="0"/>
              <a:t>08/04/2018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46950-C5D5-4C93-8F5A-AD9EFFF9EB6E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455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731DC-81A0-49AF-AD12-F3C976A9CEE2}" type="datetimeFigureOut">
              <a:rPr lang="es-ES" smtClean="0"/>
              <a:t>08/04/2018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46950-C5D5-4C93-8F5A-AD9EFFF9EB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3523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731DC-81A0-49AF-AD12-F3C976A9CEE2}" type="datetimeFigureOut">
              <a:rPr lang="es-ES" smtClean="0"/>
              <a:t>08/04/2018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46950-C5D5-4C93-8F5A-AD9EFFF9EB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1027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731DC-81A0-49AF-AD12-F3C976A9CEE2}" type="datetimeFigureOut">
              <a:rPr lang="es-ES" smtClean="0"/>
              <a:t>08/04/2018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46950-C5D5-4C93-8F5A-AD9EFFF9EB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5181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731DC-81A0-49AF-AD12-F3C976A9CEE2}" type="datetimeFigureOut">
              <a:rPr lang="es-ES" smtClean="0"/>
              <a:t>08/04/2018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46950-C5D5-4C93-8F5A-AD9EFFF9EB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5328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72731DC-81A0-49AF-AD12-F3C976A9CEE2}" type="datetimeFigureOut">
              <a:rPr lang="es-ES" smtClean="0"/>
              <a:t>08/04/2018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246950-C5D5-4C93-8F5A-AD9EFFF9EB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2395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731DC-81A0-49AF-AD12-F3C976A9CEE2}" type="datetimeFigureOut">
              <a:rPr lang="es-ES" smtClean="0"/>
              <a:t>08/04/2018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46950-C5D5-4C93-8F5A-AD9EFFF9EB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0297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72731DC-81A0-49AF-AD12-F3C976A9CEE2}" type="datetimeFigureOut">
              <a:rPr lang="es-ES" smtClean="0"/>
              <a:t>08/04/2018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A246950-C5D5-4C93-8F5A-AD9EFFF9EB6E}" type="slidenum">
              <a:rPr lang="es-ES" smtClean="0"/>
              <a:t>‹Nº›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319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rdwaremax.it/news/software/sistemi-operativi/7363-microsoft-rilascia-windows-10-insider-preview-build-10159.html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49604-C319-4E9E-873A-6F3CF1B865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dirty="0"/>
              <a:t>21.</a:t>
            </a:r>
            <a:br>
              <a:rPr lang="es-ES" dirty="0"/>
            </a:br>
            <a:r>
              <a:rPr lang="es-ES" dirty="0"/>
              <a:t>Introducción al sistema operativo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781829-8981-4C44-84D0-ECAB487B9E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es-ES" dirty="0"/>
              <a:t>El entorno Windows. Fundamentos. Trabajo en el entorno gráfico de Windows: Ventanas, Iconos, Menús contextuales, cuadros de diálogo. El escritorio y sus elementos. El menú inicio. Cortana</a:t>
            </a:r>
          </a:p>
        </p:txBody>
      </p:sp>
    </p:spTree>
    <p:extLst>
      <p:ext uri="{BB962C8B-B14F-4D97-AF65-F5344CB8AC3E}">
        <p14:creationId xmlns:p14="http://schemas.microsoft.com/office/powerpoint/2010/main" val="2898487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9D1205-F0F9-4FB0-836F-0A222967B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Atajos de teclado</a:t>
            </a:r>
            <a:br>
              <a:rPr lang="es-ES" dirty="0"/>
            </a:br>
            <a:r>
              <a:rPr lang="es-ES" dirty="0"/>
              <a:t>Tecla de logotipo de Windows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9FFE2118-6B2A-48AB-83A0-547C3EB113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5860999"/>
              </p:ext>
            </p:extLst>
          </p:nvPr>
        </p:nvGraphicFramePr>
        <p:xfrm>
          <a:off x="1096963" y="1846263"/>
          <a:ext cx="10058400" cy="4597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761651715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3610332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Tecla del logotipo de Windows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Abrir o cerrar el menú inicio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223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Tecla del logotipo de Windows + pausa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Mostrar el cuadro de dialogo de Propiedades del sistema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896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Tecla del logotipo de Windows +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Mostrar el escritorio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681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Tecla del logotipo de Windows +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Minimizar todas las ventanas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960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Tecla del logotipo de Windows + Mayus + 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Restaurar en el escritorio las ventanas minimizadas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575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Tecla del logotipo de Windows +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Abrir Equipo en el Explorador de Windows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05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Tecla del logotipo de Windows +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Buscar un archivo o una carpeta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742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err="1"/>
                        <a:t>Ctrl</a:t>
                      </a:r>
                      <a:r>
                        <a:rPr lang="es-ES" sz="1400" dirty="0"/>
                        <a:t> + Tecla del logotipo de Windows +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Buscar Equipos (Si esta en una 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476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Tecla del logotipo de Windows + 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Bloquear el equipo o cambiar de usuario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138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Tecla del logotipo de Windows + 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Abrir el cuadro de dialogo Ejecutar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75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Tecla del logotipo de Windows +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Desplazarse por los programas de la barra de tareas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943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Tecla del logotipo de Windows + Numero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Iniciar el programa anclado a la barra de tareas en la posición indicada por el número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0478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9827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9D1205-F0F9-4FB0-836F-0A222967B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Atajos de teclado</a:t>
            </a:r>
            <a:br>
              <a:rPr lang="es-ES" dirty="0"/>
            </a:br>
            <a:r>
              <a:rPr lang="es-ES" dirty="0"/>
              <a:t>Tecla de logotipo de Windows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9FFE2118-6B2A-48AB-83A0-547C3EB113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4582557"/>
              </p:ext>
            </p:extLst>
          </p:nvPr>
        </p:nvGraphicFramePr>
        <p:xfrm>
          <a:off x="1096963" y="1846263"/>
          <a:ext cx="10058400" cy="45923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761651715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3610332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Mayus +Tecla del logotipo de Windows + numero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Iniciar una nueva instancia del programa anclado a la barra de tareas en la posición indicada por el numero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223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err="1"/>
                        <a:t>Ctrl</a:t>
                      </a:r>
                      <a:r>
                        <a:rPr lang="es-ES" sz="1400" dirty="0"/>
                        <a:t> + Tecla del logotipo de Windows + numero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Cambiar a la ultima ventana activa del programa anclado a la barra de tareas en la posición indicada por el numero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896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Alt + Tecla del logotipo de Windows + numero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Abrir la </a:t>
                      </a:r>
                      <a:r>
                        <a:rPr lang="es-ES" sz="1400" dirty="0" err="1"/>
                        <a:t>Jump</a:t>
                      </a:r>
                      <a:r>
                        <a:rPr lang="es-ES" sz="1400" dirty="0"/>
                        <a:t> </a:t>
                      </a:r>
                      <a:r>
                        <a:rPr lang="es-ES" sz="1400" dirty="0" err="1"/>
                        <a:t>List</a:t>
                      </a:r>
                      <a:r>
                        <a:rPr lang="es-ES" sz="1400" dirty="0"/>
                        <a:t> para el programa anclado a la barra de tareas en la posición indicada por el numero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681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Tecla del logotipo de Windows + </a:t>
                      </a:r>
                      <a:r>
                        <a:rPr lang="es-ES" sz="1400" dirty="0" err="1"/>
                        <a:t>Tab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Desplazarse por los programas de la barra de tareas mediante Aero </a:t>
                      </a:r>
                      <a:r>
                        <a:rPr lang="es-ES" sz="1400" dirty="0" err="1"/>
                        <a:t>Flip</a:t>
                      </a:r>
                      <a:r>
                        <a:rPr lang="es-ES" sz="1400" dirty="0"/>
                        <a:t> 3-D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960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err="1"/>
                        <a:t>Ctrl</a:t>
                      </a:r>
                      <a:r>
                        <a:rPr lang="es-ES" sz="1400" dirty="0"/>
                        <a:t> + Tecla del logotipo de Windows + </a:t>
                      </a:r>
                      <a:r>
                        <a:rPr lang="es-ES" sz="1400" dirty="0" err="1"/>
                        <a:t>Tab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Usar las teclas de dirección para desplazarse por los programas de la barra de tareas mediante Aero </a:t>
                      </a:r>
                      <a:r>
                        <a:rPr lang="es-ES" sz="1400" dirty="0" err="1"/>
                        <a:t>Flip</a:t>
                      </a:r>
                      <a:r>
                        <a:rPr lang="es-ES" sz="1400" dirty="0"/>
                        <a:t> 3-D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575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err="1"/>
                        <a:t>Ctrl</a:t>
                      </a:r>
                      <a:r>
                        <a:rPr lang="es-ES" sz="1400" dirty="0"/>
                        <a:t> + Tecla del logotipo de Windows +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Cambiar al programa que muestra un mensaje en el área de notificación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05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Tecla del logotipo de Windows + Barra espaciadora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Obtener una vista previa del escritorio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742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Tecla del logotipo de Windows + Flecha arriba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Maximizar la ventana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476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Tecla del logotipo de Windows + Flecha abajo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Minimizar la ventana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138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Tecla del logotipo de Windows + Flecha izquierda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Maximizar la ventana en el lado izquierdo de la pantalla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75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6948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9D1205-F0F9-4FB0-836F-0A222967B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Atajos de teclado</a:t>
            </a:r>
            <a:br>
              <a:rPr lang="es-ES" dirty="0"/>
            </a:br>
            <a:r>
              <a:rPr lang="es-ES" dirty="0"/>
              <a:t>Tecla de logotipo de Windows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9FFE2118-6B2A-48AB-83A0-547C3EB113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7389963"/>
              </p:ext>
            </p:extLst>
          </p:nvPr>
        </p:nvGraphicFramePr>
        <p:xfrm>
          <a:off x="1096963" y="1846263"/>
          <a:ext cx="10058400" cy="3855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761651715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3610332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Tecla del logotipo de Windows + Flecha derecha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Maximizar la ventana en el lado derecho de la pantalla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223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Tecla del logotipo de Windows + Inicio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Minimizar todas las ventanas excepto la activa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896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Tecla del logotipo de Windows + Mayus + Flecha arriba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Acercar la ventana a la parte superior e inferior de la pantalla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681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Tecla del logotipo de Windows + Mayus + Flecha izquierda o Derecha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Mover una ventana de un monitor a otro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960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Tecla del logotipo de Windows +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Elegir un modo de presentación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575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Tecla del logotipo de Windows + 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Desplazarse por los Gadgets.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05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Tecla del logotipo de Windows + 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Abrir el centro de accesibilidad.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742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Tecla del logotipo de Windows +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Abrir el centro de movilidad de Windows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476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Tecla del logotipo de Windows + (+)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Abrir la lupa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138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Tecla del logotipo de Windows + ESC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Cerrar la lupa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75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5199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07F8B4-D524-4C67-BC55-58801141E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Atajos de teclado</a:t>
            </a:r>
            <a:br>
              <a:rPr lang="es-ES" dirty="0"/>
            </a:br>
            <a:r>
              <a:rPr lang="es-ES" dirty="0"/>
              <a:t>Explorador de Windows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EA4509AF-E49A-480D-860F-18070FBD7A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6515849"/>
              </p:ext>
            </p:extLst>
          </p:nvPr>
        </p:nvGraphicFramePr>
        <p:xfrm>
          <a:off x="1096963" y="1846263"/>
          <a:ext cx="10058400" cy="4597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729899011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31498772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400" dirty="0" err="1"/>
                        <a:t>Ctrl</a:t>
                      </a:r>
                      <a:r>
                        <a:rPr lang="es-ES" sz="1400" dirty="0"/>
                        <a:t> +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Abrir una nueva ventana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860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err="1"/>
                        <a:t>Ctrl</a:t>
                      </a:r>
                      <a:r>
                        <a:rPr lang="es-ES" sz="1400" dirty="0"/>
                        <a:t> + 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Cerrar la ventana actual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756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err="1"/>
                        <a:t>Ctrl</a:t>
                      </a:r>
                      <a:r>
                        <a:rPr lang="es-ES" sz="1400" dirty="0"/>
                        <a:t> + Mayus +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Crear una carpeta nueva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82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Fin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Mostrar la parte inferior de la ventana activa.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094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Inicio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Mostrar la parte superior de la ventana activa.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04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F11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Maximizar o minimizar la ventana activa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628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err="1"/>
                        <a:t>Ctrl</a:t>
                      </a:r>
                      <a:r>
                        <a:rPr lang="es-ES" sz="1400" dirty="0"/>
                        <a:t> + Punto (.)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Girar una fotografía en sentido de las agujas del reloj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363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err="1"/>
                        <a:t>Ctrl</a:t>
                      </a:r>
                      <a:r>
                        <a:rPr lang="es-ES" sz="1400" dirty="0"/>
                        <a:t> + Coma (,)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Girar una fotografía en sentido contrario de las agujas del reloj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837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err="1"/>
                        <a:t>Bloq</a:t>
                      </a:r>
                      <a:r>
                        <a:rPr lang="es-ES" sz="1400" dirty="0"/>
                        <a:t> </a:t>
                      </a:r>
                      <a:r>
                        <a:rPr lang="es-ES" sz="1400" dirty="0" err="1"/>
                        <a:t>Num</a:t>
                      </a:r>
                      <a:r>
                        <a:rPr lang="es-ES" sz="1400" dirty="0"/>
                        <a:t> + Asterisco (*) en el teclado numérico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Mostrar todas las subcarpetas de la carpeta seleccionada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685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err="1"/>
                        <a:t>Bloq</a:t>
                      </a:r>
                      <a:r>
                        <a:rPr lang="es-ES" sz="1400" dirty="0"/>
                        <a:t> </a:t>
                      </a:r>
                      <a:r>
                        <a:rPr lang="es-ES" sz="1400" dirty="0" err="1"/>
                        <a:t>Num</a:t>
                      </a:r>
                      <a:r>
                        <a:rPr lang="es-ES" sz="1400" dirty="0"/>
                        <a:t> + Signo mas (+) en el teclado numérico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Mostrar el contenido de la carpeta seleccionada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025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err="1"/>
                        <a:t>Bloq</a:t>
                      </a:r>
                      <a:r>
                        <a:rPr lang="es-ES" sz="1400" dirty="0"/>
                        <a:t> </a:t>
                      </a:r>
                      <a:r>
                        <a:rPr lang="es-ES" sz="1400" dirty="0" err="1"/>
                        <a:t>Num</a:t>
                      </a:r>
                      <a:r>
                        <a:rPr lang="es-ES" sz="1400" dirty="0"/>
                        <a:t> + Signo menos (-) en el teclado numérico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Contraer la carpeta seleccionada.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21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Flecha izquierda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err="1"/>
                        <a:t>Contrar</a:t>
                      </a:r>
                      <a:r>
                        <a:rPr lang="es-ES" sz="1400" dirty="0"/>
                        <a:t> la selección actual si esta expandida o seleccionar la carpeta principal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720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7430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07F8B4-D524-4C67-BC55-58801141E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Atajos de teclado</a:t>
            </a:r>
            <a:br>
              <a:rPr lang="es-ES" dirty="0"/>
            </a:br>
            <a:r>
              <a:rPr lang="es-ES" dirty="0"/>
              <a:t>Explorador de Windows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EA4509AF-E49A-480D-860F-18070FBD7A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2709512"/>
              </p:ext>
            </p:extLst>
          </p:nvPr>
        </p:nvGraphicFramePr>
        <p:xfrm>
          <a:off x="1096963" y="1846263"/>
          <a:ext cx="10058400" cy="4744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729899011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31498772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Alt + Entrar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Abrir el cuadro de dialogo Propiedades para el elemento seleccionado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860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Alt +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Mostrar el panel de vista previa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756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Alt + Flecha izquierda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Ver la carpeta anterior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82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Retroceso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Ver la carpeta anterior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094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Flecha derecha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Mostrar la selección actual si esta contraída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04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Alt + Flecha derecha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Ver la carpeta siguiente.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628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Alt + Flecha arriba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Ver la carpeta principal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363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err="1"/>
                        <a:t>Ctrl</a:t>
                      </a:r>
                      <a:r>
                        <a:rPr lang="es-ES" sz="1400" dirty="0"/>
                        <a:t> + Mayus +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Mostrar todas las carpetas de la carpeta seleccionada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837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err="1"/>
                        <a:t>Ctrl</a:t>
                      </a:r>
                      <a:r>
                        <a:rPr lang="es-ES" sz="1400" dirty="0"/>
                        <a:t> + Rueda del mouse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Cambiar el tamaño y la apariencia de los iconos de archivos y carpetas.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685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Alt +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Seleccionar la barra de direcciones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025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Alt +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Seleccionar todo el contenido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21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err="1"/>
                        <a:t>Ctrl</a:t>
                      </a:r>
                      <a:r>
                        <a:rPr lang="es-ES" sz="1400" dirty="0"/>
                        <a:t> +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Seleccionar el cuadro de Búsqueda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720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0378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B4E107-D912-48ED-AEE4-FE8BDA0C6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Métodos abreviados de teclado</a:t>
            </a:r>
            <a:br>
              <a:rPr lang="es-ES" dirty="0"/>
            </a:br>
            <a:r>
              <a:rPr lang="es-ES" dirty="0"/>
              <a:t>Barra de tareas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70A8FADE-0CAB-44FB-8D84-87129DC11C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6709431"/>
              </p:ext>
            </p:extLst>
          </p:nvPr>
        </p:nvGraphicFramePr>
        <p:xfrm>
          <a:off x="1096963" y="1846263"/>
          <a:ext cx="10058400" cy="2931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3225193138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953107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Shift + Clic en un botón de la barra de tareas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Abrir un programa o abrir rápidamente otra instancia de un programa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394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Ctrl</a:t>
                      </a:r>
                      <a:r>
                        <a:rPr lang="es-ES" dirty="0"/>
                        <a:t> + Shift + Clic en un botón de la barra de tareas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Abrir un programa como administrador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292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Shift + Clic derecho en un botón de la barra de tareas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Mostrar el menú de la ventana del programa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105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Shift + Clic derecho en un botón de la barra de tareas agrupadas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Mostrar el menú de la ventana del grupo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695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Ctrl</a:t>
                      </a:r>
                      <a:r>
                        <a:rPr lang="es-ES" dirty="0"/>
                        <a:t> + Clic en un botón de la barra de tareas agrupadas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Desplazarse a través de las ventanas del grupo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901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8174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3">
            <a:extLst>
              <a:ext uri="{FF2B5EF4-FFF2-40B4-BE49-F238E27FC236}">
                <a16:creationId xmlns:a16="http://schemas.microsoft.com/office/drawing/2014/main" id="{63E5E472-39D7-4F61-ABB9-63E1820B2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315" y="1845733"/>
            <a:ext cx="7796367" cy="442443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91C1409-7968-4501-8DFF-F988188B7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Ventanas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859686B-0B7F-4525-A0FE-9BA607493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2760844" cy="402336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1. Barra de </a:t>
            </a:r>
            <a:r>
              <a:rPr lang="en-US" dirty="0" err="1"/>
              <a:t>título</a:t>
            </a:r>
            <a:r>
              <a:rPr lang="en-US" dirty="0"/>
              <a:t>	</a:t>
            </a:r>
          </a:p>
          <a:p>
            <a:r>
              <a:rPr lang="en-US" dirty="0"/>
              <a:t>2. Barra de </a:t>
            </a:r>
            <a:r>
              <a:rPr lang="es-ES" dirty="0"/>
              <a:t>herramientas</a:t>
            </a:r>
            <a:r>
              <a:rPr lang="en-US" dirty="0"/>
              <a:t> de </a:t>
            </a:r>
            <a:r>
              <a:rPr lang="en-US" dirty="0" err="1"/>
              <a:t>acceso</a:t>
            </a:r>
            <a:r>
              <a:rPr lang="en-US" dirty="0"/>
              <a:t> </a:t>
            </a:r>
            <a:r>
              <a:rPr lang="en-US" dirty="0" err="1"/>
              <a:t>rápido</a:t>
            </a:r>
            <a:endParaRPr lang="en-US" dirty="0"/>
          </a:p>
          <a:p>
            <a:r>
              <a:rPr lang="en-US" dirty="0"/>
              <a:t>3. </a:t>
            </a:r>
            <a:r>
              <a:rPr lang="en-US" dirty="0" err="1"/>
              <a:t>Cinta</a:t>
            </a:r>
            <a:r>
              <a:rPr lang="en-US" dirty="0"/>
              <a:t> de </a:t>
            </a:r>
            <a:r>
              <a:rPr lang="es-ES" dirty="0"/>
              <a:t>opciones</a:t>
            </a:r>
          </a:p>
          <a:p>
            <a:r>
              <a:rPr lang="en-US" dirty="0"/>
              <a:t>4. </a:t>
            </a:r>
            <a:r>
              <a:rPr lang="en-US" dirty="0" err="1"/>
              <a:t>Botones</a:t>
            </a:r>
            <a:r>
              <a:rPr lang="en-US" dirty="0"/>
              <a:t> de </a:t>
            </a:r>
            <a:r>
              <a:rPr lang="en-US" dirty="0" err="1"/>
              <a:t>navegación</a:t>
            </a:r>
            <a:endParaRPr lang="en-US" dirty="0"/>
          </a:p>
          <a:p>
            <a:r>
              <a:rPr lang="en-US" dirty="0"/>
              <a:t>5. Barra de </a:t>
            </a:r>
            <a:r>
              <a:rPr lang="en-US" dirty="0" err="1"/>
              <a:t>direcciones</a:t>
            </a:r>
            <a:endParaRPr lang="en-US" dirty="0"/>
          </a:p>
          <a:p>
            <a:r>
              <a:rPr lang="en-US" dirty="0"/>
              <a:t>6. </a:t>
            </a:r>
            <a:r>
              <a:rPr lang="en-US" dirty="0" err="1"/>
              <a:t>Caja</a:t>
            </a:r>
            <a:r>
              <a:rPr lang="en-US" dirty="0"/>
              <a:t> de </a:t>
            </a:r>
            <a:r>
              <a:rPr lang="en-US" dirty="0" err="1"/>
              <a:t>búsqueda</a:t>
            </a:r>
            <a:endParaRPr lang="en-US" dirty="0"/>
          </a:p>
          <a:p>
            <a:r>
              <a:rPr lang="en-US" dirty="0"/>
              <a:t>7. Panel de </a:t>
            </a:r>
            <a:r>
              <a:rPr lang="en-US" dirty="0" err="1"/>
              <a:t>navegación</a:t>
            </a:r>
            <a:endParaRPr lang="en-US" dirty="0"/>
          </a:p>
          <a:p>
            <a:r>
              <a:rPr lang="en-US" dirty="0"/>
              <a:t>8. Ventana de </a:t>
            </a:r>
            <a:r>
              <a:rPr lang="en-US" dirty="0" err="1"/>
              <a:t>archivos</a:t>
            </a:r>
            <a:endParaRPr lang="en-US" dirty="0"/>
          </a:p>
          <a:p>
            <a:r>
              <a:rPr lang="en-US" dirty="0"/>
              <a:t>9. Vista previa</a:t>
            </a:r>
          </a:p>
          <a:p>
            <a:r>
              <a:rPr lang="en-US" dirty="0"/>
              <a:t>10. Barra de </a:t>
            </a:r>
            <a:r>
              <a:rPr lang="en-US" dirty="0" err="1"/>
              <a:t>estado</a:t>
            </a:r>
            <a:endParaRPr lang="en-US" dirty="0"/>
          </a:p>
        </p:txBody>
      </p:sp>
      <p:sp>
        <p:nvSpPr>
          <p:cNvPr id="6" name="Globo: línea 5">
            <a:extLst>
              <a:ext uri="{FF2B5EF4-FFF2-40B4-BE49-F238E27FC236}">
                <a16:creationId xmlns:a16="http://schemas.microsoft.com/office/drawing/2014/main" id="{951D3843-6211-47BB-BC2E-FD488A2A55C9}"/>
              </a:ext>
            </a:extLst>
          </p:cNvPr>
          <p:cNvSpPr/>
          <p:nvPr/>
        </p:nvSpPr>
        <p:spPr>
          <a:xfrm>
            <a:off x="7918881" y="1737359"/>
            <a:ext cx="461639" cy="414697"/>
          </a:xfrm>
          <a:prstGeom prst="borderCallout1">
            <a:avLst>
              <a:gd name="adj1" fmla="val 44833"/>
              <a:gd name="adj2" fmla="val 2347"/>
              <a:gd name="adj3" fmla="val 112500"/>
              <a:gd name="adj4" fmla="val -38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10" name="Globo: línea 9">
            <a:extLst>
              <a:ext uri="{FF2B5EF4-FFF2-40B4-BE49-F238E27FC236}">
                <a16:creationId xmlns:a16="http://schemas.microsoft.com/office/drawing/2014/main" id="{5643592B-59E9-4A77-B84D-97E6A7C4ADBE}"/>
              </a:ext>
            </a:extLst>
          </p:cNvPr>
          <p:cNvSpPr/>
          <p:nvPr/>
        </p:nvSpPr>
        <p:spPr>
          <a:xfrm>
            <a:off x="5012748" y="1638384"/>
            <a:ext cx="461639" cy="414697"/>
          </a:xfrm>
          <a:prstGeom prst="borderCallout1">
            <a:avLst>
              <a:gd name="adj1" fmla="val 44833"/>
              <a:gd name="adj2" fmla="val 2347"/>
              <a:gd name="adj3" fmla="val 112500"/>
              <a:gd name="adj4" fmla="val -38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  <p:sp>
        <p:nvSpPr>
          <p:cNvPr id="11" name="Globo: línea 10">
            <a:extLst>
              <a:ext uri="{FF2B5EF4-FFF2-40B4-BE49-F238E27FC236}">
                <a16:creationId xmlns:a16="http://schemas.microsoft.com/office/drawing/2014/main" id="{E1F770A3-7D00-4A75-B910-4CA66B53DC62}"/>
              </a:ext>
            </a:extLst>
          </p:cNvPr>
          <p:cNvSpPr/>
          <p:nvPr/>
        </p:nvSpPr>
        <p:spPr>
          <a:xfrm>
            <a:off x="3858124" y="2053081"/>
            <a:ext cx="461639" cy="414697"/>
          </a:xfrm>
          <a:prstGeom prst="borderCallout1">
            <a:avLst>
              <a:gd name="adj1" fmla="val 51255"/>
              <a:gd name="adj2" fmla="val 98501"/>
              <a:gd name="adj3" fmla="val 63263"/>
              <a:gd name="adj4" fmla="val 1462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3</a:t>
            </a:r>
          </a:p>
        </p:txBody>
      </p:sp>
      <p:sp>
        <p:nvSpPr>
          <p:cNvPr id="12" name="Globo: línea 11">
            <a:extLst>
              <a:ext uri="{FF2B5EF4-FFF2-40B4-BE49-F238E27FC236}">
                <a16:creationId xmlns:a16="http://schemas.microsoft.com/office/drawing/2014/main" id="{E25F041C-A6EB-405C-8496-A0751B32DACE}"/>
              </a:ext>
            </a:extLst>
          </p:cNvPr>
          <p:cNvSpPr/>
          <p:nvPr/>
        </p:nvSpPr>
        <p:spPr>
          <a:xfrm>
            <a:off x="5012747" y="2511878"/>
            <a:ext cx="461639" cy="414697"/>
          </a:xfrm>
          <a:prstGeom prst="borderCallout1">
            <a:avLst>
              <a:gd name="adj1" fmla="val 51254"/>
              <a:gd name="adj2" fmla="val 6194"/>
              <a:gd name="adj3" fmla="val 127486"/>
              <a:gd name="adj4" fmla="val -748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4</a:t>
            </a:r>
          </a:p>
        </p:txBody>
      </p:sp>
      <p:sp>
        <p:nvSpPr>
          <p:cNvPr id="13" name="Globo: línea 12">
            <a:extLst>
              <a:ext uri="{FF2B5EF4-FFF2-40B4-BE49-F238E27FC236}">
                <a16:creationId xmlns:a16="http://schemas.microsoft.com/office/drawing/2014/main" id="{A96A31B1-796C-436C-A450-88481D8608D5}"/>
              </a:ext>
            </a:extLst>
          </p:cNvPr>
          <p:cNvSpPr/>
          <p:nvPr/>
        </p:nvSpPr>
        <p:spPr>
          <a:xfrm>
            <a:off x="6882912" y="2467778"/>
            <a:ext cx="461639" cy="414697"/>
          </a:xfrm>
          <a:prstGeom prst="borderCallout1">
            <a:avLst>
              <a:gd name="adj1" fmla="val 96211"/>
              <a:gd name="adj2" fmla="val -3422"/>
              <a:gd name="adj3" fmla="val 146753"/>
              <a:gd name="adj4" fmla="val -2056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5</a:t>
            </a:r>
          </a:p>
        </p:txBody>
      </p:sp>
      <p:sp>
        <p:nvSpPr>
          <p:cNvPr id="14" name="Globo: línea 13">
            <a:extLst>
              <a:ext uri="{FF2B5EF4-FFF2-40B4-BE49-F238E27FC236}">
                <a16:creationId xmlns:a16="http://schemas.microsoft.com/office/drawing/2014/main" id="{082B7472-32AE-448F-8DE7-90C3D2F35B45}"/>
              </a:ext>
            </a:extLst>
          </p:cNvPr>
          <p:cNvSpPr/>
          <p:nvPr/>
        </p:nvSpPr>
        <p:spPr>
          <a:xfrm>
            <a:off x="9782328" y="2800285"/>
            <a:ext cx="461639" cy="414697"/>
          </a:xfrm>
          <a:prstGeom prst="borderCallout1">
            <a:avLst>
              <a:gd name="adj1" fmla="val 51255"/>
              <a:gd name="adj2" fmla="val 98501"/>
              <a:gd name="adj3" fmla="val 63263"/>
              <a:gd name="adj4" fmla="val 1462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6</a:t>
            </a:r>
          </a:p>
        </p:txBody>
      </p:sp>
      <p:sp>
        <p:nvSpPr>
          <p:cNvPr id="15" name="Globo: línea 14">
            <a:extLst>
              <a:ext uri="{FF2B5EF4-FFF2-40B4-BE49-F238E27FC236}">
                <a16:creationId xmlns:a16="http://schemas.microsoft.com/office/drawing/2014/main" id="{F12DE178-897C-4255-AA59-D92E87A90FA8}"/>
              </a:ext>
            </a:extLst>
          </p:cNvPr>
          <p:cNvSpPr/>
          <p:nvPr/>
        </p:nvSpPr>
        <p:spPr>
          <a:xfrm>
            <a:off x="5386562" y="4597571"/>
            <a:ext cx="461639" cy="414697"/>
          </a:xfrm>
          <a:prstGeom prst="borderCallout1">
            <a:avLst>
              <a:gd name="adj1" fmla="val 42692"/>
              <a:gd name="adj2" fmla="val 4270"/>
              <a:gd name="adj3" fmla="val -28790"/>
              <a:gd name="adj4" fmla="val -1152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7</a:t>
            </a:r>
          </a:p>
          <a:p>
            <a:pPr algn="ctr"/>
            <a:endParaRPr lang="es-ES" dirty="0"/>
          </a:p>
        </p:txBody>
      </p:sp>
      <p:sp>
        <p:nvSpPr>
          <p:cNvPr id="16" name="Globo: línea 15">
            <a:extLst>
              <a:ext uri="{FF2B5EF4-FFF2-40B4-BE49-F238E27FC236}">
                <a16:creationId xmlns:a16="http://schemas.microsoft.com/office/drawing/2014/main" id="{93666127-9840-4B1A-95C0-3281B65FDAD9}"/>
              </a:ext>
            </a:extLst>
          </p:cNvPr>
          <p:cNvSpPr/>
          <p:nvPr/>
        </p:nvSpPr>
        <p:spPr>
          <a:xfrm>
            <a:off x="6633601" y="3857414"/>
            <a:ext cx="461639" cy="414697"/>
          </a:xfrm>
          <a:prstGeom prst="borderCallout1">
            <a:avLst>
              <a:gd name="adj1" fmla="val 10580"/>
              <a:gd name="adj2" fmla="val 48501"/>
              <a:gd name="adj3" fmla="val -93012"/>
              <a:gd name="adj4" fmla="val -37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8</a:t>
            </a:r>
          </a:p>
        </p:txBody>
      </p:sp>
      <p:sp>
        <p:nvSpPr>
          <p:cNvPr id="17" name="Globo: línea 16">
            <a:extLst>
              <a:ext uri="{FF2B5EF4-FFF2-40B4-BE49-F238E27FC236}">
                <a16:creationId xmlns:a16="http://schemas.microsoft.com/office/drawing/2014/main" id="{6CD7429E-6869-4011-8B8C-277272CCE829}"/>
              </a:ext>
            </a:extLst>
          </p:cNvPr>
          <p:cNvSpPr/>
          <p:nvPr/>
        </p:nvSpPr>
        <p:spPr>
          <a:xfrm>
            <a:off x="9575284" y="4272111"/>
            <a:ext cx="461639" cy="414697"/>
          </a:xfrm>
          <a:prstGeom prst="borderCallout1">
            <a:avLst>
              <a:gd name="adj1" fmla="val 51255"/>
              <a:gd name="adj2" fmla="val 98501"/>
              <a:gd name="adj3" fmla="val 63263"/>
              <a:gd name="adj4" fmla="val 1462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9</a:t>
            </a:r>
          </a:p>
        </p:txBody>
      </p:sp>
      <p:sp>
        <p:nvSpPr>
          <p:cNvPr id="18" name="Globo: línea 17">
            <a:extLst>
              <a:ext uri="{FF2B5EF4-FFF2-40B4-BE49-F238E27FC236}">
                <a16:creationId xmlns:a16="http://schemas.microsoft.com/office/drawing/2014/main" id="{4A59EC96-3334-4C0C-AEEE-F96C76091BAB}"/>
              </a:ext>
            </a:extLst>
          </p:cNvPr>
          <p:cNvSpPr/>
          <p:nvPr/>
        </p:nvSpPr>
        <p:spPr>
          <a:xfrm>
            <a:off x="7534959" y="5383687"/>
            <a:ext cx="461639" cy="414697"/>
          </a:xfrm>
          <a:prstGeom prst="borderCallout1">
            <a:avLst>
              <a:gd name="adj1" fmla="val 87648"/>
              <a:gd name="adj2" fmla="val 8116"/>
              <a:gd name="adj3" fmla="val 140331"/>
              <a:gd name="adj4" fmla="val -652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0844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B68CD6-6480-4637-AF0D-0476A3F71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Ventanas</a:t>
            </a:r>
            <a:br>
              <a:rPr lang="es-ES" dirty="0"/>
            </a:br>
            <a:r>
              <a:rPr lang="es-ES" dirty="0"/>
              <a:t>Botones de control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F6C2AC-DF09-44BC-AFAB-E80B707A0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Parte superior derecha</a:t>
            </a:r>
          </a:p>
          <a:p>
            <a:r>
              <a:rPr lang="es-ES" dirty="0"/>
              <a:t>- </a:t>
            </a:r>
            <a:r>
              <a:rPr lang="es-ES" b="1" dirty="0"/>
              <a:t>Minimizar: </a:t>
            </a:r>
            <a:r>
              <a:rPr lang="es-ES" dirty="0"/>
              <a:t>La ventana queda minimizada a un botón de la barra de tareas</a:t>
            </a:r>
            <a:endParaRPr lang="es-ES" b="1" dirty="0"/>
          </a:p>
          <a:p>
            <a:r>
              <a:rPr lang="es-ES" b="1" dirty="0"/>
              <a:t>- Maximizar: </a:t>
            </a:r>
            <a:r>
              <a:rPr lang="es-ES" dirty="0"/>
              <a:t>La ventana se agranda ocupando toda la pantalla.</a:t>
            </a:r>
          </a:p>
          <a:p>
            <a:r>
              <a:rPr lang="es-ES" b="1" dirty="0"/>
              <a:t>- Restaurar: </a:t>
            </a:r>
            <a:r>
              <a:rPr lang="es-ES" dirty="0"/>
              <a:t>La ventana vuelve a su tamaño original</a:t>
            </a:r>
          </a:p>
          <a:p>
            <a:r>
              <a:rPr lang="es-ES" b="1" dirty="0"/>
              <a:t>- Cerrar: </a:t>
            </a:r>
            <a:r>
              <a:rPr lang="es-ES" dirty="0"/>
              <a:t>Cierra la ventana. Si la ventana corresponde a un programa, este termina.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07766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EEC03548-B69B-421D-95BD-360628B78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570" y="1959420"/>
            <a:ext cx="3135109" cy="33848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A2BD964-F9E5-459F-B79F-8D25A88D8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Ventanas</a:t>
            </a:r>
            <a:br>
              <a:rPr lang="es-ES" dirty="0"/>
            </a:br>
            <a:r>
              <a:rPr lang="es-ES" dirty="0"/>
              <a:t>Menú de control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260952-C17F-47A8-8A76-E9C6ACD7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/>
          </a:bodyPr>
          <a:lstStyle/>
          <a:p>
            <a:r>
              <a:rPr lang="es-ES" dirty="0"/>
              <a:t>Accedemos al menú de control haciendo clic en el pequeño icono a la izquierda de la barra de herramientas.</a:t>
            </a:r>
          </a:p>
          <a:p>
            <a:r>
              <a:rPr lang="es-ES" dirty="0"/>
              <a:t>Para acceder con el teclado usamos el atajo </a:t>
            </a:r>
            <a:r>
              <a:rPr lang="es-ES" b="1" dirty="0"/>
              <a:t>Alt + barra espaciadora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95712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D29F7F9-138B-48FB-9BF7-EB7F2F9123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9997"/>
          <a:stretch/>
        </p:blipFill>
        <p:spPr>
          <a:xfrm>
            <a:off x="8020570" y="1916318"/>
            <a:ext cx="3696540" cy="409259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7938502-409D-4747-B78A-944313F81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Menús contextuales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9DC247-0E53-470B-8972-1E738AF0A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/>
          </a:bodyPr>
          <a:lstStyle/>
          <a:p>
            <a:r>
              <a:rPr lang="es-ES" sz="1700" dirty="0"/>
              <a:t>Menú que muestra un listado de ordenes que están directamente relacionadas con el elemento señalado por el ratón.</a:t>
            </a:r>
          </a:p>
          <a:p>
            <a:endParaRPr lang="es-ES" sz="1700" dirty="0"/>
          </a:p>
          <a:p>
            <a:r>
              <a:rPr lang="es-ES" sz="1700" b="1" dirty="0"/>
              <a:t>- Abrir menú emergente:</a:t>
            </a:r>
          </a:p>
          <a:p>
            <a:pPr lvl="1"/>
            <a:r>
              <a:rPr lang="es-ES" sz="1700" dirty="0"/>
              <a:t>Señalar mediante el puntero del ratón el elemento cuyo menú contextual se quiere mostrar</a:t>
            </a:r>
          </a:p>
          <a:p>
            <a:pPr lvl="1"/>
            <a:r>
              <a:rPr lang="es-ES" sz="1700" dirty="0"/>
              <a:t>Pulsar el botón derecho del ratón</a:t>
            </a:r>
          </a:p>
          <a:p>
            <a:pPr lvl="1"/>
            <a:r>
              <a:rPr lang="es-ES" sz="1700" dirty="0"/>
              <a:t>Aparecerá un menú con las opciones asociadas al elemento señalado</a:t>
            </a:r>
          </a:p>
          <a:p>
            <a:r>
              <a:rPr lang="es-ES" sz="1700" dirty="0"/>
              <a:t>- </a:t>
            </a:r>
            <a:r>
              <a:rPr lang="es-ES" sz="1700" b="1" dirty="0"/>
              <a:t>Cerrar menú emergente:</a:t>
            </a:r>
          </a:p>
          <a:p>
            <a:pPr marL="544068" lvl="1" indent="-342900">
              <a:buFont typeface="+mj-lt"/>
              <a:buAutoNum type="alphaLcParenR"/>
            </a:pPr>
            <a:r>
              <a:rPr lang="es-ES" sz="1700" dirty="0"/>
              <a:t>Seleccionando una opción del menú haciendo clic en la misma</a:t>
            </a:r>
          </a:p>
          <a:p>
            <a:pPr marL="544068" lvl="1" indent="-342900">
              <a:buFont typeface="+mj-lt"/>
              <a:buAutoNum type="alphaLcParenR"/>
            </a:pPr>
            <a:r>
              <a:rPr lang="es-ES" sz="1700" dirty="0"/>
              <a:t>Pulsando sobre cualquier elemento ajeno al menú</a:t>
            </a:r>
          </a:p>
          <a:p>
            <a:pPr marL="544068" lvl="1" indent="-342900">
              <a:buFont typeface="+mj-lt"/>
              <a:buAutoNum type="alphaLcParenR"/>
            </a:pPr>
            <a:r>
              <a:rPr lang="es-ES" sz="1700" dirty="0"/>
              <a:t>Pulsando la tecla </a:t>
            </a:r>
            <a:r>
              <a:rPr lang="es-ES" sz="1700" dirty="0" err="1"/>
              <a:t>Esc</a:t>
            </a:r>
            <a:endParaRPr lang="es-ES" sz="1700" dirty="0"/>
          </a:p>
          <a:p>
            <a:endParaRPr lang="es-ES" sz="1700" dirty="0"/>
          </a:p>
        </p:txBody>
      </p:sp>
    </p:spTree>
    <p:extLst>
      <p:ext uri="{BB962C8B-B14F-4D97-AF65-F5344CB8AC3E}">
        <p14:creationId xmlns:p14="http://schemas.microsoft.com/office/powerpoint/2010/main" val="1198624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94BA93-9B57-4E8A-9752-66B2E0944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Introducción al sistema operativo Windows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656838-F022-429E-ADB4-145B0E8F7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dirty="0"/>
              <a:t>Los sistemas operativos son programas cuya función es la de controlar el funcionamiento interno del ordenador. 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En el caso de Windows el usuario se comunica con el sistema operativo a través de una </a:t>
            </a:r>
            <a:r>
              <a:rPr lang="es-ES" b="1" dirty="0"/>
              <a:t>Interfaz Gráfica de Usuario.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Clasificación según sus versiones:</a:t>
            </a:r>
          </a:p>
          <a:p>
            <a:pPr marL="0" indent="0">
              <a:buNone/>
            </a:pPr>
            <a:r>
              <a:rPr lang="es-ES" b="1" dirty="0"/>
              <a:t> - Entornos operativos: </a:t>
            </a:r>
            <a:r>
              <a:rPr lang="es-ES" dirty="0"/>
              <a:t>Windows 3.1, era una aplicación que se ejecutaba a través de MS-DOS</a:t>
            </a:r>
          </a:p>
          <a:p>
            <a:pPr marL="0" indent="0">
              <a:buNone/>
            </a:pPr>
            <a:r>
              <a:rPr lang="es-ES" b="1" dirty="0"/>
              <a:t> - Sistema operativo monousuario y multitarea: </a:t>
            </a:r>
            <a:r>
              <a:rPr lang="es-ES" dirty="0"/>
              <a:t>Windows 95, Windows 98 y Windows ME</a:t>
            </a:r>
          </a:p>
          <a:p>
            <a:pPr marL="0" indent="0">
              <a:buNone/>
            </a:pPr>
            <a:r>
              <a:rPr lang="es-ES" b="1" dirty="0"/>
              <a:t> - Sistema operativo multiusuario y multitarea: </a:t>
            </a:r>
            <a:r>
              <a:rPr lang="es-ES" dirty="0"/>
              <a:t> Windows NT, Windows 2000, Windows XP, Windows 2003, Windows Vista, Windows 7, Windows 8 y Windows 10.</a:t>
            </a:r>
            <a:endParaRPr lang="es-ES" b="1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68699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12B3D2-0D96-4343-AE67-3355F0BEB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Cuadros de diálogo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E02BE4-376D-4AD4-9C89-5521B089B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4146525" cy="4023360"/>
          </a:xfrm>
        </p:spPr>
        <p:txBody>
          <a:bodyPr>
            <a:normAutofit/>
          </a:bodyPr>
          <a:lstStyle/>
          <a:p>
            <a:r>
              <a:rPr lang="es-ES" dirty="0"/>
              <a:t>Windows presenta cuadros de diálogo cuando los usuarios tenemos que introducir información o elegir opciones.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38AEA50-429D-47B5-9C85-976E07E7A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255" y="2082166"/>
            <a:ext cx="568642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01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7860A7-CB9A-4FBE-BFDA-FAA98F35B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Escritorio y sus elementos</a:t>
            </a:r>
          </a:p>
        </p:txBody>
      </p:sp>
      <p:pic>
        <p:nvPicPr>
          <p:cNvPr id="5" name="Marcador de contenido 4" descr="Imagen que contiene monitor, interior, cielo, ordenador&#10;&#10;Descripción generada con confianza muy alta">
            <a:extLst>
              <a:ext uri="{FF2B5EF4-FFF2-40B4-BE49-F238E27FC236}">
                <a16:creationId xmlns:a16="http://schemas.microsoft.com/office/drawing/2014/main" id="{A864986F-5442-4B06-8D0E-868177E27E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715905" y="1737360"/>
            <a:ext cx="8049531" cy="4527861"/>
          </a:xfrm>
        </p:spPr>
      </p:pic>
      <p:sp>
        <p:nvSpPr>
          <p:cNvPr id="8" name="Globo: línea 7">
            <a:extLst>
              <a:ext uri="{FF2B5EF4-FFF2-40B4-BE49-F238E27FC236}">
                <a16:creationId xmlns:a16="http://schemas.microsoft.com/office/drawing/2014/main" id="{EFCA2225-D6A7-4D44-84A3-5BB716549E09}"/>
              </a:ext>
            </a:extLst>
          </p:cNvPr>
          <p:cNvSpPr/>
          <p:nvPr/>
        </p:nvSpPr>
        <p:spPr>
          <a:xfrm>
            <a:off x="376413" y="5601810"/>
            <a:ext cx="1038687" cy="479394"/>
          </a:xfrm>
          <a:prstGeom prst="borderCallout1">
            <a:avLst>
              <a:gd name="adj1" fmla="val 50232"/>
              <a:gd name="adj2" fmla="val 101069"/>
              <a:gd name="adj3" fmla="val 94700"/>
              <a:gd name="adj4" fmla="val 1286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Barra de tareas</a:t>
            </a:r>
          </a:p>
        </p:txBody>
      </p:sp>
      <p:sp>
        <p:nvSpPr>
          <p:cNvPr id="10" name="Globo: línea 9">
            <a:extLst>
              <a:ext uri="{FF2B5EF4-FFF2-40B4-BE49-F238E27FC236}">
                <a16:creationId xmlns:a16="http://schemas.microsoft.com/office/drawing/2014/main" id="{6CCBE613-628B-4060-B248-A96906E17D00}"/>
              </a:ext>
            </a:extLst>
          </p:cNvPr>
          <p:cNvSpPr/>
          <p:nvPr/>
        </p:nvSpPr>
        <p:spPr>
          <a:xfrm>
            <a:off x="1196562" y="4880944"/>
            <a:ext cx="1038687" cy="479394"/>
          </a:xfrm>
          <a:prstGeom prst="borderCallout1">
            <a:avLst>
              <a:gd name="adj1" fmla="val 94997"/>
              <a:gd name="adj2" fmla="val 48069"/>
              <a:gd name="adj3" fmla="val 262085"/>
              <a:gd name="adj4" fmla="val 666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Menú Inicio</a:t>
            </a:r>
          </a:p>
        </p:txBody>
      </p:sp>
      <p:sp>
        <p:nvSpPr>
          <p:cNvPr id="11" name="Globo: línea 10">
            <a:extLst>
              <a:ext uri="{FF2B5EF4-FFF2-40B4-BE49-F238E27FC236}">
                <a16:creationId xmlns:a16="http://schemas.microsoft.com/office/drawing/2014/main" id="{3F80C685-21A5-4F29-94E6-D4B1045194C6}"/>
              </a:ext>
            </a:extLst>
          </p:cNvPr>
          <p:cNvSpPr/>
          <p:nvPr/>
        </p:nvSpPr>
        <p:spPr>
          <a:xfrm>
            <a:off x="2411027" y="4880944"/>
            <a:ext cx="1554483" cy="719091"/>
          </a:xfrm>
          <a:prstGeom prst="borderCallout1">
            <a:avLst>
              <a:gd name="adj1" fmla="val 93051"/>
              <a:gd name="adj2" fmla="val 52560"/>
              <a:gd name="adj3" fmla="val 162821"/>
              <a:gd name="adj4" fmla="val 477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Cortana y caja de búsqueda</a:t>
            </a:r>
          </a:p>
        </p:txBody>
      </p:sp>
      <p:sp>
        <p:nvSpPr>
          <p:cNvPr id="12" name="Globo: línea 11">
            <a:extLst>
              <a:ext uri="{FF2B5EF4-FFF2-40B4-BE49-F238E27FC236}">
                <a16:creationId xmlns:a16="http://schemas.microsoft.com/office/drawing/2014/main" id="{E23C4B25-BDC9-4780-B12E-BC82999C9397}"/>
              </a:ext>
            </a:extLst>
          </p:cNvPr>
          <p:cNvSpPr/>
          <p:nvPr/>
        </p:nvSpPr>
        <p:spPr>
          <a:xfrm>
            <a:off x="4266315" y="4646645"/>
            <a:ext cx="1038687" cy="833541"/>
          </a:xfrm>
          <a:prstGeom prst="borderCallout1">
            <a:avLst>
              <a:gd name="adj1" fmla="val 102783"/>
              <a:gd name="adj2" fmla="val 59747"/>
              <a:gd name="adj3" fmla="val 180570"/>
              <a:gd name="adj4" fmla="val 100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Boton</a:t>
            </a:r>
            <a:r>
              <a:rPr lang="es-ES" dirty="0"/>
              <a:t> Vista de tareas</a:t>
            </a:r>
          </a:p>
        </p:txBody>
      </p:sp>
      <p:sp>
        <p:nvSpPr>
          <p:cNvPr id="13" name="Globo: línea 12">
            <a:extLst>
              <a:ext uri="{FF2B5EF4-FFF2-40B4-BE49-F238E27FC236}">
                <a16:creationId xmlns:a16="http://schemas.microsoft.com/office/drawing/2014/main" id="{0549C621-89A7-4770-983A-82F6B6F7072B}"/>
              </a:ext>
            </a:extLst>
          </p:cNvPr>
          <p:cNvSpPr/>
          <p:nvPr/>
        </p:nvSpPr>
        <p:spPr>
          <a:xfrm>
            <a:off x="5676383" y="4880944"/>
            <a:ext cx="1554483" cy="661865"/>
          </a:xfrm>
          <a:prstGeom prst="borderCallout1">
            <a:avLst>
              <a:gd name="adj1" fmla="val 97280"/>
              <a:gd name="adj2" fmla="val 50768"/>
              <a:gd name="adj3" fmla="val 184695"/>
              <a:gd name="adj4" fmla="val -12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Botones de inicio rápido</a:t>
            </a:r>
          </a:p>
        </p:txBody>
      </p:sp>
      <p:sp>
        <p:nvSpPr>
          <p:cNvPr id="14" name="Globo: línea 13">
            <a:extLst>
              <a:ext uri="{FF2B5EF4-FFF2-40B4-BE49-F238E27FC236}">
                <a16:creationId xmlns:a16="http://schemas.microsoft.com/office/drawing/2014/main" id="{25D30892-EC7E-4F50-AB51-39F53D74BEC6}"/>
              </a:ext>
            </a:extLst>
          </p:cNvPr>
          <p:cNvSpPr/>
          <p:nvPr/>
        </p:nvSpPr>
        <p:spPr>
          <a:xfrm>
            <a:off x="7344653" y="4818321"/>
            <a:ext cx="1734033" cy="833541"/>
          </a:xfrm>
          <a:prstGeom prst="borderCallout1">
            <a:avLst>
              <a:gd name="adj1" fmla="val 97280"/>
              <a:gd name="adj2" fmla="val 50768"/>
              <a:gd name="adj3" fmla="val 159571"/>
              <a:gd name="adj4" fmla="val 906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Iconos del sistema y notificaciones</a:t>
            </a:r>
          </a:p>
        </p:txBody>
      </p:sp>
      <p:sp>
        <p:nvSpPr>
          <p:cNvPr id="15" name="Globo: línea 14">
            <a:extLst>
              <a:ext uri="{FF2B5EF4-FFF2-40B4-BE49-F238E27FC236}">
                <a16:creationId xmlns:a16="http://schemas.microsoft.com/office/drawing/2014/main" id="{7CF241C2-357A-45B9-8B9B-792A0CDA31DF}"/>
              </a:ext>
            </a:extLst>
          </p:cNvPr>
          <p:cNvSpPr/>
          <p:nvPr/>
        </p:nvSpPr>
        <p:spPr>
          <a:xfrm>
            <a:off x="9879223" y="4526797"/>
            <a:ext cx="1734033" cy="833541"/>
          </a:xfrm>
          <a:prstGeom prst="borderCallout1">
            <a:avLst>
              <a:gd name="adj1" fmla="val 97280"/>
              <a:gd name="adj2" fmla="val 50768"/>
              <a:gd name="adj3" fmla="val 195392"/>
              <a:gd name="adj4" fmla="val -73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Botón de acceso al Escritorio</a:t>
            </a:r>
          </a:p>
        </p:txBody>
      </p:sp>
      <p:sp>
        <p:nvSpPr>
          <p:cNvPr id="16" name="Globo: línea 15">
            <a:extLst>
              <a:ext uri="{FF2B5EF4-FFF2-40B4-BE49-F238E27FC236}">
                <a16:creationId xmlns:a16="http://schemas.microsoft.com/office/drawing/2014/main" id="{C93F37CD-BC14-41C0-8088-02F96E010A74}"/>
              </a:ext>
            </a:extLst>
          </p:cNvPr>
          <p:cNvSpPr/>
          <p:nvPr/>
        </p:nvSpPr>
        <p:spPr>
          <a:xfrm>
            <a:off x="3098493" y="2174033"/>
            <a:ext cx="1734033" cy="833541"/>
          </a:xfrm>
          <a:prstGeom prst="borderCallout1">
            <a:avLst>
              <a:gd name="adj1" fmla="val 51385"/>
              <a:gd name="adj2" fmla="val -888"/>
              <a:gd name="adj3" fmla="val -10577"/>
              <a:gd name="adj4" fmla="val -611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Iconos del escritorio</a:t>
            </a:r>
          </a:p>
        </p:txBody>
      </p:sp>
    </p:spTree>
    <p:extLst>
      <p:ext uri="{BB962C8B-B14F-4D97-AF65-F5344CB8AC3E}">
        <p14:creationId xmlns:p14="http://schemas.microsoft.com/office/powerpoint/2010/main" val="42407362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8EBAFD-D320-4EED-BE42-92006ED81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Botón inicio y la barra de tareas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631C72-AF76-4699-9F23-5690131E2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- </a:t>
            </a:r>
            <a:r>
              <a:rPr lang="es-ES" b="1" dirty="0" err="1"/>
              <a:t>Jump</a:t>
            </a:r>
            <a:r>
              <a:rPr lang="es-ES" b="1" dirty="0"/>
              <a:t> </a:t>
            </a:r>
            <a:r>
              <a:rPr lang="es-ES" b="1" dirty="0" err="1"/>
              <a:t>lists</a:t>
            </a:r>
            <a:r>
              <a:rPr lang="es-ES" b="1" dirty="0"/>
              <a:t>: </a:t>
            </a:r>
            <a:r>
              <a:rPr lang="es-ES" dirty="0" err="1"/>
              <a:t>Menu</a:t>
            </a:r>
            <a:r>
              <a:rPr lang="es-ES" dirty="0"/>
              <a:t> contextual que aparece al hacer clic derecho en un icono de la barra de tareas</a:t>
            </a:r>
          </a:p>
          <a:p>
            <a:r>
              <a:rPr lang="es-ES" b="1" dirty="0"/>
              <a:t>- Anclaje: </a:t>
            </a:r>
            <a:r>
              <a:rPr lang="es-ES" dirty="0"/>
              <a:t>Capacidad de poner un programa como favorito en la barra de tareas</a:t>
            </a:r>
          </a:p>
          <a:p>
            <a:r>
              <a:rPr lang="es-ES" b="1" dirty="0"/>
              <a:t>- Vista previas activas de la barra de tareas: </a:t>
            </a:r>
            <a:r>
              <a:rPr lang="es-ES" dirty="0"/>
              <a:t>Al dejar el </a:t>
            </a:r>
            <a:r>
              <a:rPr lang="es-ES" dirty="0" err="1"/>
              <a:t>raton</a:t>
            </a:r>
            <a:r>
              <a:rPr lang="es-ES" dirty="0"/>
              <a:t> sobre un icono de la barra de tareas activo se muestra una vista previa</a:t>
            </a:r>
          </a:p>
          <a:p>
            <a:r>
              <a:rPr lang="es-ES" b="1" dirty="0"/>
              <a:t>- Fondo de escritorio: </a:t>
            </a:r>
            <a:r>
              <a:rPr lang="es-ES" dirty="0"/>
              <a:t>Mostrar el fondo de </a:t>
            </a:r>
            <a:r>
              <a:rPr lang="es-ES" dirty="0" err="1"/>
              <a:t>escrotior</a:t>
            </a:r>
            <a:endParaRPr lang="es-ES" dirty="0"/>
          </a:p>
          <a:p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41683288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EC2E29-0A9E-4D90-BFC4-18D021259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Barra de tareas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FD559B-94BE-4643-996C-759C28952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- Objetos anclados</a:t>
            </a:r>
            <a:r>
              <a:rPr lang="es-ES" dirty="0"/>
              <a:t>: Iconos para </a:t>
            </a:r>
            <a:r>
              <a:rPr lang="es-ES" dirty="0" err="1"/>
              <a:t>accedermas</a:t>
            </a:r>
            <a:r>
              <a:rPr lang="es-ES" dirty="0"/>
              <a:t> rápidamente a un programa</a:t>
            </a:r>
          </a:p>
          <a:p>
            <a:r>
              <a:rPr lang="es-ES" b="1" dirty="0"/>
              <a:t>-</a:t>
            </a:r>
            <a:r>
              <a:rPr lang="es-ES" dirty="0"/>
              <a:t> </a:t>
            </a:r>
            <a:r>
              <a:rPr lang="es-ES" b="1" dirty="0"/>
              <a:t>Área de mensajes o área de notificaciones: </a:t>
            </a:r>
            <a:r>
              <a:rPr lang="es-ES" dirty="0"/>
              <a:t>Pequeños iconos que nos indican ciertas tareas en ejecución además del reloj.</a:t>
            </a:r>
            <a:endParaRPr lang="es-ES" b="1" dirty="0"/>
          </a:p>
          <a:p>
            <a:r>
              <a:rPr lang="es-ES" b="1" dirty="0"/>
              <a:t>-</a:t>
            </a:r>
            <a:r>
              <a:rPr lang="es-ES" dirty="0"/>
              <a:t> </a:t>
            </a:r>
            <a:r>
              <a:rPr lang="es-ES" b="1" dirty="0"/>
              <a:t>Configuración de la barra de tareas: </a:t>
            </a:r>
            <a:r>
              <a:rPr lang="es-ES" dirty="0"/>
              <a:t>Se accede al hacer clic derecho sobre la propia barra de tareas mostrando el menú contextual y escogiendo la opción </a:t>
            </a:r>
            <a:r>
              <a:rPr lang="es-ES" i="1" dirty="0"/>
              <a:t>Configuración</a:t>
            </a:r>
            <a:endParaRPr lang="es-ES" b="1" dirty="0"/>
          </a:p>
          <a:p>
            <a:r>
              <a:rPr lang="es-ES" b="1" dirty="0"/>
              <a:t>-</a:t>
            </a:r>
            <a:r>
              <a:rPr lang="es-ES" dirty="0"/>
              <a:t> </a:t>
            </a:r>
            <a:r>
              <a:rPr lang="es-ES" b="1" dirty="0"/>
              <a:t>Distribución de las ventanas abiertas: </a:t>
            </a:r>
            <a:r>
              <a:rPr lang="es-ES" dirty="0"/>
              <a:t>A través del propio menú contextual de la barra de tareas permite reorganizar las ventanas</a:t>
            </a:r>
            <a:endParaRPr lang="es-ES" b="1" dirty="0"/>
          </a:p>
          <a:p>
            <a:r>
              <a:rPr lang="es-ES" b="1" dirty="0"/>
              <a:t>- Personalizar el menú inicio: </a:t>
            </a:r>
            <a:r>
              <a:rPr lang="es-ES" dirty="0"/>
              <a:t>A través del menú anterior podemos también personalizar el menú inicio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7921412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495F86-6ECB-4B92-93E1-DFBEF5634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Papelera de reciclaje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BE6FCC-9FA6-43E9-BEDB-4EF5D393C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Al eliminar un archivo se manda automáticamente a la papelera de reciclaje, esto no ocurre si se borra a través de MS-DOS o  a través del atajo </a:t>
            </a:r>
            <a:r>
              <a:rPr lang="es-ES" b="1" i="1" dirty="0" err="1"/>
              <a:t>Shit</a:t>
            </a:r>
            <a:r>
              <a:rPr lang="es-ES" b="1" i="1" dirty="0"/>
              <a:t> + </a:t>
            </a:r>
            <a:r>
              <a:rPr lang="es-ES" b="1" i="1" dirty="0" err="1"/>
              <a:t>Supr</a:t>
            </a:r>
            <a:r>
              <a:rPr lang="es-ES" b="1" i="1" dirty="0"/>
              <a:t> </a:t>
            </a:r>
            <a:endParaRPr lang="es-ES" dirty="0"/>
          </a:p>
          <a:p>
            <a:endParaRPr lang="es-ES" dirty="0"/>
          </a:p>
          <a:p>
            <a:r>
              <a:rPr lang="es-ES" b="1" dirty="0"/>
              <a:t>Vaciado de la papelera:</a:t>
            </a:r>
            <a:r>
              <a:rPr lang="es-ES" dirty="0"/>
              <a:t> Cuando existan archivos en la papelera, el propio icono se modificara, podemos eliminarlos definitivamente mostrando el menú contextual de la papelera haciendo clic derecho sobre ella y escogiendo la opción de “</a:t>
            </a:r>
            <a:r>
              <a:rPr lang="es-ES" i="1" dirty="0"/>
              <a:t>Vaciar papelera de reciclaje”</a:t>
            </a:r>
            <a:endParaRPr lang="es-ES" dirty="0"/>
          </a:p>
          <a:p>
            <a:endParaRPr lang="es-ES" dirty="0"/>
          </a:p>
          <a:p>
            <a:r>
              <a:rPr lang="es-ES" b="1" dirty="0"/>
              <a:t>Recuperación de ficheros: </a:t>
            </a:r>
            <a:r>
              <a:rPr lang="es-ES" dirty="0"/>
              <a:t>Abrimos la papelera y sobre un fichero en ella elegimos la opción “restaurar”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864980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F8870C-E32F-4ED9-B50E-7A154257A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Menú inicio</a:t>
            </a:r>
            <a:br>
              <a:rPr lang="es-ES" dirty="0"/>
            </a:br>
            <a:r>
              <a:rPr lang="es-ES" dirty="0"/>
              <a:t>Apagar el sistema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350F1C-FE11-4D48-9AA1-BE9669229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dirty="0"/>
              <a:t>- </a:t>
            </a:r>
            <a:r>
              <a:rPr lang="es-ES" b="1" dirty="0"/>
              <a:t>Apagar: </a:t>
            </a:r>
            <a:r>
              <a:rPr lang="es-ES" dirty="0"/>
              <a:t>Inicia el proceso de apagado del sistema</a:t>
            </a:r>
            <a:endParaRPr lang="es-ES" b="1" dirty="0"/>
          </a:p>
          <a:p>
            <a:r>
              <a:rPr lang="es-ES" b="1" dirty="0"/>
              <a:t>- Cambiar de usuario: </a:t>
            </a:r>
            <a:r>
              <a:rPr lang="es-ES" dirty="0"/>
              <a:t>Permite cambiar a otro usuario sin cerrar la sesión actual</a:t>
            </a:r>
            <a:endParaRPr lang="es-ES" b="1" dirty="0"/>
          </a:p>
          <a:p>
            <a:r>
              <a:rPr lang="es-ES" b="1" dirty="0"/>
              <a:t>- Cerrar sesión: </a:t>
            </a:r>
            <a:r>
              <a:rPr lang="es-ES" dirty="0"/>
              <a:t>Cierra la sesión, lo que implica que se terminaran todas las aplicaciones iniciadas por el usuario</a:t>
            </a:r>
            <a:endParaRPr lang="es-ES" b="1" dirty="0"/>
          </a:p>
          <a:p>
            <a:r>
              <a:rPr lang="es-ES" b="1" dirty="0"/>
              <a:t>- Bloquear: </a:t>
            </a:r>
            <a:r>
              <a:rPr lang="es-ES" dirty="0"/>
              <a:t>Es como un cambio de usuario, pero la primera opción es desbloquear al usuario activo</a:t>
            </a:r>
            <a:endParaRPr lang="es-ES" b="1" dirty="0"/>
          </a:p>
          <a:p>
            <a:r>
              <a:rPr lang="es-ES" b="1" dirty="0"/>
              <a:t>- Reiniciar: </a:t>
            </a:r>
            <a:r>
              <a:rPr lang="es-ES" dirty="0"/>
              <a:t>Realiza el proceso de apagado y vuelve a iniciar el sistema</a:t>
            </a:r>
            <a:endParaRPr lang="es-ES" b="1" dirty="0"/>
          </a:p>
          <a:p>
            <a:r>
              <a:rPr lang="es-ES" b="1" dirty="0"/>
              <a:t>- Suspender: </a:t>
            </a:r>
            <a:r>
              <a:rPr lang="es-ES" dirty="0"/>
              <a:t>Estado en el que el equipo consume menos electricidad, permaneciendo en espera aunque no es posible utilizarlo.</a:t>
            </a:r>
            <a:endParaRPr lang="es-ES" b="1" dirty="0"/>
          </a:p>
          <a:p>
            <a:endParaRPr lang="es-ES" b="1" dirty="0"/>
          </a:p>
          <a:p>
            <a:r>
              <a:rPr lang="es-ES" dirty="0"/>
              <a:t>La mayoría de estas acciones también se pueden conseguir pulsando </a:t>
            </a:r>
            <a:r>
              <a:rPr lang="es-ES" b="1" i="1" dirty="0" err="1"/>
              <a:t>Ctrl</a:t>
            </a:r>
            <a:r>
              <a:rPr lang="es-ES" b="1" i="1" dirty="0"/>
              <a:t> + Alt + </a:t>
            </a:r>
            <a:r>
              <a:rPr lang="es-ES" b="1" i="1" dirty="0" err="1"/>
              <a:t>Supr</a:t>
            </a:r>
            <a:endParaRPr lang="es-ES" b="1" i="1" dirty="0"/>
          </a:p>
        </p:txBody>
      </p:sp>
    </p:spTree>
    <p:extLst>
      <p:ext uri="{BB962C8B-B14F-4D97-AF65-F5344CB8AC3E}">
        <p14:creationId xmlns:p14="http://schemas.microsoft.com/office/powerpoint/2010/main" val="20480799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6BE277-0B90-4317-BA14-0738DE60C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Menú inicio</a:t>
            </a:r>
            <a:br>
              <a:rPr lang="es-ES" dirty="0"/>
            </a:br>
            <a:r>
              <a:rPr lang="es-ES" dirty="0"/>
              <a:t>Obtener ayuda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BE2A19-177C-441B-8E20-8B1AEF78E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 acceder a la ayuda completa del sistema operativo escribir “ayuda” en el cuadro de búsqueda la barra de tareas</a:t>
            </a:r>
          </a:p>
        </p:txBody>
      </p:sp>
    </p:spTree>
    <p:extLst>
      <p:ext uri="{BB962C8B-B14F-4D97-AF65-F5344CB8AC3E}">
        <p14:creationId xmlns:p14="http://schemas.microsoft.com/office/powerpoint/2010/main" val="19508218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7FA97E-6ABA-4897-9A80-FBD016159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Menú Inicio</a:t>
            </a:r>
            <a:br>
              <a:rPr lang="es-ES" dirty="0"/>
            </a:br>
            <a:r>
              <a:rPr lang="es-ES" dirty="0"/>
              <a:t>Buscar en el ordenador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6CB86C-814A-42F8-81D5-BE5A17F43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realiza a través del cuadro de búsqueda de la barra de tareas.</a:t>
            </a:r>
          </a:p>
          <a:p>
            <a:endParaRPr lang="es-ES" dirty="0"/>
          </a:p>
          <a:p>
            <a:r>
              <a:rPr lang="es-ES" dirty="0"/>
              <a:t>Se pueden usar los siguientes caracteres especiales</a:t>
            </a:r>
          </a:p>
          <a:p>
            <a:r>
              <a:rPr lang="es-ES" dirty="0"/>
              <a:t>- </a:t>
            </a:r>
            <a:r>
              <a:rPr lang="es-ES" b="1" dirty="0"/>
              <a:t>* (asterisco):</a:t>
            </a:r>
            <a:r>
              <a:rPr lang="es-ES" dirty="0"/>
              <a:t> Equivale a cualquier numero de caracteres, se puede usar tanto en el nombre como en la extensión del archivo</a:t>
            </a:r>
            <a:endParaRPr lang="es-ES" b="1" dirty="0"/>
          </a:p>
          <a:p>
            <a:r>
              <a:rPr lang="es-ES" b="1" dirty="0"/>
              <a:t>- ? (interrogante):  </a:t>
            </a:r>
            <a:r>
              <a:rPr lang="es-ES" dirty="0"/>
              <a:t>Equivale a un único carácter que ocupe la misma posición en el nombre o en la extensión del archivo</a:t>
            </a:r>
          </a:p>
        </p:txBody>
      </p:sp>
    </p:spTree>
    <p:extLst>
      <p:ext uri="{BB962C8B-B14F-4D97-AF65-F5344CB8AC3E}">
        <p14:creationId xmlns:p14="http://schemas.microsoft.com/office/powerpoint/2010/main" val="40197950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A2ECC5-484C-4E91-9193-3071E0E4E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Menú inicio</a:t>
            </a:r>
            <a:br>
              <a:rPr lang="es-ES" dirty="0"/>
            </a:br>
            <a:r>
              <a:rPr lang="es-ES" dirty="0"/>
              <a:t>Cambiar la configuración del sistema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23CF16-6A1D-4DDA-8FBA-638D7C909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/>
              <a:t>Se realiza a través del </a:t>
            </a:r>
            <a:r>
              <a:rPr lang="es-ES" b="1" dirty="0"/>
              <a:t>Panel de control</a:t>
            </a:r>
            <a:r>
              <a:rPr lang="es-ES" dirty="0"/>
              <a:t>.</a:t>
            </a:r>
          </a:p>
          <a:p>
            <a:r>
              <a:rPr lang="es-ES" dirty="0"/>
              <a:t>Opciones: </a:t>
            </a:r>
          </a:p>
          <a:p>
            <a:r>
              <a:rPr lang="es-ES" dirty="0"/>
              <a:t>- </a:t>
            </a:r>
            <a:r>
              <a:rPr lang="es-ES" b="1" dirty="0"/>
              <a:t>Centro de accesibilidad: </a:t>
            </a:r>
            <a:r>
              <a:rPr lang="es-ES" dirty="0"/>
              <a:t>Opciones para que el sistema se adapte a las personas discapacitadas</a:t>
            </a:r>
            <a:endParaRPr lang="es-ES" b="1" dirty="0"/>
          </a:p>
          <a:p>
            <a:r>
              <a:rPr lang="es-ES" b="1" dirty="0"/>
              <a:t>- Dispositivos e impresoras: </a:t>
            </a:r>
            <a:r>
              <a:rPr lang="es-ES" dirty="0"/>
              <a:t>Gestión de los dispositivos conectados al sistema que incluyan </a:t>
            </a:r>
            <a:r>
              <a:rPr lang="es-ES" b="1" dirty="0"/>
              <a:t>Plug &amp; Play</a:t>
            </a:r>
            <a:r>
              <a:rPr lang="es-ES" dirty="0"/>
              <a:t>. Plug &amp; Play es la tecnología que permite al sistema operativo detectar un nuevo dispositivo e instalarlo.</a:t>
            </a:r>
            <a:endParaRPr lang="es-ES" b="1" dirty="0"/>
          </a:p>
          <a:p>
            <a:r>
              <a:rPr lang="es-ES" b="1" dirty="0"/>
              <a:t>- Programas y características: </a:t>
            </a:r>
            <a:r>
              <a:rPr lang="es-ES" dirty="0"/>
              <a:t>Permite la gestión de los programas instalados en el sistema</a:t>
            </a:r>
            <a:endParaRPr lang="es-ES" b="1" dirty="0"/>
          </a:p>
          <a:p>
            <a:r>
              <a:rPr lang="es-ES" b="1" dirty="0"/>
              <a:t>- Fecha y hora: </a:t>
            </a:r>
            <a:r>
              <a:rPr lang="es-ES" dirty="0"/>
              <a:t>Permite cambiar la fecha y hora del sistema además de establecer opciones regionales</a:t>
            </a:r>
            <a:endParaRPr lang="es-ES" b="1" dirty="0"/>
          </a:p>
          <a:p>
            <a:r>
              <a:rPr lang="es-ES" b="1" dirty="0"/>
              <a:t>- Fuentes: </a:t>
            </a:r>
            <a:r>
              <a:rPr lang="es-ES" dirty="0"/>
              <a:t>Nos permite visualizar las fuentes instaladas en nuestro ordenador y realizar acciones como agregar, imprimir o eliminar</a:t>
            </a:r>
            <a:endParaRPr lang="es-ES" b="1" dirty="0"/>
          </a:p>
          <a:p>
            <a:r>
              <a:rPr lang="es-ES" b="1" dirty="0"/>
              <a:t>- Opciones de internet: </a:t>
            </a:r>
            <a:r>
              <a:rPr lang="es-ES" dirty="0"/>
              <a:t>Permite ajustar los parámetros de conexión a internet</a:t>
            </a:r>
            <a:endParaRPr lang="es-ES" b="1" dirty="0"/>
          </a:p>
          <a:p>
            <a:r>
              <a:rPr lang="es-ES" b="1" dirty="0"/>
              <a:t>- Teclado: </a:t>
            </a:r>
            <a:r>
              <a:rPr lang="es-ES" dirty="0"/>
              <a:t>Permite modificar aspectos relacionados con el teclado, como la velocidad de repetición de una tecla al mantenerla, la latencia del cursor o la propia distribución del mismo</a:t>
            </a:r>
            <a:endParaRPr lang="es-ES" b="1" dirty="0"/>
          </a:p>
          <a:p>
            <a:r>
              <a:rPr lang="es-ES" b="1" dirty="0"/>
              <a:t>- Correo: </a:t>
            </a:r>
            <a:r>
              <a:rPr lang="es-ES" dirty="0"/>
              <a:t>Si estamos usando Microsoft Exchange o Microsoft Outlook como cliente de correo </a:t>
            </a:r>
            <a:r>
              <a:rPr lang="es-ES" dirty="0" err="1"/>
              <a:t>electornico</a:t>
            </a:r>
            <a:r>
              <a:rPr lang="es-ES" dirty="0"/>
              <a:t> nos permite configurar sus </a:t>
            </a:r>
            <a:r>
              <a:rPr lang="es-ES" dirty="0" err="1"/>
              <a:t>parametros</a:t>
            </a:r>
            <a:endParaRPr lang="es-ES" dirty="0"/>
          </a:p>
          <a:p>
            <a:endParaRPr lang="es-ES" b="1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199001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C80696-FD25-4AD3-BA12-499C6A2BD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Menú inicio</a:t>
            </a:r>
            <a:br>
              <a:rPr lang="es-ES" dirty="0"/>
            </a:br>
            <a:r>
              <a:rPr lang="es-ES" dirty="0"/>
              <a:t>Cambiar la configuración del sistema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66032E-5499-46E7-9465-F93697F26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b="1" dirty="0"/>
              <a:t>- Ratón: </a:t>
            </a:r>
            <a:r>
              <a:rPr lang="es-ES" dirty="0"/>
              <a:t>Configuraciones para el ratón, punteros de pantalla, cambiar la funcionalidad de los botones, velocidad de doble </a:t>
            </a:r>
            <a:r>
              <a:rPr lang="es-ES" dirty="0" err="1"/>
              <a:t>click</a:t>
            </a:r>
            <a:endParaRPr lang="es-ES" b="1" dirty="0"/>
          </a:p>
          <a:p>
            <a:r>
              <a:rPr lang="es-ES" b="1" dirty="0"/>
              <a:t>- Sonido: </a:t>
            </a:r>
            <a:r>
              <a:rPr lang="es-ES" dirty="0"/>
              <a:t>Configura los aspectos relacionados con la tarjeta de sonido y que sonidos reproduce el sistema operativo.</a:t>
            </a:r>
            <a:endParaRPr lang="es-ES" b="1" dirty="0"/>
          </a:p>
          <a:p>
            <a:r>
              <a:rPr lang="es-ES" b="1" dirty="0"/>
              <a:t>- Centro de redes y recursos compartidos: </a:t>
            </a:r>
            <a:r>
              <a:rPr lang="es-ES" dirty="0"/>
              <a:t>Nos permite gestionar las conexiones de red existente así como las opciones para compartir archivos entre equipos.</a:t>
            </a:r>
            <a:endParaRPr lang="es-ES" b="1" dirty="0"/>
          </a:p>
          <a:p>
            <a:r>
              <a:rPr lang="es-ES" b="1" dirty="0"/>
              <a:t>- Cuentas de usuario: </a:t>
            </a:r>
            <a:r>
              <a:rPr lang="es-ES" dirty="0"/>
              <a:t>Gestionar cuentas de usuario.</a:t>
            </a:r>
            <a:endParaRPr lang="es-ES" b="1" dirty="0"/>
          </a:p>
          <a:p>
            <a:r>
              <a:rPr lang="es-ES" b="1" dirty="0"/>
              <a:t>- Opciones de energía: </a:t>
            </a:r>
            <a:r>
              <a:rPr lang="es-ES" dirty="0"/>
              <a:t>Opciones relacionados al consumo energético del sistema.</a:t>
            </a:r>
            <a:endParaRPr lang="es-ES" b="1" dirty="0"/>
          </a:p>
          <a:p>
            <a:r>
              <a:rPr lang="es-ES" b="1" dirty="0"/>
              <a:t>- Región: </a:t>
            </a:r>
            <a:r>
              <a:rPr lang="es-ES" dirty="0"/>
              <a:t>Controla los parámetros de localización e internacionalización del sistema</a:t>
            </a:r>
            <a:endParaRPr lang="es-ES" b="1" dirty="0"/>
          </a:p>
          <a:p>
            <a:r>
              <a:rPr lang="es-ES" b="1" dirty="0"/>
              <a:t>- Seguridad y mantenimiento: </a:t>
            </a:r>
            <a:r>
              <a:rPr lang="es-ES" dirty="0"/>
              <a:t>Permite la configuración de distintas herramientas como el Firewall, antivirus, etc.</a:t>
            </a:r>
            <a:endParaRPr lang="es-ES" b="1" dirty="0"/>
          </a:p>
          <a:p>
            <a:r>
              <a:rPr lang="es-ES" b="1" dirty="0"/>
              <a:t>- Sistema: </a:t>
            </a:r>
            <a:r>
              <a:rPr lang="es-ES" dirty="0"/>
              <a:t>Nos da una información general sobre el sistema y nos permite modificar configuraciones avanzadas.</a:t>
            </a:r>
            <a:endParaRPr lang="es-ES" b="1" dirty="0"/>
          </a:p>
          <a:p>
            <a:r>
              <a:rPr lang="es-ES" dirty="0"/>
              <a:t>- </a:t>
            </a:r>
            <a:r>
              <a:rPr lang="es-ES" b="1" dirty="0"/>
              <a:t>Herramientas administrativas: </a:t>
            </a:r>
            <a:r>
              <a:rPr lang="es-ES" dirty="0"/>
              <a:t>Herramientas relacionadas con la configuración de los dispositivos del sistema, como discos, recursos compartidos, sesiones, etc.</a:t>
            </a:r>
          </a:p>
        </p:txBody>
      </p:sp>
    </p:spTree>
    <p:extLst>
      <p:ext uri="{BB962C8B-B14F-4D97-AF65-F5344CB8AC3E}">
        <p14:creationId xmlns:p14="http://schemas.microsoft.com/office/powerpoint/2010/main" val="1195440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1937DB-7874-4A26-AE74-337ED965C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Fundamentos</a:t>
            </a:r>
            <a:br>
              <a:rPr lang="es-ES" dirty="0"/>
            </a:br>
            <a:r>
              <a:rPr lang="es-ES" dirty="0"/>
              <a:t>Uso del ratón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1DE08A-8DB3-4A84-95E7-B191222A1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/>
              <a:t>- Botón izquierdo (principal)</a:t>
            </a:r>
          </a:p>
          <a:p>
            <a:pPr lvl="2"/>
            <a:r>
              <a:rPr lang="es-ES" b="1" dirty="0"/>
              <a:t>Un clic: </a:t>
            </a:r>
            <a:r>
              <a:rPr lang="es-ES" dirty="0"/>
              <a:t>Selecciona algo. Cuando se indica que hay que </a:t>
            </a:r>
            <a:r>
              <a:rPr lang="es-ES" i="1" dirty="0"/>
              <a:t>pulsar en algo</a:t>
            </a:r>
            <a:r>
              <a:rPr lang="es-ES" dirty="0"/>
              <a:t>, significa pulsarlo con el botón izquierdo del ratón. </a:t>
            </a:r>
          </a:p>
          <a:p>
            <a:pPr lvl="2"/>
            <a:r>
              <a:rPr lang="es-ES" b="1" dirty="0"/>
              <a:t>Doble clic: </a:t>
            </a:r>
            <a:r>
              <a:rPr lang="es-ES" dirty="0"/>
              <a:t>Equivale a ejecutar algo o a abrir algo.</a:t>
            </a:r>
          </a:p>
          <a:p>
            <a:pPr lvl="2"/>
            <a:r>
              <a:rPr lang="es-ES" b="1" dirty="0"/>
              <a:t>Dos clic: </a:t>
            </a:r>
            <a:r>
              <a:rPr lang="es-ES" dirty="0"/>
              <a:t>Nos permite cambiar el nombre a un fichero o de un icono.</a:t>
            </a:r>
            <a:endParaRPr lang="es-ES" b="1" dirty="0"/>
          </a:p>
          <a:p>
            <a:pPr lvl="2"/>
            <a:r>
              <a:rPr lang="es-ES" b="1" dirty="0"/>
              <a:t>Un clic y, sin soltar, mover el ratón: </a:t>
            </a:r>
            <a:r>
              <a:rPr lang="es-ES" dirty="0"/>
              <a:t>Esto nos permite mover un icono o  archivo de sitio.</a:t>
            </a:r>
          </a:p>
          <a:p>
            <a:pPr marL="0">
              <a:buNone/>
            </a:pPr>
            <a:r>
              <a:rPr lang="es-ES" b="1" dirty="0"/>
              <a:t>- Botón derecho (secundario)</a:t>
            </a:r>
          </a:p>
          <a:p>
            <a:pPr lvl="2"/>
            <a:r>
              <a:rPr lang="es-ES" b="1" dirty="0"/>
              <a:t>Un clic: </a:t>
            </a:r>
            <a:r>
              <a:rPr lang="es-ES" dirty="0"/>
              <a:t>Aparece el menú contextual. Este menú es el mismo que si usa la tecla de menús contextuales situada a la izquierda de la tecla Control derecha</a:t>
            </a:r>
          </a:p>
          <a:p>
            <a:pPr lvl="2"/>
            <a:r>
              <a:rPr lang="es-ES" b="1" dirty="0"/>
              <a:t>Un clic y, sin soltar, mover el ratón: </a:t>
            </a:r>
            <a:r>
              <a:rPr lang="es-ES" dirty="0"/>
              <a:t>Arrastre especial, se utiliza para mover, copiar o crear un acceso directo</a:t>
            </a:r>
          </a:p>
          <a:p>
            <a:pPr marL="0">
              <a:buNone/>
            </a:pPr>
            <a:r>
              <a:rPr lang="es-ES" b="1" dirty="0"/>
              <a:t>- Combinaciones de teclas</a:t>
            </a:r>
          </a:p>
          <a:p>
            <a:pPr lvl="2"/>
            <a:r>
              <a:rPr lang="es-ES" b="1" dirty="0"/>
              <a:t>MAYUS + Clic secundario: </a:t>
            </a:r>
            <a:r>
              <a:rPr lang="es-ES" dirty="0"/>
              <a:t>muestra un menú contextual que contiene comandos alternativos</a:t>
            </a:r>
          </a:p>
          <a:p>
            <a:pPr lvl="2"/>
            <a:r>
              <a:rPr lang="es-ES" b="1" dirty="0"/>
              <a:t>MAYUS + Doble clic: </a:t>
            </a:r>
            <a:r>
              <a:rPr lang="es-ES" dirty="0"/>
              <a:t>Ejecuta el comando alternativo predeterminado</a:t>
            </a:r>
          </a:p>
          <a:p>
            <a:pPr lvl="2"/>
            <a:r>
              <a:rPr lang="es-ES" b="1" dirty="0"/>
              <a:t>ALT + Doble clic: </a:t>
            </a:r>
            <a:r>
              <a:rPr lang="es-ES" dirty="0"/>
              <a:t>Muestra las propiedades</a:t>
            </a:r>
            <a:endParaRPr lang="es-ES" b="1" dirty="0"/>
          </a:p>
          <a:p>
            <a:pPr marL="0">
              <a:buNone/>
            </a:pPr>
            <a:endParaRPr lang="es-ES" b="1" dirty="0"/>
          </a:p>
          <a:p>
            <a:pPr lvl="2">
              <a:buFontTx/>
              <a:buChar char="-"/>
            </a:pPr>
            <a:endParaRPr lang="es-ES" dirty="0"/>
          </a:p>
          <a:p>
            <a:pPr marL="201168" lvl="1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233782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1F5AB4-DC06-4F54-9506-CBB9583D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Menú contextual del Menú Inicio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3C62D6-DDF5-4C10-975E-65FB7ADBE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Al hacer clic con el botón derecho del ratón aparecerán diferentes opciones para el menú inicio.</a:t>
            </a:r>
          </a:p>
          <a:p>
            <a:r>
              <a:rPr lang="es-ES" b="1" dirty="0"/>
              <a:t>- Escritorio</a:t>
            </a:r>
          </a:p>
          <a:p>
            <a:r>
              <a:rPr lang="es-ES" b="1" dirty="0"/>
              <a:t>- Apagar o Cerrar Sesión</a:t>
            </a:r>
          </a:p>
          <a:p>
            <a:r>
              <a:rPr lang="es-ES" b="1" dirty="0"/>
              <a:t>- Ejecutar</a:t>
            </a:r>
          </a:p>
          <a:p>
            <a:r>
              <a:rPr lang="es-ES" b="1" dirty="0"/>
              <a:t>- Buscar</a:t>
            </a:r>
          </a:p>
          <a:p>
            <a:r>
              <a:rPr lang="es-ES" b="1" dirty="0"/>
              <a:t>- Explorador de Archivos</a:t>
            </a:r>
          </a:p>
          <a:p>
            <a:r>
              <a:rPr lang="es-ES" b="1" dirty="0"/>
              <a:t>- Configuración</a:t>
            </a:r>
          </a:p>
        </p:txBody>
      </p:sp>
    </p:spTree>
    <p:extLst>
      <p:ext uri="{BB962C8B-B14F-4D97-AF65-F5344CB8AC3E}">
        <p14:creationId xmlns:p14="http://schemas.microsoft.com/office/powerpoint/2010/main" val="32292695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6C6E8F-4979-4C03-977F-B022D5E64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Ejecutar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CFF612EA-DEC4-4AE8-A87D-85636559CE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9959880"/>
              </p:ext>
            </p:extLst>
          </p:nvPr>
        </p:nvGraphicFramePr>
        <p:xfrm>
          <a:off x="1096963" y="1737360"/>
          <a:ext cx="4999037" cy="455793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42051">
                  <a:extLst>
                    <a:ext uri="{9D8B030D-6E8A-4147-A177-3AD203B41FA5}">
                      <a16:colId xmlns:a16="http://schemas.microsoft.com/office/drawing/2014/main" val="662474874"/>
                    </a:ext>
                  </a:extLst>
                </a:gridCol>
                <a:gridCol w="3556986">
                  <a:extLst>
                    <a:ext uri="{9D8B030D-6E8A-4147-A177-3AD203B41FA5}">
                      <a16:colId xmlns:a16="http://schemas.microsoft.com/office/drawing/2014/main" val="2576056103"/>
                    </a:ext>
                  </a:extLst>
                </a:gridCol>
              </a:tblGrid>
              <a:tr h="379828">
                <a:tc>
                  <a:txBody>
                    <a:bodyPr/>
                    <a:lstStyle/>
                    <a:p>
                      <a:r>
                        <a:rPr lang="es-ES" sz="1200" dirty="0" err="1"/>
                        <a:t>cmd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Abre el símbolo de sistema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92322"/>
                  </a:ext>
                </a:extLst>
              </a:tr>
              <a:tr h="379828">
                <a:tc>
                  <a:txBody>
                    <a:bodyPr/>
                    <a:lstStyle/>
                    <a:p>
                      <a:r>
                        <a:rPr lang="es-ES" sz="1200" dirty="0" err="1"/>
                        <a:t>explorer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Abre el explorador de Windows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073522"/>
                  </a:ext>
                </a:extLst>
              </a:tr>
              <a:tr h="379828">
                <a:tc>
                  <a:txBody>
                    <a:bodyPr/>
                    <a:lstStyle/>
                    <a:p>
                      <a:r>
                        <a:rPr lang="es-ES" sz="1200" dirty="0" err="1"/>
                        <a:t>msconfig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Abre la configuración del sistema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083559"/>
                  </a:ext>
                </a:extLst>
              </a:tr>
              <a:tr h="379828">
                <a:tc>
                  <a:txBody>
                    <a:bodyPr/>
                    <a:lstStyle/>
                    <a:p>
                      <a:r>
                        <a:rPr lang="es-ES" sz="1200" dirty="0" err="1"/>
                        <a:t>regedit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Abre el editor del registro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672178"/>
                  </a:ext>
                </a:extLst>
              </a:tr>
              <a:tr h="379828">
                <a:tc>
                  <a:txBody>
                    <a:bodyPr/>
                    <a:lstStyle/>
                    <a:p>
                      <a:r>
                        <a:rPr lang="es-ES" sz="1200" dirty="0" err="1"/>
                        <a:t>devmgmt.msc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Configurar dispositivos y hardware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545747"/>
                  </a:ext>
                </a:extLst>
              </a:tr>
              <a:tr h="379828">
                <a:tc>
                  <a:txBody>
                    <a:bodyPr/>
                    <a:lstStyle/>
                    <a:p>
                      <a:r>
                        <a:rPr lang="es-ES" sz="1200" dirty="0" err="1"/>
                        <a:t>diskmgmt.msc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Administrar volúmenes de disco y crear particiones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966338"/>
                  </a:ext>
                </a:extLst>
              </a:tr>
              <a:tr h="379828">
                <a:tc>
                  <a:txBody>
                    <a:bodyPr/>
                    <a:lstStyle/>
                    <a:p>
                      <a:r>
                        <a:rPr lang="es-ES" sz="1200" dirty="0" err="1"/>
                        <a:t>perfmon.msc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Acceder al monitor del rendimiento del sistema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970071"/>
                  </a:ext>
                </a:extLst>
              </a:tr>
              <a:tr h="379828">
                <a:tc>
                  <a:txBody>
                    <a:bodyPr/>
                    <a:lstStyle/>
                    <a:p>
                      <a:r>
                        <a:rPr lang="es-ES" sz="1200" dirty="0" err="1"/>
                        <a:t>services.msc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Configurar los servicios del sistema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877715"/>
                  </a:ext>
                </a:extLst>
              </a:tr>
              <a:tr h="379828">
                <a:tc>
                  <a:txBody>
                    <a:bodyPr/>
                    <a:lstStyle/>
                    <a:p>
                      <a:r>
                        <a:rPr lang="es-ES" sz="1200" dirty="0" err="1"/>
                        <a:t>slui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Activación de Windows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169193"/>
                  </a:ext>
                </a:extLst>
              </a:tr>
              <a:tr h="379828">
                <a:tc>
                  <a:txBody>
                    <a:bodyPr/>
                    <a:lstStyle/>
                    <a:p>
                      <a:r>
                        <a:rPr lang="es-ES" sz="1200" dirty="0" err="1"/>
                        <a:t>taskmgmr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Administrador de tareas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987555"/>
                  </a:ext>
                </a:extLst>
              </a:tr>
              <a:tr h="379828">
                <a:tc>
                  <a:txBody>
                    <a:bodyPr/>
                    <a:lstStyle/>
                    <a:p>
                      <a:r>
                        <a:rPr lang="es-ES" sz="1200" dirty="0" err="1"/>
                        <a:t>notepad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Bloc de notas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410664"/>
                  </a:ext>
                </a:extLst>
              </a:tr>
              <a:tr h="379828">
                <a:tc>
                  <a:txBody>
                    <a:bodyPr/>
                    <a:lstStyle/>
                    <a:p>
                      <a:r>
                        <a:rPr lang="es-ES" sz="1200" dirty="0" err="1"/>
                        <a:t>calc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Calculadora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532536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804881C8-7949-456F-8650-14128C6BBB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300830"/>
              </p:ext>
            </p:extLst>
          </p:nvPr>
        </p:nvGraphicFramePr>
        <p:xfrm>
          <a:off x="6156643" y="1737360"/>
          <a:ext cx="4999037" cy="151931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42051">
                  <a:extLst>
                    <a:ext uri="{9D8B030D-6E8A-4147-A177-3AD203B41FA5}">
                      <a16:colId xmlns:a16="http://schemas.microsoft.com/office/drawing/2014/main" val="3377922460"/>
                    </a:ext>
                  </a:extLst>
                </a:gridCol>
                <a:gridCol w="3556986">
                  <a:extLst>
                    <a:ext uri="{9D8B030D-6E8A-4147-A177-3AD203B41FA5}">
                      <a16:colId xmlns:a16="http://schemas.microsoft.com/office/drawing/2014/main" val="454555855"/>
                    </a:ext>
                  </a:extLst>
                </a:gridCol>
              </a:tblGrid>
              <a:tr h="379828">
                <a:tc>
                  <a:txBody>
                    <a:bodyPr/>
                    <a:lstStyle/>
                    <a:p>
                      <a:r>
                        <a:rPr lang="es-ES" sz="1200" dirty="0" err="1"/>
                        <a:t>dfrgui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Herramienta de desfragmentación de discos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681893"/>
                  </a:ext>
                </a:extLst>
              </a:tr>
              <a:tr h="379828">
                <a:tc>
                  <a:txBody>
                    <a:bodyPr/>
                    <a:lstStyle/>
                    <a:p>
                      <a:r>
                        <a:rPr lang="es-ES" sz="1200" dirty="0" err="1"/>
                        <a:t>dxdiag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Diagnostico de Direct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142078"/>
                  </a:ext>
                </a:extLst>
              </a:tr>
              <a:tr h="379828">
                <a:tc>
                  <a:txBody>
                    <a:bodyPr/>
                    <a:lstStyle/>
                    <a:p>
                      <a:r>
                        <a:rPr lang="es-ES" sz="1200" dirty="0" err="1"/>
                        <a:t>mdsdched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Diagnostico de MEMORIA de Windows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1117"/>
                  </a:ext>
                </a:extLst>
              </a:tr>
              <a:tr h="379828">
                <a:tc>
                  <a:txBody>
                    <a:bodyPr/>
                    <a:lstStyle/>
                    <a:p>
                      <a:r>
                        <a:rPr lang="es-ES" sz="1200" dirty="0" err="1"/>
                        <a:t>cleanmgmr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Utilizar el liberador de espacio de disco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996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27767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9C3594-E9D4-4869-8EFE-5817FB93E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40861"/>
          </a:xfrm>
        </p:spPr>
        <p:txBody>
          <a:bodyPr/>
          <a:lstStyle/>
          <a:p>
            <a:pPr algn="ctr"/>
            <a:r>
              <a:rPr lang="es-ES" dirty="0"/>
              <a:t>Comandos sistema MS-DOS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9B73E04A-E457-4F84-A13B-E4A8C80BA0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1520424"/>
              </p:ext>
            </p:extLst>
          </p:nvPr>
        </p:nvGraphicFramePr>
        <p:xfrm>
          <a:off x="1036320" y="1127464"/>
          <a:ext cx="4788932" cy="489352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22454">
                  <a:extLst>
                    <a:ext uri="{9D8B030D-6E8A-4147-A177-3AD203B41FA5}">
                      <a16:colId xmlns:a16="http://schemas.microsoft.com/office/drawing/2014/main" val="3129338306"/>
                    </a:ext>
                  </a:extLst>
                </a:gridCol>
                <a:gridCol w="3666478">
                  <a:extLst>
                    <a:ext uri="{9D8B030D-6E8A-4147-A177-3AD203B41FA5}">
                      <a16:colId xmlns:a16="http://schemas.microsoft.com/office/drawing/2014/main" val="3363137324"/>
                    </a:ext>
                  </a:extLst>
                </a:gridCol>
              </a:tblGrid>
              <a:tr h="369694">
                <a:tc>
                  <a:txBody>
                    <a:bodyPr/>
                    <a:lstStyle/>
                    <a:p>
                      <a:r>
                        <a:rPr lang="es-ES" sz="1200" dirty="0"/>
                        <a:t>ATTRIB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Muestra o cambio los atributos del archivo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945095"/>
                  </a:ext>
                </a:extLst>
              </a:tr>
              <a:tr h="369694">
                <a:tc>
                  <a:txBody>
                    <a:bodyPr/>
                    <a:lstStyle/>
                    <a:p>
                      <a:r>
                        <a:rPr lang="es-ES" sz="1200" dirty="0"/>
                        <a:t>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Muestra o cambia el directorio actual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371864"/>
                  </a:ext>
                </a:extLst>
              </a:tr>
              <a:tr h="369694">
                <a:tc>
                  <a:txBody>
                    <a:bodyPr/>
                    <a:lstStyle/>
                    <a:p>
                      <a:r>
                        <a:rPr lang="es-ES" sz="1200" dirty="0"/>
                        <a:t>CHDIR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/>
                        <a:t>Muestra o cambia el directorio actual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093453"/>
                  </a:ext>
                </a:extLst>
              </a:tr>
              <a:tr h="369694">
                <a:tc>
                  <a:txBody>
                    <a:bodyPr/>
                    <a:lstStyle/>
                    <a:p>
                      <a:r>
                        <a:rPr lang="es-ES" sz="1200" dirty="0"/>
                        <a:t>CHKDSK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Comprueba un disco y muestra un informe de su estado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903137"/>
                  </a:ext>
                </a:extLst>
              </a:tr>
              <a:tr h="369694">
                <a:tc>
                  <a:txBody>
                    <a:bodyPr/>
                    <a:lstStyle/>
                    <a:p>
                      <a:r>
                        <a:rPr lang="es-ES" sz="1200" dirty="0"/>
                        <a:t>CLS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Borra la pantalla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049385"/>
                  </a:ext>
                </a:extLst>
              </a:tr>
              <a:tr h="369694">
                <a:tc>
                  <a:txBody>
                    <a:bodyPr/>
                    <a:lstStyle/>
                    <a:p>
                      <a:r>
                        <a:rPr lang="es-ES" sz="1200" dirty="0"/>
                        <a:t>CMD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Inicia una nueva instancia del interpreto de comandos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337843"/>
                  </a:ext>
                </a:extLst>
              </a:tr>
              <a:tr h="369694">
                <a:tc>
                  <a:txBody>
                    <a:bodyPr/>
                    <a:lstStyle/>
                    <a:p>
                      <a:r>
                        <a:rPr lang="es-ES" sz="1200" dirty="0"/>
                        <a:t>COPY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Copia uno o mas archivos en otra ubicación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251341"/>
                  </a:ext>
                </a:extLst>
              </a:tr>
              <a:tr h="369694">
                <a:tc>
                  <a:txBody>
                    <a:bodyPr/>
                    <a:lstStyle/>
                    <a:p>
                      <a:r>
                        <a:rPr lang="es-ES" sz="1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Muestra o establece la fecha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278245"/>
                  </a:ext>
                </a:extLst>
              </a:tr>
              <a:tr h="369694">
                <a:tc>
                  <a:txBody>
                    <a:bodyPr/>
                    <a:lstStyle/>
                    <a:p>
                      <a:r>
                        <a:rPr lang="es-ES" sz="1200" dirty="0"/>
                        <a:t>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Elimina uno o más archivos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806793"/>
                  </a:ext>
                </a:extLst>
              </a:tr>
              <a:tr h="369694">
                <a:tc>
                  <a:txBody>
                    <a:bodyPr/>
                    <a:lstStyle/>
                    <a:p>
                      <a:r>
                        <a:rPr lang="es-ES" sz="1200" dirty="0"/>
                        <a:t>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Muestra una lista de archivos y subdirectorios en un directorio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32231"/>
                  </a:ext>
                </a:extLst>
              </a:tr>
              <a:tr h="369694">
                <a:tc>
                  <a:txBody>
                    <a:bodyPr/>
                    <a:lstStyle/>
                    <a:p>
                      <a:r>
                        <a:rPr lang="es-ES" sz="1200" dirty="0"/>
                        <a:t>ERASE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Elimina uno o mas archivos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616057"/>
                  </a:ext>
                </a:extLst>
              </a:tr>
              <a:tr h="369694">
                <a:tc>
                  <a:txBody>
                    <a:bodyPr/>
                    <a:lstStyle/>
                    <a:p>
                      <a:r>
                        <a:rPr lang="es-ES" sz="1200" dirty="0"/>
                        <a:t>FIND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Busca una cadena de texto en uno o más archivos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189093"/>
                  </a:ext>
                </a:extLst>
              </a:tr>
              <a:tr h="369694">
                <a:tc>
                  <a:txBody>
                    <a:bodyPr/>
                    <a:lstStyle/>
                    <a:p>
                      <a:r>
                        <a:rPr lang="es-ES" sz="1200" dirty="0"/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err="1"/>
                        <a:t>Formeatea</a:t>
                      </a:r>
                      <a:r>
                        <a:rPr lang="es-ES" sz="1200" dirty="0"/>
                        <a:t> un disco para </a:t>
                      </a:r>
                      <a:r>
                        <a:rPr lang="es-ES" sz="1200" dirty="0" err="1"/>
                        <a:t>unasarse</a:t>
                      </a:r>
                      <a:r>
                        <a:rPr lang="es-ES" sz="1200" dirty="0"/>
                        <a:t> con Windows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179909"/>
                  </a:ext>
                </a:extLst>
              </a:tr>
            </a:tbl>
          </a:graphicData>
        </a:graphic>
      </p:graphicFrame>
      <p:graphicFrame>
        <p:nvGraphicFramePr>
          <p:cNvPr id="5" name="Marcador de contenido 3">
            <a:extLst>
              <a:ext uri="{FF2B5EF4-FFF2-40B4-BE49-F238E27FC236}">
                <a16:creationId xmlns:a16="http://schemas.microsoft.com/office/drawing/2014/main" id="{D7928358-80F8-47DC-B4F3-D044A21763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3976010"/>
              </p:ext>
            </p:extLst>
          </p:nvPr>
        </p:nvGraphicFramePr>
        <p:xfrm>
          <a:off x="5886212" y="1127464"/>
          <a:ext cx="5269468" cy="543823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35084">
                  <a:extLst>
                    <a:ext uri="{9D8B030D-6E8A-4147-A177-3AD203B41FA5}">
                      <a16:colId xmlns:a16="http://schemas.microsoft.com/office/drawing/2014/main" val="3129338306"/>
                    </a:ext>
                  </a:extLst>
                </a:gridCol>
                <a:gridCol w="4034384">
                  <a:extLst>
                    <a:ext uri="{9D8B030D-6E8A-4147-A177-3AD203B41FA5}">
                      <a16:colId xmlns:a16="http://schemas.microsoft.com/office/drawing/2014/main" val="3363137324"/>
                    </a:ext>
                  </a:extLst>
                </a:gridCol>
              </a:tblGrid>
              <a:tr h="369694">
                <a:tc>
                  <a:txBody>
                    <a:bodyPr/>
                    <a:lstStyle/>
                    <a:p>
                      <a:r>
                        <a:rPr lang="es-ES" sz="1200" dirty="0"/>
                        <a:t>HELP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Proporciona información de Ayuda para los comandos de Windows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945095"/>
                  </a:ext>
                </a:extLst>
              </a:tr>
              <a:tr h="369694">
                <a:tc>
                  <a:txBody>
                    <a:bodyPr/>
                    <a:lstStyle/>
                    <a:p>
                      <a:r>
                        <a:rPr lang="es-ES" sz="1200" dirty="0"/>
                        <a:t>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Crea un directorio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371864"/>
                  </a:ext>
                </a:extLst>
              </a:tr>
              <a:tr h="369694">
                <a:tc>
                  <a:txBody>
                    <a:bodyPr/>
                    <a:lstStyle/>
                    <a:p>
                      <a:r>
                        <a:rPr lang="es-ES" sz="1200" dirty="0"/>
                        <a:t>MKDIR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Crea un directorio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093453"/>
                  </a:ext>
                </a:extLst>
              </a:tr>
              <a:tr h="369694">
                <a:tc>
                  <a:txBody>
                    <a:bodyPr/>
                    <a:lstStyle/>
                    <a:p>
                      <a:r>
                        <a:rPr lang="es-ES" sz="1200" dirty="0"/>
                        <a:t>PRINT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Imprime un archivo de texto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903137"/>
                  </a:ext>
                </a:extLst>
              </a:tr>
              <a:tr h="369694">
                <a:tc>
                  <a:txBody>
                    <a:bodyPr/>
                    <a:lstStyle/>
                    <a:p>
                      <a:r>
                        <a:rPr lang="es-ES" sz="1200" dirty="0"/>
                        <a:t>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Elimina un directorio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049385"/>
                  </a:ext>
                </a:extLst>
              </a:tr>
              <a:tr h="369694">
                <a:tc>
                  <a:txBody>
                    <a:bodyPr/>
                    <a:lstStyle/>
                    <a:p>
                      <a:r>
                        <a:rPr lang="es-ES" sz="1200" dirty="0"/>
                        <a:t>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Cambia el nombre a uno o mas archivos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337843"/>
                  </a:ext>
                </a:extLst>
              </a:tr>
              <a:tr h="369694">
                <a:tc>
                  <a:txBody>
                    <a:bodyPr/>
                    <a:lstStyle/>
                    <a:p>
                      <a:r>
                        <a:rPr lang="es-ES" sz="1200" dirty="0"/>
                        <a:t>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Cambia el nombre a uno o mas archivos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251341"/>
                  </a:ext>
                </a:extLst>
              </a:tr>
              <a:tr h="369694">
                <a:tc>
                  <a:txBody>
                    <a:bodyPr/>
                    <a:lstStyle/>
                    <a:p>
                      <a:r>
                        <a:rPr lang="es-ES" sz="1200" dirty="0"/>
                        <a:t>RMDIR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Elimina un directorio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278245"/>
                  </a:ext>
                </a:extLst>
              </a:tr>
              <a:tr h="369694">
                <a:tc>
                  <a:txBody>
                    <a:bodyPr/>
                    <a:lstStyle/>
                    <a:p>
                      <a:r>
                        <a:rPr lang="es-ES" sz="12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Muestra o establece la hora del sistema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598123"/>
                  </a:ext>
                </a:extLst>
              </a:tr>
              <a:tr h="369694">
                <a:tc>
                  <a:txBody>
                    <a:bodyPr/>
                    <a:lstStyle/>
                    <a:p>
                      <a:r>
                        <a:rPr lang="es-ES" sz="1200" dirty="0"/>
                        <a:t>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Muestra gráficamente la estructura de directorios de una unidad o ruta de acceso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157589"/>
                  </a:ext>
                </a:extLst>
              </a:tr>
              <a:tr h="369694">
                <a:tc>
                  <a:txBody>
                    <a:bodyPr/>
                    <a:lstStyle/>
                    <a:p>
                      <a:r>
                        <a:rPr lang="es-ES" sz="1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Muestra el contenido de un archivo de texto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040438"/>
                  </a:ext>
                </a:extLst>
              </a:tr>
              <a:tr h="369694">
                <a:tc>
                  <a:txBody>
                    <a:bodyPr/>
                    <a:lstStyle/>
                    <a:p>
                      <a:r>
                        <a:rPr lang="es-ES" sz="1200" dirty="0"/>
                        <a:t>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Muestra la versión de Windows.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436106"/>
                  </a:ext>
                </a:extLst>
              </a:tr>
              <a:tr h="369694">
                <a:tc>
                  <a:txBody>
                    <a:bodyPr/>
                    <a:lstStyle/>
                    <a:p>
                      <a:r>
                        <a:rPr lang="es-ES" sz="1200" dirty="0"/>
                        <a:t>VOL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Muestra la etiqueta del volumen y el numero de serie del disco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137167"/>
                  </a:ext>
                </a:extLst>
              </a:tr>
              <a:tr h="369694">
                <a:tc>
                  <a:txBody>
                    <a:bodyPr/>
                    <a:lstStyle/>
                    <a:p>
                      <a:r>
                        <a:rPr lang="es-ES" sz="1200" dirty="0"/>
                        <a:t>XCOPY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Copia archivos y arboles de directorios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426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00992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89803-E1DE-4A2D-8879-A869EF38D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3420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Comandos MS-DOS</a:t>
            </a:r>
            <a:br>
              <a:rPr lang="es-ES" dirty="0"/>
            </a:br>
            <a:r>
              <a:rPr lang="es-ES" dirty="0"/>
              <a:t>Comandos de red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12DFF3AA-49EF-4DA1-801A-412E4C0EA5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0663799"/>
              </p:ext>
            </p:extLst>
          </p:nvPr>
        </p:nvGraphicFramePr>
        <p:xfrm>
          <a:off x="1096963" y="1846263"/>
          <a:ext cx="10058400" cy="2026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1687303102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353318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200" dirty="0" err="1"/>
                        <a:t>ipconfig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Muestra los parámetros de una conexión de 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5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 dirty="0" err="1"/>
                        <a:t>nbtstat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Muestra las estadísticas del protocolo y las conexiones actuales de TCP/IP usando NBT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2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 dirty="0" err="1"/>
                        <a:t>netstat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Muestra estadísticas del protocolo y conexiones TCP/IP actuales.</a:t>
                      </a:r>
                      <a:endParaRPr lang="es-E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43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 dirty="0"/>
                        <a:t>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Permite probar una conexión de red enviando y recibiendo un paquete de datos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747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 dirty="0" err="1"/>
                        <a:t>tracert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Permite hacer un seguimiento de la ruta entre un equipo y otro en la 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20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55009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C55EDD-A0F4-4477-A9E3-890113800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Configuración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059733-55F3-4480-8C08-59C2917EE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/>
              <a:t>Configuración es la nueva herramienta del sistema para la configuración del sistema para Windows 10 que agrega nuevas opciones. Los elementos que contiene son:</a:t>
            </a:r>
          </a:p>
          <a:p>
            <a:r>
              <a:rPr lang="es-ES" b="1" dirty="0"/>
              <a:t>- Sistema:</a:t>
            </a:r>
            <a:r>
              <a:rPr lang="es-ES" dirty="0"/>
              <a:t> Configuración de distintas secciones del ordenador</a:t>
            </a:r>
            <a:endParaRPr lang="es-ES" b="1" dirty="0"/>
          </a:p>
          <a:p>
            <a:r>
              <a:rPr lang="es-ES" b="1" dirty="0"/>
              <a:t>- Dispositivos: </a:t>
            </a:r>
            <a:r>
              <a:rPr lang="es-ES" dirty="0"/>
              <a:t>Configuración de los dispositivos</a:t>
            </a:r>
            <a:endParaRPr lang="es-ES" b="1" dirty="0"/>
          </a:p>
          <a:p>
            <a:r>
              <a:rPr lang="es-ES" b="1" dirty="0"/>
              <a:t>- Red e internet: </a:t>
            </a:r>
            <a:r>
              <a:rPr lang="es-ES" dirty="0"/>
              <a:t>Opciones relativas al funcionamiento y conexión de redes e internet</a:t>
            </a:r>
            <a:endParaRPr lang="es-ES" b="1" dirty="0"/>
          </a:p>
          <a:p>
            <a:r>
              <a:rPr lang="es-ES" b="1" dirty="0"/>
              <a:t>- Personalización: </a:t>
            </a:r>
            <a:r>
              <a:rPr lang="es-ES" dirty="0"/>
              <a:t>Opciones relativas a la personalización del escritorio.</a:t>
            </a:r>
            <a:endParaRPr lang="es-ES" b="1" dirty="0"/>
          </a:p>
          <a:p>
            <a:r>
              <a:rPr lang="es-ES" b="1" dirty="0"/>
              <a:t>- Aplicaciones:</a:t>
            </a:r>
            <a:r>
              <a:rPr lang="es-ES" dirty="0"/>
              <a:t> Lista las aplicaciones instaladas y permite configurar su comportamiento en el sistema</a:t>
            </a:r>
            <a:endParaRPr lang="es-ES" b="1" dirty="0"/>
          </a:p>
          <a:p>
            <a:r>
              <a:rPr lang="es-ES" b="1" dirty="0"/>
              <a:t>- Cuentas: </a:t>
            </a:r>
            <a:r>
              <a:rPr lang="es-ES" dirty="0"/>
              <a:t>Opciones relativas a la gestión de cuentas de usuario</a:t>
            </a:r>
            <a:endParaRPr lang="es-ES" b="1" dirty="0"/>
          </a:p>
          <a:p>
            <a:r>
              <a:rPr lang="es-ES" b="1" dirty="0"/>
              <a:t>- Hora e idioma: </a:t>
            </a:r>
            <a:r>
              <a:rPr lang="es-ES" dirty="0"/>
              <a:t>Opciones relativas a cambiar la hora y el idioma del sistema</a:t>
            </a:r>
            <a:r>
              <a:rPr lang="es-ES" b="1" dirty="0"/>
              <a:t> </a:t>
            </a:r>
          </a:p>
          <a:p>
            <a:r>
              <a:rPr lang="es-ES" b="1" dirty="0"/>
              <a:t>- Accesibilidad: </a:t>
            </a:r>
            <a:r>
              <a:rPr lang="es-ES" dirty="0"/>
              <a:t>Opciones para las personas con discapacidad</a:t>
            </a:r>
            <a:endParaRPr lang="es-ES" b="1" dirty="0"/>
          </a:p>
          <a:p>
            <a:r>
              <a:rPr lang="es-ES" b="1" dirty="0"/>
              <a:t>- Privacidad: </a:t>
            </a:r>
            <a:r>
              <a:rPr lang="es-ES" dirty="0"/>
              <a:t>Opciones relativas a la </a:t>
            </a:r>
            <a:r>
              <a:rPr lang="es-ES" dirty="0" err="1"/>
              <a:t>confindencialidad</a:t>
            </a:r>
            <a:r>
              <a:rPr lang="es-ES" dirty="0"/>
              <a:t> del usuario</a:t>
            </a:r>
            <a:endParaRPr lang="es-ES" b="1" dirty="0"/>
          </a:p>
          <a:p>
            <a:r>
              <a:rPr lang="es-ES" b="1" dirty="0"/>
              <a:t>- Cortana: </a:t>
            </a:r>
            <a:r>
              <a:rPr lang="es-ES" dirty="0"/>
              <a:t>Opciones relativas al uso y configuración de Cortana.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5744136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0A89F76-7C15-42C5-9B1E-C9E1510C7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570" y="2120654"/>
            <a:ext cx="3135109" cy="306234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6A972EC-F063-4672-ADA9-CCE82A446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s-ES" dirty="0"/>
              <a:t>Administrador de tareas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067EEB-460D-4DD6-AC68-FB092C849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/>
          </a:bodyPr>
          <a:lstStyle/>
          <a:p>
            <a:r>
              <a:rPr lang="es-ES" dirty="0"/>
              <a:t>Gestiona y monitoriza los procesos o tareas activos en el sistema.</a:t>
            </a:r>
          </a:p>
          <a:p>
            <a:endParaRPr lang="es-ES" dirty="0"/>
          </a:p>
          <a:p>
            <a:r>
              <a:rPr lang="es-ES" dirty="0"/>
              <a:t>Se abre de las siguientes formas:</a:t>
            </a:r>
          </a:p>
          <a:p>
            <a:r>
              <a:rPr lang="es-ES" dirty="0"/>
              <a:t>- </a:t>
            </a:r>
            <a:r>
              <a:rPr lang="es-ES" dirty="0" err="1"/>
              <a:t>Ctrl</a:t>
            </a:r>
            <a:r>
              <a:rPr lang="es-ES" dirty="0"/>
              <a:t> + Alt + </a:t>
            </a:r>
            <a:r>
              <a:rPr lang="es-ES" dirty="0" err="1"/>
              <a:t>Supr</a:t>
            </a:r>
            <a:endParaRPr lang="es-ES" dirty="0"/>
          </a:p>
          <a:p>
            <a:r>
              <a:rPr lang="es-ES" dirty="0"/>
              <a:t>- </a:t>
            </a:r>
            <a:r>
              <a:rPr lang="es-ES" dirty="0" err="1"/>
              <a:t>Ctrl</a:t>
            </a:r>
            <a:r>
              <a:rPr lang="es-ES" dirty="0"/>
              <a:t> + Mayus + </a:t>
            </a:r>
            <a:r>
              <a:rPr lang="es-ES" dirty="0" err="1"/>
              <a:t>Esc</a:t>
            </a:r>
            <a:endParaRPr lang="es-ES" dirty="0"/>
          </a:p>
          <a:p>
            <a:r>
              <a:rPr lang="es-ES" dirty="0"/>
              <a:t>- Pulsar con el botón derecho del ratón sobre la barra de tareas y elegir la opción correspondiente</a:t>
            </a:r>
          </a:p>
        </p:txBody>
      </p:sp>
    </p:spTree>
    <p:extLst>
      <p:ext uri="{BB962C8B-B14F-4D97-AF65-F5344CB8AC3E}">
        <p14:creationId xmlns:p14="http://schemas.microsoft.com/office/powerpoint/2010/main" val="25114667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C14DAA-E5D7-447A-A733-5C94DB329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Cortana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FDE12C-C44A-4E3C-81CA-BE0A5EAED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Cosas que puede hacer</a:t>
            </a:r>
          </a:p>
          <a:p>
            <a:r>
              <a:rPr lang="es-ES" dirty="0"/>
              <a:t>- Facilitarle recordatorios relacionados con momentos, lugares o personas</a:t>
            </a:r>
          </a:p>
          <a:p>
            <a:r>
              <a:rPr lang="es-ES" dirty="0"/>
              <a:t>- Realizar le seguimiento de paquetes, equipos, intereses y vuelos.</a:t>
            </a:r>
          </a:p>
          <a:p>
            <a:r>
              <a:rPr lang="es-ES" dirty="0"/>
              <a:t>- Enviar correos electrónicos y mensajes de texto.</a:t>
            </a:r>
          </a:p>
          <a:p>
            <a:r>
              <a:rPr lang="es-ES" dirty="0"/>
              <a:t>- Administrar el calendario y mantenerle al día.</a:t>
            </a:r>
          </a:p>
          <a:p>
            <a:r>
              <a:rPr lang="es-ES" dirty="0"/>
              <a:t>- Crear y administrar listas</a:t>
            </a:r>
          </a:p>
          <a:p>
            <a:r>
              <a:rPr lang="es-ES" dirty="0"/>
              <a:t>- Charlar y jugar a juegos.</a:t>
            </a:r>
          </a:p>
          <a:p>
            <a:r>
              <a:rPr lang="es-ES" dirty="0"/>
              <a:t>- Encontrar datos, archivos, lugares e información</a:t>
            </a:r>
          </a:p>
          <a:p>
            <a:r>
              <a:rPr lang="es-ES" dirty="0"/>
              <a:t>- Abrir cualquier aplicación del sistema</a:t>
            </a:r>
          </a:p>
          <a:p>
            <a:pPr marL="0" indent="0">
              <a:buNone/>
            </a:pPr>
            <a:r>
              <a:rPr lang="es-ES" dirty="0"/>
              <a:t> - Saber que música esta sonando</a:t>
            </a:r>
          </a:p>
          <a:p>
            <a:pPr marL="0" indent="0">
              <a:buNone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2266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BBBAD6-CB1A-4C34-98EF-CB44641C3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Atajos de teclado</a:t>
            </a:r>
            <a:br>
              <a:rPr lang="es-ES" dirty="0"/>
            </a:br>
            <a:r>
              <a:rPr lang="es-ES" dirty="0"/>
              <a:t>Accesibilidad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C767B85C-36D7-4B2C-9469-F9EFB21F2F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8882883"/>
              </p:ext>
            </p:extLst>
          </p:nvPr>
        </p:nvGraphicFramePr>
        <p:xfrm>
          <a:off x="1096963" y="1846263"/>
          <a:ext cx="10058400" cy="2225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3308385975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4218755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Mayúsculas Der durante 8 segundos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Activar y desactivar las teclas de filtro.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177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Alt </a:t>
                      </a:r>
                      <a:r>
                        <a:rPr lang="es-ES" dirty="0" err="1"/>
                        <a:t>Izq</a:t>
                      </a:r>
                      <a:r>
                        <a:rPr lang="es-ES" dirty="0"/>
                        <a:t> + Mayus </a:t>
                      </a:r>
                      <a:r>
                        <a:rPr lang="es-ES" dirty="0" err="1"/>
                        <a:t>Izq</a:t>
                      </a:r>
                      <a:r>
                        <a:rPr lang="es-ES" dirty="0"/>
                        <a:t> + </a:t>
                      </a:r>
                      <a:r>
                        <a:rPr lang="es-ES" dirty="0" err="1"/>
                        <a:t>Impr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Pant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Activar o desactivar el contraste alto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884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Alt </a:t>
                      </a:r>
                      <a:r>
                        <a:rPr lang="es-ES" dirty="0" err="1"/>
                        <a:t>Izq</a:t>
                      </a:r>
                      <a:r>
                        <a:rPr lang="es-ES" dirty="0"/>
                        <a:t> + Mayus </a:t>
                      </a:r>
                      <a:r>
                        <a:rPr lang="es-ES" dirty="0" err="1"/>
                        <a:t>Izq</a:t>
                      </a:r>
                      <a:r>
                        <a:rPr lang="es-ES" dirty="0"/>
                        <a:t> + </a:t>
                      </a:r>
                      <a:r>
                        <a:rPr lang="es-ES" dirty="0" err="1"/>
                        <a:t>Bloq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Num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Activar o desactivar las teclas del ratón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724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Mayus 5 veces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Activar o desactivar las teclas especiales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685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Bloq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Num</a:t>
                      </a:r>
                      <a:r>
                        <a:rPr lang="es-ES" dirty="0"/>
                        <a:t> durante cinco segundos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Activar o desactivar las teclas de alternancia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927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Tecla del logotipo de </a:t>
                      </a:r>
                      <a:r>
                        <a:rPr lang="es-ES" dirty="0" err="1"/>
                        <a:t>Windows+U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Abrir el centro de accesibilidad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374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7650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FA34D4-5AF8-491E-AFA5-726C12EDE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Atajos de teclado</a:t>
            </a:r>
            <a:br>
              <a:rPr lang="es-ES" dirty="0"/>
            </a:br>
            <a:r>
              <a:rPr lang="es-ES" dirty="0"/>
              <a:t>Generales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8EAB498C-CE4E-42E9-9506-92CC39D244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5629604"/>
              </p:ext>
            </p:extLst>
          </p:nvPr>
        </p:nvGraphicFramePr>
        <p:xfrm>
          <a:off x="1096960" y="1846263"/>
          <a:ext cx="10204314" cy="4389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02157">
                  <a:extLst>
                    <a:ext uri="{9D8B030D-6E8A-4147-A177-3AD203B41FA5}">
                      <a16:colId xmlns:a16="http://schemas.microsoft.com/office/drawing/2014/main" val="3220733836"/>
                    </a:ext>
                  </a:extLst>
                </a:gridCol>
                <a:gridCol w="5102157">
                  <a:extLst>
                    <a:ext uri="{9D8B030D-6E8A-4147-A177-3AD203B41FA5}">
                      <a16:colId xmlns:a16="http://schemas.microsoft.com/office/drawing/2014/main" val="1831286733"/>
                    </a:ext>
                  </a:extLst>
                </a:gridCol>
              </a:tblGrid>
              <a:tr h="267494">
                <a:tc>
                  <a:txBody>
                    <a:bodyPr/>
                    <a:lstStyle/>
                    <a:p>
                      <a:r>
                        <a:rPr lang="es-ES" sz="1400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Mostrar la ayuda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523075"/>
                  </a:ext>
                </a:extLst>
              </a:tr>
              <a:tr h="267494">
                <a:tc>
                  <a:txBody>
                    <a:bodyPr/>
                    <a:lstStyle/>
                    <a:p>
                      <a:r>
                        <a:rPr lang="es-ES" sz="1400" dirty="0" err="1"/>
                        <a:t>Ctrl</a:t>
                      </a:r>
                      <a:r>
                        <a:rPr lang="es-ES" sz="1400" dirty="0"/>
                        <a:t> + C (o </a:t>
                      </a:r>
                      <a:r>
                        <a:rPr lang="es-ES" sz="1400" dirty="0" err="1"/>
                        <a:t>Ctrl</a:t>
                      </a:r>
                      <a:r>
                        <a:rPr lang="es-ES" sz="1400" dirty="0"/>
                        <a:t> + </a:t>
                      </a:r>
                      <a:r>
                        <a:rPr lang="es-ES" sz="1400" dirty="0" err="1"/>
                        <a:t>Insert</a:t>
                      </a:r>
                      <a:r>
                        <a:rPr lang="es-E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Copiar el elemento seleccionado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41866"/>
                  </a:ext>
                </a:extLst>
              </a:tr>
              <a:tr h="267494">
                <a:tc>
                  <a:txBody>
                    <a:bodyPr/>
                    <a:lstStyle/>
                    <a:p>
                      <a:r>
                        <a:rPr lang="es-ES" sz="1400" dirty="0" err="1"/>
                        <a:t>Ctrl</a:t>
                      </a:r>
                      <a:r>
                        <a:rPr lang="es-ES" sz="1400" dirty="0"/>
                        <a:t> +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Cotar el elemento seleccionado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961650"/>
                  </a:ext>
                </a:extLst>
              </a:tr>
              <a:tr h="267494">
                <a:tc>
                  <a:txBody>
                    <a:bodyPr/>
                    <a:lstStyle/>
                    <a:p>
                      <a:r>
                        <a:rPr lang="es-ES" sz="1400" dirty="0" err="1"/>
                        <a:t>Ctrl</a:t>
                      </a:r>
                      <a:r>
                        <a:rPr lang="es-ES" sz="1400" dirty="0"/>
                        <a:t> + V (o Mayus + </a:t>
                      </a:r>
                      <a:r>
                        <a:rPr lang="es-ES" sz="1400" dirty="0" err="1"/>
                        <a:t>Insert</a:t>
                      </a:r>
                      <a:r>
                        <a:rPr lang="es-E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Pegar el elemento seleccionado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085350"/>
                  </a:ext>
                </a:extLst>
              </a:tr>
              <a:tr h="267494">
                <a:tc>
                  <a:txBody>
                    <a:bodyPr/>
                    <a:lstStyle/>
                    <a:p>
                      <a:r>
                        <a:rPr lang="es-ES" sz="1400" dirty="0" err="1"/>
                        <a:t>Ctrl</a:t>
                      </a:r>
                      <a:r>
                        <a:rPr lang="es-ES" sz="1400" dirty="0"/>
                        <a:t> + 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Deshacer una acción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323981"/>
                  </a:ext>
                </a:extLst>
              </a:tr>
              <a:tr h="267494">
                <a:tc>
                  <a:txBody>
                    <a:bodyPr/>
                    <a:lstStyle/>
                    <a:p>
                      <a:r>
                        <a:rPr lang="es-ES" sz="1400" dirty="0" err="1"/>
                        <a:t>Ctrl</a:t>
                      </a:r>
                      <a:r>
                        <a:rPr lang="es-ES" sz="1400" dirty="0"/>
                        <a:t> +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Rehacer una acción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211541"/>
                  </a:ext>
                </a:extLst>
              </a:tr>
              <a:tr h="468115">
                <a:tc>
                  <a:txBody>
                    <a:bodyPr/>
                    <a:lstStyle/>
                    <a:p>
                      <a:r>
                        <a:rPr lang="es-ES" sz="1400" dirty="0" err="1"/>
                        <a:t>Supr</a:t>
                      </a:r>
                      <a:r>
                        <a:rPr lang="es-ES" sz="1400" dirty="0"/>
                        <a:t> (o </a:t>
                      </a:r>
                      <a:r>
                        <a:rPr lang="es-ES" sz="1400" dirty="0" err="1"/>
                        <a:t>Ctrl</a:t>
                      </a:r>
                      <a:r>
                        <a:rPr lang="es-ES" sz="1400" dirty="0"/>
                        <a:t> + 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Eliminar un elemento seleccionado y moverlo a la papelera de reciclaje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439206"/>
                  </a:ext>
                </a:extLst>
              </a:tr>
              <a:tr h="468115">
                <a:tc>
                  <a:txBody>
                    <a:bodyPr/>
                    <a:lstStyle/>
                    <a:p>
                      <a:r>
                        <a:rPr lang="es-ES" sz="1400" dirty="0"/>
                        <a:t>Mayus + </a:t>
                      </a:r>
                      <a:r>
                        <a:rPr lang="es-ES" sz="1400" dirty="0" err="1"/>
                        <a:t>Supr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Eliminar un elemento seleccionado sin moverlo a la papelera de reciclaje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997740"/>
                  </a:ext>
                </a:extLst>
              </a:tr>
              <a:tr h="267494">
                <a:tc>
                  <a:txBody>
                    <a:bodyPr/>
                    <a:lstStyle/>
                    <a:p>
                      <a:r>
                        <a:rPr lang="es-ES" sz="1400" dirty="0"/>
                        <a:t>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Cambiar el nombre del elemento seleccionado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986448"/>
                  </a:ext>
                </a:extLst>
              </a:tr>
              <a:tr h="267494">
                <a:tc>
                  <a:txBody>
                    <a:bodyPr/>
                    <a:lstStyle/>
                    <a:p>
                      <a:r>
                        <a:rPr lang="es-ES" sz="1400" dirty="0" err="1"/>
                        <a:t>Ctrl</a:t>
                      </a:r>
                      <a:r>
                        <a:rPr lang="es-ES" sz="1400" dirty="0"/>
                        <a:t> + Flecha derecha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Mover el cursor al principio de la palabra siguiente.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315944"/>
                  </a:ext>
                </a:extLst>
              </a:tr>
              <a:tr h="267494">
                <a:tc>
                  <a:txBody>
                    <a:bodyPr/>
                    <a:lstStyle/>
                    <a:p>
                      <a:r>
                        <a:rPr lang="es-ES" sz="1400" dirty="0" err="1"/>
                        <a:t>Ctrl</a:t>
                      </a:r>
                      <a:r>
                        <a:rPr lang="es-ES" sz="1400" dirty="0"/>
                        <a:t> + Fecha izquierda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Mover el cursor al principio de la palabra anterior.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463676"/>
                  </a:ext>
                </a:extLst>
              </a:tr>
              <a:tr h="267494">
                <a:tc>
                  <a:txBody>
                    <a:bodyPr/>
                    <a:lstStyle/>
                    <a:p>
                      <a:r>
                        <a:rPr lang="es-ES" sz="1400" dirty="0" err="1"/>
                        <a:t>Ctrl</a:t>
                      </a:r>
                      <a:r>
                        <a:rPr lang="es-ES" sz="1400" dirty="0"/>
                        <a:t> + Flecha abajo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Mover el cursor al principio del párrafo siguiente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277759"/>
                  </a:ext>
                </a:extLst>
              </a:tr>
              <a:tr h="267494">
                <a:tc>
                  <a:txBody>
                    <a:bodyPr/>
                    <a:lstStyle/>
                    <a:p>
                      <a:r>
                        <a:rPr lang="es-ES" sz="1400" dirty="0" err="1"/>
                        <a:t>Ctrl</a:t>
                      </a:r>
                      <a:r>
                        <a:rPr lang="es-ES" sz="1400" dirty="0"/>
                        <a:t> + Flecha arriba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Mover el cursor al principio del párrafo anterior.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829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1267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FF110C-4D21-424C-9135-FC5998744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Atajos de teclado</a:t>
            </a:r>
            <a:br>
              <a:rPr lang="es-ES" dirty="0"/>
            </a:br>
            <a:r>
              <a:rPr lang="es-ES" dirty="0"/>
              <a:t>Generales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143E713F-5BE5-4EE8-9801-CCA50C944C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8825362"/>
              </p:ext>
            </p:extLst>
          </p:nvPr>
        </p:nvGraphicFramePr>
        <p:xfrm>
          <a:off x="1096963" y="1846263"/>
          <a:ext cx="10058400" cy="4668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1051485852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865228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400" dirty="0" err="1"/>
                        <a:t>Ctrl</a:t>
                      </a:r>
                      <a:r>
                        <a:rPr lang="es-ES" sz="1400" dirty="0"/>
                        <a:t> + Mayus + flecha de dirección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Seleccionar un bloque de texto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441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Mayus + flecha de dirección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Seleccionar varios elementos en una ventana, o bien seleccionar texto en un documento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48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err="1"/>
                        <a:t>Ctrl</a:t>
                      </a:r>
                      <a:r>
                        <a:rPr lang="es-ES" sz="1400" dirty="0"/>
                        <a:t> + tecla de dirección + barra espaciadora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Seleccionar varios elementos individuales en una ventana o en el escritorio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502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err="1"/>
                        <a:t>Ctrl+E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Seleccionar todos los elementos de un documento o ventana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115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Buscar un archivo o una carpeta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289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Alt + Entrar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Ver las propiedades del elemento seleccionado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590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Alt + F4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Cerrar el elemento activo o salir del programa activo.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69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Alt + Barra espaciadora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Abrir el menú contextual de la ventana activa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117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err="1"/>
                        <a:t>Ctrl</a:t>
                      </a:r>
                      <a:r>
                        <a:rPr lang="es-ES" sz="1400" dirty="0"/>
                        <a:t> + F4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Cerrar el documento activo en los programas que permitan tener abiertos varios documentos simultáneamente.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805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Alt + </a:t>
                      </a:r>
                      <a:r>
                        <a:rPr lang="es-ES" sz="1400" dirty="0" err="1"/>
                        <a:t>Tab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Cambiar de un elemento abierto a otro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752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err="1"/>
                        <a:t>Ctrl</a:t>
                      </a:r>
                      <a:r>
                        <a:rPr lang="es-ES" sz="1400" dirty="0"/>
                        <a:t> + Alt + </a:t>
                      </a:r>
                      <a:r>
                        <a:rPr lang="es-ES" sz="1400" dirty="0" err="1"/>
                        <a:t>Tab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Usar las teclas de dirección para cambiar de un elemento abierto a otro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558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0433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FF110C-4D21-424C-9135-FC5998744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Atajos de teclado</a:t>
            </a:r>
            <a:br>
              <a:rPr lang="es-ES" dirty="0"/>
            </a:br>
            <a:r>
              <a:rPr lang="es-ES" dirty="0"/>
              <a:t>Generales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143E713F-5BE5-4EE8-9801-CCA50C944C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7643491"/>
              </p:ext>
            </p:extLst>
          </p:nvPr>
        </p:nvGraphicFramePr>
        <p:xfrm>
          <a:off x="1096963" y="1846263"/>
          <a:ext cx="10058400" cy="4668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1051485852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865228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400" dirty="0" err="1"/>
                        <a:t>Ctrl</a:t>
                      </a:r>
                      <a:r>
                        <a:rPr lang="es-ES" sz="1400" dirty="0"/>
                        <a:t> + Rueda de ratón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Cambiar el tamaño de los iconos del escritorio.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441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Tecla de Windows + </a:t>
                      </a:r>
                      <a:r>
                        <a:rPr lang="es-ES" sz="1400" dirty="0" err="1"/>
                        <a:t>Tab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Desplazarse por los programas de la barra de tareas mediante Aero </a:t>
                      </a:r>
                      <a:r>
                        <a:rPr lang="es-ES" sz="1400" dirty="0" err="1"/>
                        <a:t>Flip</a:t>
                      </a:r>
                      <a:r>
                        <a:rPr lang="es-ES" sz="1400" dirty="0"/>
                        <a:t> 3D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48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err="1"/>
                        <a:t>Ctrl</a:t>
                      </a:r>
                      <a:r>
                        <a:rPr lang="es-ES" sz="1400" dirty="0"/>
                        <a:t> + Tecla de Windows + </a:t>
                      </a:r>
                      <a:r>
                        <a:rPr lang="es-ES" sz="1400" dirty="0" err="1"/>
                        <a:t>Tab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Usar las teclas de dirección para desplazarse por los programas de la barra de tareas mediante Aero </a:t>
                      </a:r>
                      <a:r>
                        <a:rPr lang="es-ES" sz="1400" dirty="0" err="1"/>
                        <a:t>Flip</a:t>
                      </a:r>
                      <a:r>
                        <a:rPr lang="es-ES" sz="1400" dirty="0"/>
                        <a:t> 3D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502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Alt + </a:t>
                      </a:r>
                      <a:r>
                        <a:rPr lang="es-ES" sz="1400" dirty="0" err="1"/>
                        <a:t>Esc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Desplazarse por los elementos en el orden que se abrieron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115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F6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Desplazarse por los elementos de pantalla de una ventana o del escritorio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289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F4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Mostrar la lista de la barra de direcciones en el Explorador de Windows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590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Mayus + F10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Mostrar el menú contextual del elemento seleccionado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69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err="1"/>
                        <a:t>Ctrl</a:t>
                      </a:r>
                      <a:r>
                        <a:rPr lang="es-ES" sz="1400" dirty="0"/>
                        <a:t> + </a:t>
                      </a:r>
                      <a:r>
                        <a:rPr lang="es-ES" sz="1400" dirty="0" err="1"/>
                        <a:t>Esc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Abrir el menú Inicio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117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Alt + letra subrayada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Mostrar el menú correspondiente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805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Alt + letra subrayada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Ejecutar el comando de menú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752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F10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Activar la barra de </a:t>
                      </a:r>
                      <a:r>
                        <a:rPr lang="es-ES" sz="1400" dirty="0" err="1"/>
                        <a:t>menus</a:t>
                      </a:r>
                      <a:r>
                        <a:rPr lang="es-ES" sz="1400" dirty="0"/>
                        <a:t> del programa activo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558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66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FF110C-4D21-424C-9135-FC5998744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Atajos de teclado</a:t>
            </a:r>
            <a:br>
              <a:rPr lang="es-ES" dirty="0"/>
            </a:br>
            <a:r>
              <a:rPr lang="es-ES" dirty="0"/>
              <a:t>Generales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143E713F-5BE5-4EE8-9801-CCA50C944C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2398136"/>
              </p:ext>
            </p:extLst>
          </p:nvPr>
        </p:nvGraphicFramePr>
        <p:xfrm>
          <a:off x="1096963" y="1846263"/>
          <a:ext cx="10058400" cy="4150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1051485852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865228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Flecha derecha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Abrir el siguiente menú de la derecha o abrir un submenú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441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Flecha izquierda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Abrir el siguiente menú de la izquierda o cerrar un submenú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48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F5 o (o </a:t>
                      </a:r>
                      <a:r>
                        <a:rPr lang="es-ES" sz="1400" dirty="0" err="1"/>
                        <a:t>Ctrl</a:t>
                      </a:r>
                      <a:r>
                        <a:rPr lang="es-ES" sz="1400" dirty="0"/>
                        <a:t> + 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Actualizar la ventana activa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502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Alt + Flecha arriba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Ver la carpeta de un nivel superior en el Explorador de Windows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115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err="1"/>
                        <a:t>Esc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Cancelar la tarea actual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289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err="1"/>
                        <a:t>Ctrl</a:t>
                      </a:r>
                      <a:r>
                        <a:rPr lang="es-ES" sz="1400" dirty="0"/>
                        <a:t> + Mayus + </a:t>
                      </a:r>
                      <a:r>
                        <a:rPr lang="es-ES" sz="1400" dirty="0" err="1"/>
                        <a:t>Esc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Abrir el Administrador de tareas.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590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Mayus al insertar un 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Evitar que el CD se reproduzca automáticamente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69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Alt </a:t>
                      </a:r>
                      <a:r>
                        <a:rPr lang="es-ES" sz="1400" dirty="0" err="1"/>
                        <a:t>Izq</a:t>
                      </a:r>
                      <a:r>
                        <a:rPr lang="es-ES" sz="1400" dirty="0"/>
                        <a:t> + Mayus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Alternar el idioma de entrada cuando se habilitan varios idiomas de entrada.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117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err="1"/>
                        <a:t>Ctrl</a:t>
                      </a:r>
                      <a:r>
                        <a:rPr lang="es-ES" sz="1400" dirty="0"/>
                        <a:t> + Mayus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Alternar la distribución del teclado cuando se habilitan varias distribuciones de teclado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805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err="1"/>
                        <a:t>Ctrl</a:t>
                      </a:r>
                      <a:r>
                        <a:rPr lang="es-ES" sz="1400" dirty="0"/>
                        <a:t> Der o </a:t>
                      </a:r>
                      <a:r>
                        <a:rPr lang="es-ES" sz="1400" dirty="0" err="1"/>
                        <a:t>Izq</a:t>
                      </a:r>
                      <a:r>
                        <a:rPr lang="es-ES" sz="1400" dirty="0"/>
                        <a:t> + Mayus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Cambiar la dirección de lectura del texto para idiomas de lectura de derecha a izquierda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752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9086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828E7D-4D70-4D44-B772-DF792B4CA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Atajos de teclado</a:t>
            </a:r>
            <a:br>
              <a:rPr lang="es-ES" dirty="0"/>
            </a:br>
            <a:r>
              <a:rPr lang="es-ES" dirty="0"/>
              <a:t>Cuadros de dialogo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E8DCAAB1-28B5-4F6A-BAB3-93F7D5CC9C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8632093"/>
              </p:ext>
            </p:extLst>
          </p:nvPr>
        </p:nvGraphicFramePr>
        <p:xfrm>
          <a:off x="1096963" y="1846263"/>
          <a:ext cx="10058400" cy="4521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1623890318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320985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400" dirty="0" err="1"/>
                        <a:t>Ctrl</a:t>
                      </a:r>
                      <a:r>
                        <a:rPr lang="es-ES" sz="1400" dirty="0"/>
                        <a:t> + </a:t>
                      </a:r>
                      <a:r>
                        <a:rPr lang="es-ES" sz="1400" dirty="0" err="1"/>
                        <a:t>Tab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Avanzar a través de las fichas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019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err="1"/>
                        <a:t>Ctrl</a:t>
                      </a:r>
                      <a:r>
                        <a:rPr lang="es-ES" sz="1400" dirty="0"/>
                        <a:t> + Mayus + </a:t>
                      </a:r>
                      <a:r>
                        <a:rPr lang="es-ES" sz="1400" dirty="0" err="1"/>
                        <a:t>Tab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Retroceder a través de las fichas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24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err="1"/>
                        <a:t>Tab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Avanzar a través de las opciones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467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Mayus + </a:t>
                      </a:r>
                      <a:r>
                        <a:rPr lang="es-ES" sz="1400" dirty="0" err="1"/>
                        <a:t>Tab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Retroceder a través de las opciones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281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 Alt + Letra subrayada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Ejecutar comando (o seleccionar la opción) correspondiente a la letra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608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Entrar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Reemplaza el clic de </a:t>
                      </a:r>
                      <a:r>
                        <a:rPr lang="es-ES" sz="1400" dirty="0" err="1"/>
                        <a:t>raton</a:t>
                      </a:r>
                      <a:r>
                        <a:rPr lang="es-ES" sz="1400" dirty="0"/>
                        <a:t> para muchos comandos seleccionados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594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Barra espaciadora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Si la opción activa es una casilla, permite activarla o desactivarla.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568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Teclas de dirección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Si la opción activa es un grupo de botones de opción, permite seleccionar un botón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384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Mostrar la Ayuda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77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F4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Mostar los elementos de la lista activa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645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Retroceso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Abrir una carpeta de un nivel superior si hay una carpeta </a:t>
                      </a:r>
                      <a:r>
                        <a:rPr lang="es-ES" sz="1400" dirty="0" err="1"/>
                        <a:t>sleecionada</a:t>
                      </a:r>
                      <a:r>
                        <a:rPr lang="es-ES" sz="1400" dirty="0"/>
                        <a:t> en un cuadro de dialogo Guardar o abrir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601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782861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386</TotalTime>
  <Words>3816</Words>
  <Application>Microsoft Office PowerPoint</Application>
  <PresentationFormat>Panorámica</PresentationFormat>
  <Paragraphs>527</Paragraphs>
  <Slides>36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39" baseType="lpstr">
      <vt:lpstr>Calibri</vt:lpstr>
      <vt:lpstr>Calibri Light</vt:lpstr>
      <vt:lpstr>Retrospección</vt:lpstr>
      <vt:lpstr>21. Introducción al sistema operativo</vt:lpstr>
      <vt:lpstr>Introducción al sistema operativo Windows</vt:lpstr>
      <vt:lpstr>Fundamentos Uso del ratón</vt:lpstr>
      <vt:lpstr>Atajos de teclado Accesibilidad</vt:lpstr>
      <vt:lpstr>Atajos de teclado Generales</vt:lpstr>
      <vt:lpstr>Atajos de teclado Generales</vt:lpstr>
      <vt:lpstr>Atajos de teclado Generales</vt:lpstr>
      <vt:lpstr>Atajos de teclado Generales</vt:lpstr>
      <vt:lpstr>Atajos de teclado Cuadros de dialogo</vt:lpstr>
      <vt:lpstr>Atajos de teclado Tecla de logotipo de Windows</vt:lpstr>
      <vt:lpstr>Atajos de teclado Tecla de logotipo de Windows</vt:lpstr>
      <vt:lpstr>Atajos de teclado Tecla de logotipo de Windows</vt:lpstr>
      <vt:lpstr>Atajos de teclado Explorador de Windows</vt:lpstr>
      <vt:lpstr>Atajos de teclado Explorador de Windows</vt:lpstr>
      <vt:lpstr>Métodos abreviados de teclado Barra de tareas</vt:lpstr>
      <vt:lpstr>Ventanas</vt:lpstr>
      <vt:lpstr>Ventanas Botones de control</vt:lpstr>
      <vt:lpstr>Ventanas Menú de control</vt:lpstr>
      <vt:lpstr>Menús contextuales</vt:lpstr>
      <vt:lpstr>Cuadros de diálogo</vt:lpstr>
      <vt:lpstr>Escritorio y sus elementos</vt:lpstr>
      <vt:lpstr>Botón inicio y la barra de tareas</vt:lpstr>
      <vt:lpstr>Barra de tareas</vt:lpstr>
      <vt:lpstr>Papelera de reciclaje</vt:lpstr>
      <vt:lpstr>Menú inicio Apagar el sistema</vt:lpstr>
      <vt:lpstr>Menú inicio Obtener ayuda</vt:lpstr>
      <vt:lpstr>Menú Inicio Buscar en el ordenador</vt:lpstr>
      <vt:lpstr>Menú inicio Cambiar la configuración del sistema</vt:lpstr>
      <vt:lpstr>Menú inicio Cambiar la configuración del sistema</vt:lpstr>
      <vt:lpstr>Menú contextual del Menú Inicio</vt:lpstr>
      <vt:lpstr>Ejecutar</vt:lpstr>
      <vt:lpstr>Comandos sistema MS-DOS</vt:lpstr>
      <vt:lpstr>Comandos MS-DOS Comandos de red</vt:lpstr>
      <vt:lpstr>Configuración</vt:lpstr>
      <vt:lpstr>Administrador de tareas</vt:lpstr>
      <vt:lpstr>Cortana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21. Introducción al sistema operativo</dc:title>
  <dc:creator>vicente aleixos</dc:creator>
  <cp:lastModifiedBy>vicente aleixos</cp:lastModifiedBy>
  <cp:revision>1</cp:revision>
  <dcterms:created xsi:type="dcterms:W3CDTF">2018-04-07T16:29:47Z</dcterms:created>
  <dcterms:modified xsi:type="dcterms:W3CDTF">2018-04-08T12:46:32Z</dcterms:modified>
</cp:coreProperties>
</file>