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aleixos" userId="d1a1f1d5db62a25f" providerId="LiveId" clId="{1F6F59D7-6BD3-4972-8CA1-D38C74DDB978}"/>
    <pc:docChg chg="undo custSel addSld modSld">
      <pc:chgData name="vicente aleixos" userId="d1a1f1d5db62a25f" providerId="LiveId" clId="{1F6F59D7-6BD3-4972-8CA1-D38C74DDB978}" dt="2018-04-08T13:02:07.862" v="11874" actId="20577"/>
      <pc:docMkLst>
        <pc:docMk/>
      </pc:docMkLst>
      <pc:sldChg chg="modSp add">
        <pc:chgData name="vicente aleixos" userId="d1a1f1d5db62a25f" providerId="LiveId" clId="{1F6F59D7-6BD3-4972-8CA1-D38C74DDB978}" dt="2018-04-08T10:00:42.170" v="186" actId="313"/>
        <pc:sldMkLst>
          <pc:docMk/>
          <pc:sldMk cId="2456347611" sldId="256"/>
        </pc:sldMkLst>
        <pc:spChg chg="mod">
          <ac:chgData name="vicente aleixos" userId="d1a1f1d5db62a25f" providerId="LiveId" clId="{1F6F59D7-6BD3-4972-8CA1-D38C74DDB978}" dt="2018-04-08T09:57:33.037" v="29" actId="20577"/>
          <ac:spMkLst>
            <pc:docMk/>
            <pc:sldMk cId="2456347611" sldId="256"/>
            <ac:spMk id="2" creationId="{B8718C1A-5D61-4ED6-8987-BF71D96728BF}"/>
          </ac:spMkLst>
        </pc:spChg>
        <pc:spChg chg="mod">
          <ac:chgData name="vicente aleixos" userId="d1a1f1d5db62a25f" providerId="LiveId" clId="{1F6F59D7-6BD3-4972-8CA1-D38C74DDB978}" dt="2018-04-08T10:00:42.170" v="186" actId="313"/>
          <ac:spMkLst>
            <pc:docMk/>
            <pc:sldMk cId="2456347611" sldId="256"/>
            <ac:spMk id="3" creationId="{688D1CF1-3A41-475A-9D4E-197ADC3382B8}"/>
          </ac:spMkLst>
        </pc:spChg>
      </pc:sldChg>
      <pc:sldChg chg="modSp add">
        <pc:chgData name="vicente aleixos" userId="d1a1f1d5db62a25f" providerId="LiveId" clId="{1F6F59D7-6BD3-4972-8CA1-D38C74DDB978}" dt="2018-04-08T10:39:29.196" v="4506" actId="20577"/>
        <pc:sldMkLst>
          <pc:docMk/>
          <pc:sldMk cId="1382681622" sldId="257"/>
        </pc:sldMkLst>
        <pc:spChg chg="mod">
          <ac:chgData name="vicente aleixos" userId="d1a1f1d5db62a25f" providerId="LiveId" clId="{1F6F59D7-6BD3-4972-8CA1-D38C74DDB978}" dt="2018-04-08T10:03:01.764" v="207" actId="20577"/>
          <ac:spMkLst>
            <pc:docMk/>
            <pc:sldMk cId="1382681622" sldId="257"/>
            <ac:spMk id="2" creationId="{E2528015-D54D-4731-AD48-95E842EF604D}"/>
          </ac:spMkLst>
        </pc:spChg>
        <pc:spChg chg="mod">
          <ac:chgData name="vicente aleixos" userId="d1a1f1d5db62a25f" providerId="LiveId" clId="{1F6F59D7-6BD3-4972-8CA1-D38C74DDB978}" dt="2018-04-08T10:39:29.196" v="4506" actId="20577"/>
          <ac:spMkLst>
            <pc:docMk/>
            <pc:sldMk cId="1382681622" sldId="257"/>
            <ac:spMk id="3" creationId="{D411D4A3-8343-4666-A9A5-6C91DB7D5CA3}"/>
          </ac:spMkLst>
        </pc:spChg>
      </pc:sldChg>
      <pc:sldChg chg="modSp add">
        <pc:chgData name="vicente aleixos" userId="d1a1f1d5db62a25f" providerId="LiveId" clId="{1F6F59D7-6BD3-4972-8CA1-D38C74DDB978}" dt="2018-04-08T10:45:36.677" v="5219" actId="20577"/>
        <pc:sldMkLst>
          <pc:docMk/>
          <pc:sldMk cId="340274274" sldId="258"/>
        </pc:sldMkLst>
        <pc:spChg chg="mod">
          <ac:chgData name="vicente aleixos" userId="d1a1f1d5db62a25f" providerId="LiveId" clId="{1F6F59D7-6BD3-4972-8CA1-D38C74DDB978}" dt="2018-04-08T10:05:41.429" v="649" actId="20577"/>
          <ac:spMkLst>
            <pc:docMk/>
            <pc:sldMk cId="340274274" sldId="258"/>
            <ac:spMk id="2" creationId="{6BBC67C9-CF67-485E-BC5F-536CB5628AE4}"/>
          </ac:spMkLst>
        </pc:spChg>
        <pc:spChg chg="mod">
          <ac:chgData name="vicente aleixos" userId="d1a1f1d5db62a25f" providerId="LiveId" clId="{1F6F59D7-6BD3-4972-8CA1-D38C74DDB978}" dt="2018-04-08T10:45:36.677" v="5219" actId="20577"/>
          <ac:spMkLst>
            <pc:docMk/>
            <pc:sldMk cId="340274274" sldId="258"/>
            <ac:spMk id="3" creationId="{401CEBE2-CEE5-4A1E-BDC0-65BB23B7BC11}"/>
          </ac:spMkLst>
        </pc:spChg>
      </pc:sldChg>
      <pc:sldChg chg="addSp modSp add">
        <pc:chgData name="vicente aleixos" userId="d1a1f1d5db62a25f" providerId="LiveId" clId="{1F6F59D7-6BD3-4972-8CA1-D38C74DDB978}" dt="2018-04-08T10:12:10.757" v="1770" actId="20577"/>
        <pc:sldMkLst>
          <pc:docMk/>
          <pc:sldMk cId="2851190264" sldId="259"/>
        </pc:sldMkLst>
        <pc:spChg chg="mod">
          <ac:chgData name="vicente aleixos" userId="d1a1f1d5db62a25f" providerId="LiveId" clId="{1F6F59D7-6BD3-4972-8CA1-D38C74DDB978}" dt="2018-04-08T10:08:44.659" v="1069" actId="20577"/>
          <ac:spMkLst>
            <pc:docMk/>
            <pc:sldMk cId="2851190264" sldId="259"/>
            <ac:spMk id="2" creationId="{B6507C3D-FD14-42FE-8BC9-B39D1539D6E1}"/>
          </ac:spMkLst>
        </pc:spChg>
        <pc:spChg chg="mod">
          <ac:chgData name="vicente aleixos" userId="d1a1f1d5db62a25f" providerId="LiveId" clId="{1F6F59D7-6BD3-4972-8CA1-D38C74DDB978}" dt="2018-04-08T10:12:10.757" v="1770" actId="20577"/>
          <ac:spMkLst>
            <pc:docMk/>
            <pc:sldMk cId="2851190264" sldId="259"/>
            <ac:spMk id="3" creationId="{ECF9A325-FB0D-4CDE-9E5F-BAA88A5E41C2}"/>
          </ac:spMkLst>
        </pc:spChg>
        <pc:graphicFrameChg chg="add mod modGraphic">
          <ac:chgData name="vicente aleixos" userId="d1a1f1d5db62a25f" providerId="LiveId" clId="{1F6F59D7-6BD3-4972-8CA1-D38C74DDB978}" dt="2018-04-08T10:10:27.135" v="1358" actId="20577"/>
          <ac:graphicFrameMkLst>
            <pc:docMk/>
            <pc:sldMk cId="2851190264" sldId="259"/>
            <ac:graphicFrameMk id="4" creationId="{DAE43263-9FA9-495B-9013-B520A8BF7B37}"/>
          </ac:graphicFrameMkLst>
        </pc:graphicFrameChg>
      </pc:sldChg>
      <pc:sldChg chg="modSp add">
        <pc:chgData name="vicente aleixos" userId="d1a1f1d5db62a25f" providerId="LiveId" clId="{1F6F59D7-6BD3-4972-8CA1-D38C74DDB978}" dt="2018-04-08T10:13:00.631" v="1777" actId="313"/>
        <pc:sldMkLst>
          <pc:docMk/>
          <pc:sldMk cId="646696795" sldId="260"/>
        </pc:sldMkLst>
        <pc:spChg chg="mod">
          <ac:chgData name="vicente aleixos" userId="d1a1f1d5db62a25f" providerId="LiveId" clId="{1F6F59D7-6BD3-4972-8CA1-D38C74DDB978}" dt="2018-04-08T10:12:57.795" v="1776" actId="120"/>
          <ac:spMkLst>
            <pc:docMk/>
            <pc:sldMk cId="646696795" sldId="260"/>
            <ac:spMk id="2" creationId="{F6BF735C-C8F0-4392-98D0-0BE311D05EF7}"/>
          </ac:spMkLst>
        </pc:spChg>
        <pc:spChg chg="mod">
          <ac:chgData name="vicente aleixos" userId="d1a1f1d5db62a25f" providerId="LiveId" clId="{1F6F59D7-6BD3-4972-8CA1-D38C74DDB978}" dt="2018-04-08T10:13:00.631" v="1777" actId="313"/>
          <ac:spMkLst>
            <pc:docMk/>
            <pc:sldMk cId="646696795" sldId="260"/>
            <ac:spMk id="3" creationId="{35A0A83C-97BA-46DE-93F6-983C6B8F0890}"/>
          </ac:spMkLst>
        </pc:spChg>
      </pc:sldChg>
      <pc:sldChg chg="addSp delSp modSp add">
        <pc:chgData name="vicente aleixos" userId="d1a1f1d5db62a25f" providerId="LiveId" clId="{1F6F59D7-6BD3-4972-8CA1-D38C74DDB978}" dt="2018-04-08T10:14:41.716" v="2280" actId="20577"/>
        <pc:sldMkLst>
          <pc:docMk/>
          <pc:sldMk cId="4029429528" sldId="261"/>
        </pc:sldMkLst>
        <pc:spChg chg="mod">
          <ac:chgData name="vicente aleixos" userId="d1a1f1d5db62a25f" providerId="LiveId" clId="{1F6F59D7-6BD3-4972-8CA1-D38C74DDB978}" dt="2018-04-08T10:13:17.924" v="1857" actId="20577"/>
          <ac:spMkLst>
            <pc:docMk/>
            <pc:sldMk cId="4029429528" sldId="261"/>
            <ac:spMk id="2" creationId="{D8D91D29-518C-4CA5-9D99-9D34BB1ED748}"/>
          </ac:spMkLst>
        </pc:spChg>
        <pc:spChg chg="del">
          <ac:chgData name="vicente aleixos" userId="d1a1f1d5db62a25f" providerId="LiveId" clId="{1F6F59D7-6BD3-4972-8CA1-D38C74DDB978}" dt="2018-04-08T10:13:23.682" v="1858" actId="3680"/>
          <ac:spMkLst>
            <pc:docMk/>
            <pc:sldMk cId="4029429528" sldId="261"/>
            <ac:spMk id="3" creationId="{528CFB72-D557-4FC8-A9A8-880E6D5CD356}"/>
          </ac:spMkLst>
        </pc:spChg>
        <pc:graphicFrameChg chg="add mod modGraphic">
          <ac:chgData name="vicente aleixos" userId="d1a1f1d5db62a25f" providerId="LiveId" clId="{1F6F59D7-6BD3-4972-8CA1-D38C74DDB978}" dt="2018-04-08T10:14:41.716" v="2280" actId="20577"/>
          <ac:graphicFrameMkLst>
            <pc:docMk/>
            <pc:sldMk cId="4029429528" sldId="261"/>
            <ac:graphicFrameMk id="4" creationId="{1D3EA618-91BD-4DA1-AF45-D8001698F086}"/>
          </ac:graphicFrameMkLst>
        </pc:graphicFrameChg>
      </pc:sldChg>
      <pc:sldChg chg="modSp add">
        <pc:chgData name="vicente aleixos" userId="d1a1f1d5db62a25f" providerId="LiveId" clId="{1F6F59D7-6BD3-4972-8CA1-D38C74DDB978}" dt="2018-04-08T10:17:14.741" v="2626" actId="20577"/>
        <pc:sldMkLst>
          <pc:docMk/>
          <pc:sldMk cId="1628977587" sldId="262"/>
        </pc:sldMkLst>
        <pc:spChg chg="mod">
          <ac:chgData name="vicente aleixos" userId="d1a1f1d5db62a25f" providerId="LiveId" clId="{1F6F59D7-6BD3-4972-8CA1-D38C74DDB978}" dt="2018-04-08T10:14:57.364" v="2301" actId="20577"/>
          <ac:spMkLst>
            <pc:docMk/>
            <pc:sldMk cId="1628977587" sldId="262"/>
            <ac:spMk id="2" creationId="{87E165B9-6AC7-4B2A-A33A-CC4859F2070A}"/>
          </ac:spMkLst>
        </pc:spChg>
        <pc:spChg chg="mod">
          <ac:chgData name="vicente aleixos" userId="d1a1f1d5db62a25f" providerId="LiveId" clId="{1F6F59D7-6BD3-4972-8CA1-D38C74DDB978}" dt="2018-04-08T10:17:14.741" v="2626" actId="20577"/>
          <ac:spMkLst>
            <pc:docMk/>
            <pc:sldMk cId="1628977587" sldId="262"/>
            <ac:spMk id="3" creationId="{5B6027A8-51D1-4D2C-B5E2-88D49C656633}"/>
          </ac:spMkLst>
        </pc:spChg>
      </pc:sldChg>
      <pc:sldChg chg="modSp add">
        <pc:chgData name="vicente aleixos" userId="d1a1f1d5db62a25f" providerId="LiveId" clId="{1F6F59D7-6BD3-4972-8CA1-D38C74DDB978}" dt="2018-04-08T13:02:07.862" v="11874" actId="20577"/>
        <pc:sldMkLst>
          <pc:docMk/>
          <pc:sldMk cId="3471566557" sldId="263"/>
        </pc:sldMkLst>
        <pc:spChg chg="mod">
          <ac:chgData name="vicente aleixos" userId="d1a1f1d5db62a25f" providerId="LiveId" clId="{1F6F59D7-6BD3-4972-8CA1-D38C74DDB978}" dt="2018-04-08T10:17:47.236" v="2686" actId="20577"/>
          <ac:spMkLst>
            <pc:docMk/>
            <pc:sldMk cId="3471566557" sldId="263"/>
            <ac:spMk id="2" creationId="{8053A745-5C22-4312-987F-84915DF373E1}"/>
          </ac:spMkLst>
        </pc:spChg>
        <pc:spChg chg="mod">
          <ac:chgData name="vicente aleixos" userId="d1a1f1d5db62a25f" providerId="LiveId" clId="{1F6F59D7-6BD3-4972-8CA1-D38C74DDB978}" dt="2018-04-08T13:02:07.862" v="11874" actId="20577"/>
          <ac:spMkLst>
            <pc:docMk/>
            <pc:sldMk cId="3471566557" sldId="263"/>
            <ac:spMk id="3" creationId="{0D5DD86C-C6AF-46C7-BF17-43EE7E48743D}"/>
          </ac:spMkLst>
        </pc:spChg>
      </pc:sldChg>
      <pc:sldChg chg="addSp delSp modSp add mod setBg">
        <pc:chgData name="vicente aleixos" userId="d1a1f1d5db62a25f" providerId="LiveId" clId="{1F6F59D7-6BD3-4972-8CA1-D38C74DDB978}" dt="2018-04-08T10:40:26.190" v="4516" actId="790"/>
        <pc:sldMkLst>
          <pc:docMk/>
          <pc:sldMk cId="2524173210" sldId="264"/>
        </pc:sldMkLst>
        <pc:spChg chg="mod">
          <ac:chgData name="vicente aleixos" userId="d1a1f1d5db62a25f" providerId="LiveId" clId="{1F6F59D7-6BD3-4972-8CA1-D38C74DDB978}" dt="2018-04-08T10:24:27.830" v="3438" actId="26606"/>
          <ac:spMkLst>
            <pc:docMk/>
            <pc:sldMk cId="2524173210" sldId="264"/>
            <ac:spMk id="2" creationId="{8F348D70-1958-4C98-9CCD-A3F86646023F}"/>
          </ac:spMkLst>
        </pc:spChg>
        <pc:spChg chg="del">
          <ac:chgData name="vicente aleixos" userId="d1a1f1d5db62a25f" providerId="LiveId" clId="{1F6F59D7-6BD3-4972-8CA1-D38C74DDB978}" dt="2018-04-08T10:21:26.486" v="3418" actId="790"/>
          <ac:spMkLst>
            <pc:docMk/>
            <pc:sldMk cId="2524173210" sldId="264"/>
            <ac:spMk id="3" creationId="{7E6DF3B7-7C17-43B4-AE42-82F298A12E85}"/>
          </ac:spMkLst>
        </pc:spChg>
        <pc:spChg chg="add mod">
          <ac:chgData name="vicente aleixos" userId="d1a1f1d5db62a25f" providerId="LiveId" clId="{1F6F59D7-6BD3-4972-8CA1-D38C74DDB978}" dt="2018-04-08T10:40:26.190" v="4516" actId="790"/>
          <ac:spMkLst>
            <pc:docMk/>
            <pc:sldMk cId="2524173210" sldId="264"/>
            <ac:spMk id="9" creationId="{9E85939D-96DF-40A8-B666-7AF2217E3BAE}"/>
          </ac:spMkLst>
        </pc:spChg>
        <pc:spChg chg="add">
          <ac:chgData name="vicente aleixos" userId="d1a1f1d5db62a25f" providerId="LiveId" clId="{1F6F59D7-6BD3-4972-8CA1-D38C74DDB978}" dt="2018-04-08T10:24:27.830" v="3438" actId="26606"/>
          <ac:spMkLst>
            <pc:docMk/>
            <pc:sldMk cId="2524173210" sldId="264"/>
            <ac:spMk id="12" creationId="{3DE3B93A-6105-4E0D-ABE7-1711117A80FC}"/>
          </ac:spMkLst>
        </pc:spChg>
        <pc:spChg chg="add">
          <ac:chgData name="vicente aleixos" userId="d1a1f1d5db62a25f" providerId="LiveId" clId="{1F6F59D7-6BD3-4972-8CA1-D38C74DDB978}" dt="2018-04-08T10:24:27.830" v="3438" actId="26606"/>
          <ac:spMkLst>
            <pc:docMk/>
            <pc:sldMk cId="2524173210" sldId="264"/>
            <ac:spMk id="14" creationId="{55EFD2BD-6E0E-4450-A3FF-5D1EA322A38B}"/>
          </ac:spMkLst>
        </pc:spChg>
        <pc:spChg chg="add">
          <ac:chgData name="vicente aleixos" userId="d1a1f1d5db62a25f" providerId="LiveId" clId="{1F6F59D7-6BD3-4972-8CA1-D38C74DDB978}" dt="2018-04-08T10:24:27.830" v="3438" actId="26606"/>
          <ac:spMkLst>
            <pc:docMk/>
            <pc:sldMk cId="2524173210" sldId="264"/>
            <ac:spMk id="16" creationId="{1924D57B-FEC9-4779-B514-732685B876E8}"/>
          </ac:spMkLst>
        </pc:spChg>
        <pc:picChg chg="add del mod">
          <ac:chgData name="vicente aleixos" userId="d1a1f1d5db62a25f" providerId="LiveId" clId="{1F6F59D7-6BD3-4972-8CA1-D38C74DDB978}" dt="2018-04-08T10:24:27.830" v="3438" actId="26606"/>
          <ac:picMkLst>
            <pc:docMk/>
            <pc:sldMk cId="2524173210" sldId="264"/>
            <ac:picMk id="4" creationId="{0583487F-1A89-46A7-96C3-4DCEB86EECA7}"/>
          </ac:picMkLst>
        </pc:picChg>
        <pc:picChg chg="add del mod">
          <ac:chgData name="vicente aleixos" userId="d1a1f1d5db62a25f" providerId="LiveId" clId="{1F6F59D7-6BD3-4972-8CA1-D38C74DDB978}" dt="2018-04-08T10:24:12.684" v="3435" actId="478"/>
          <ac:picMkLst>
            <pc:docMk/>
            <pc:sldMk cId="2524173210" sldId="264"/>
            <ac:picMk id="5" creationId="{EB302856-3172-45FB-B9AC-993E707EB61A}"/>
          </ac:picMkLst>
        </pc:picChg>
        <pc:picChg chg="add del mod">
          <ac:chgData name="vicente aleixos" userId="d1a1f1d5db62a25f" providerId="LiveId" clId="{1F6F59D7-6BD3-4972-8CA1-D38C74DDB978}" dt="2018-04-08T10:24:14.363" v="3436" actId="478"/>
          <ac:picMkLst>
            <pc:docMk/>
            <pc:sldMk cId="2524173210" sldId="264"/>
            <ac:picMk id="6" creationId="{B9C08D5F-6583-4F16-8892-29365268FE63}"/>
          </ac:picMkLst>
        </pc:picChg>
        <pc:picChg chg="add mod">
          <ac:chgData name="vicente aleixos" userId="d1a1f1d5db62a25f" providerId="LiveId" clId="{1F6F59D7-6BD3-4972-8CA1-D38C74DDB978}" dt="2018-04-08T10:24:43.585" v="3442" actId="14100"/>
          <ac:picMkLst>
            <pc:docMk/>
            <pc:sldMk cId="2524173210" sldId="264"/>
            <ac:picMk id="7" creationId="{0583487F-1A89-46A7-96C3-4DCEB86EECA7}"/>
          </ac:picMkLst>
        </pc:picChg>
      </pc:sldChg>
      <pc:sldChg chg="addSp delSp modSp add">
        <pc:chgData name="vicente aleixos" userId="d1a1f1d5db62a25f" providerId="LiveId" clId="{1F6F59D7-6BD3-4972-8CA1-D38C74DDB978}" dt="2018-04-08T10:30:55.158" v="4057" actId="20577"/>
        <pc:sldMkLst>
          <pc:docMk/>
          <pc:sldMk cId="3467201621" sldId="265"/>
        </pc:sldMkLst>
        <pc:spChg chg="mod">
          <ac:chgData name="vicente aleixos" userId="d1a1f1d5db62a25f" providerId="LiveId" clId="{1F6F59D7-6BD3-4972-8CA1-D38C74DDB978}" dt="2018-04-08T10:27:51.711" v="3846" actId="5793"/>
          <ac:spMkLst>
            <pc:docMk/>
            <pc:sldMk cId="3467201621" sldId="265"/>
            <ac:spMk id="2" creationId="{8F029DEF-E8BB-43BE-81EA-D969837030A5}"/>
          </ac:spMkLst>
        </pc:spChg>
        <pc:spChg chg="del">
          <ac:chgData name="vicente aleixos" userId="d1a1f1d5db62a25f" providerId="LiveId" clId="{1F6F59D7-6BD3-4972-8CA1-D38C74DDB978}" dt="2018-04-08T10:28:12.291" v="3847" actId="20577"/>
          <ac:spMkLst>
            <pc:docMk/>
            <pc:sldMk cId="3467201621" sldId="265"/>
            <ac:spMk id="3" creationId="{37C75E1F-6726-44C7-A559-534EEF59D191}"/>
          </ac:spMkLst>
        </pc:spChg>
        <pc:spChg chg="add mod">
          <ac:chgData name="vicente aleixos" userId="d1a1f1d5db62a25f" providerId="LiveId" clId="{1F6F59D7-6BD3-4972-8CA1-D38C74DDB978}" dt="2018-04-08T10:30:55.158" v="4057" actId="20577"/>
          <ac:spMkLst>
            <pc:docMk/>
            <pc:sldMk cId="3467201621" sldId="265"/>
            <ac:spMk id="5" creationId="{2750ECC9-6094-4271-8CA0-AB07E6434668}"/>
          </ac:spMkLst>
        </pc:spChg>
        <pc:picChg chg="add mod">
          <ac:chgData name="vicente aleixos" userId="d1a1f1d5db62a25f" providerId="LiveId" clId="{1F6F59D7-6BD3-4972-8CA1-D38C74DDB978}" dt="2018-04-08T10:28:37.028" v="3852" actId="1076"/>
          <ac:picMkLst>
            <pc:docMk/>
            <pc:sldMk cId="3467201621" sldId="265"/>
            <ac:picMk id="4" creationId="{93EF368B-BAF4-40E2-A9A5-05A43D555A4B}"/>
          </ac:picMkLst>
        </pc:picChg>
      </pc:sldChg>
      <pc:sldChg chg="addSp modSp add">
        <pc:chgData name="vicente aleixos" userId="d1a1f1d5db62a25f" providerId="LiveId" clId="{1F6F59D7-6BD3-4972-8CA1-D38C74DDB978}" dt="2018-04-08T10:36:07.637" v="4505" actId="20577"/>
        <pc:sldMkLst>
          <pc:docMk/>
          <pc:sldMk cId="1691359139" sldId="266"/>
        </pc:sldMkLst>
        <pc:spChg chg="mod">
          <ac:chgData name="vicente aleixos" userId="d1a1f1d5db62a25f" providerId="LiveId" clId="{1F6F59D7-6BD3-4972-8CA1-D38C74DDB978}" dt="2018-04-08T10:31:27.924" v="4079" actId="20577"/>
          <ac:spMkLst>
            <pc:docMk/>
            <pc:sldMk cId="1691359139" sldId="266"/>
            <ac:spMk id="2" creationId="{7016FFA9-A719-4A1A-93CD-C5EB2272BA7B}"/>
          </ac:spMkLst>
        </pc:spChg>
        <pc:spChg chg="mod">
          <ac:chgData name="vicente aleixos" userId="d1a1f1d5db62a25f" providerId="LiveId" clId="{1F6F59D7-6BD3-4972-8CA1-D38C74DDB978}" dt="2018-04-08T10:36:07.637" v="4505" actId="20577"/>
          <ac:spMkLst>
            <pc:docMk/>
            <pc:sldMk cId="1691359139" sldId="266"/>
            <ac:spMk id="3" creationId="{BC5A40F2-B37D-4CC5-95EF-32A31013AE17}"/>
          </ac:spMkLst>
        </pc:spChg>
        <pc:picChg chg="add mod">
          <ac:chgData name="vicente aleixos" userId="d1a1f1d5db62a25f" providerId="LiveId" clId="{1F6F59D7-6BD3-4972-8CA1-D38C74DDB978}" dt="2018-04-08T10:32:35.836" v="4082" actId="1076"/>
          <ac:picMkLst>
            <pc:docMk/>
            <pc:sldMk cId="1691359139" sldId="266"/>
            <ac:picMk id="4" creationId="{7C3D2010-DA58-40EE-A662-20EFB5F89289}"/>
          </ac:picMkLst>
        </pc:picChg>
      </pc:sldChg>
      <pc:sldChg chg="addSp modSp add">
        <pc:chgData name="vicente aleixos" userId="d1a1f1d5db62a25f" providerId="LiveId" clId="{1F6F59D7-6BD3-4972-8CA1-D38C74DDB978}" dt="2018-04-08T10:43:50.107" v="4860" actId="313"/>
        <pc:sldMkLst>
          <pc:docMk/>
          <pc:sldMk cId="2999775994" sldId="267"/>
        </pc:sldMkLst>
        <pc:spChg chg="mod">
          <ac:chgData name="vicente aleixos" userId="d1a1f1d5db62a25f" providerId="LiveId" clId="{1F6F59D7-6BD3-4972-8CA1-D38C74DDB978}" dt="2018-04-08T10:41:43.073" v="4549" actId="20577"/>
          <ac:spMkLst>
            <pc:docMk/>
            <pc:sldMk cId="2999775994" sldId="267"/>
            <ac:spMk id="2" creationId="{F1D5BEB8-0567-4739-B662-001689AAA19A}"/>
          </ac:spMkLst>
        </pc:spChg>
        <pc:spChg chg="mod">
          <ac:chgData name="vicente aleixos" userId="d1a1f1d5db62a25f" providerId="LiveId" clId="{1F6F59D7-6BD3-4972-8CA1-D38C74DDB978}" dt="2018-04-08T10:43:50.107" v="4860" actId="313"/>
          <ac:spMkLst>
            <pc:docMk/>
            <pc:sldMk cId="2999775994" sldId="267"/>
            <ac:spMk id="3" creationId="{77973259-3D70-4473-989B-A1638128D400}"/>
          </ac:spMkLst>
        </pc:spChg>
        <pc:picChg chg="add mod">
          <ac:chgData name="vicente aleixos" userId="d1a1f1d5db62a25f" providerId="LiveId" clId="{1F6F59D7-6BD3-4972-8CA1-D38C74DDB978}" dt="2018-04-08T10:42:22.541" v="4552" actId="1076"/>
          <ac:picMkLst>
            <pc:docMk/>
            <pc:sldMk cId="2999775994" sldId="267"/>
            <ac:picMk id="4" creationId="{6D084345-4C1B-4009-8CF2-A3EAEC5E61EE}"/>
          </ac:picMkLst>
        </pc:picChg>
      </pc:sldChg>
      <pc:sldChg chg="addSp modSp add">
        <pc:chgData name="vicente aleixos" userId="d1a1f1d5db62a25f" providerId="LiveId" clId="{1F6F59D7-6BD3-4972-8CA1-D38C74DDB978}" dt="2018-04-08T11:20:07.078" v="5542" actId="20577"/>
        <pc:sldMkLst>
          <pc:docMk/>
          <pc:sldMk cId="2136042303" sldId="268"/>
        </pc:sldMkLst>
        <pc:spChg chg="mod">
          <ac:chgData name="vicente aleixos" userId="d1a1f1d5db62a25f" providerId="LiveId" clId="{1F6F59D7-6BD3-4972-8CA1-D38C74DDB978}" dt="2018-04-08T11:13:49.269" v="5239" actId="20577"/>
          <ac:spMkLst>
            <pc:docMk/>
            <pc:sldMk cId="2136042303" sldId="268"/>
            <ac:spMk id="2" creationId="{7EA2E3A7-048D-4748-ACD2-49DD0765D2AB}"/>
          </ac:spMkLst>
        </pc:spChg>
        <pc:spChg chg="mod">
          <ac:chgData name="vicente aleixos" userId="d1a1f1d5db62a25f" providerId="LiveId" clId="{1F6F59D7-6BD3-4972-8CA1-D38C74DDB978}" dt="2018-04-08T11:20:07.078" v="5542" actId="20577"/>
          <ac:spMkLst>
            <pc:docMk/>
            <pc:sldMk cId="2136042303" sldId="268"/>
            <ac:spMk id="3" creationId="{EFC9CC33-3744-492C-BDEA-78B743F76CA1}"/>
          </ac:spMkLst>
        </pc:spChg>
        <pc:picChg chg="add mod">
          <ac:chgData name="vicente aleixos" userId="d1a1f1d5db62a25f" providerId="LiveId" clId="{1F6F59D7-6BD3-4972-8CA1-D38C74DDB978}" dt="2018-04-08T11:15:44.677" v="5246" actId="1076"/>
          <ac:picMkLst>
            <pc:docMk/>
            <pc:sldMk cId="2136042303" sldId="268"/>
            <ac:picMk id="4" creationId="{4C848723-D190-49B1-BFD5-7D54DD3FDA9A}"/>
          </ac:picMkLst>
        </pc:picChg>
      </pc:sldChg>
      <pc:sldChg chg="addSp delSp modSp add">
        <pc:chgData name="vicente aleixos" userId="d1a1f1d5db62a25f" providerId="LiveId" clId="{1F6F59D7-6BD3-4972-8CA1-D38C74DDB978}" dt="2018-04-08T11:22:35.101" v="5723" actId="20577"/>
        <pc:sldMkLst>
          <pc:docMk/>
          <pc:sldMk cId="675312646" sldId="269"/>
        </pc:sldMkLst>
        <pc:spChg chg="mod">
          <ac:chgData name="vicente aleixos" userId="d1a1f1d5db62a25f" providerId="LiveId" clId="{1F6F59D7-6BD3-4972-8CA1-D38C74DDB978}" dt="2018-04-08T11:21:53.885" v="5558" actId="20577"/>
          <ac:spMkLst>
            <pc:docMk/>
            <pc:sldMk cId="675312646" sldId="269"/>
            <ac:spMk id="2" creationId="{C0CC0081-E6B3-42ED-9919-E6E9F6A203EA}"/>
          </ac:spMkLst>
        </pc:spChg>
        <pc:spChg chg="del mod">
          <ac:chgData name="vicente aleixos" userId="d1a1f1d5db62a25f" providerId="LiveId" clId="{1F6F59D7-6BD3-4972-8CA1-D38C74DDB978}" dt="2018-04-08T11:21:59.734" v="5560" actId="20577"/>
          <ac:spMkLst>
            <pc:docMk/>
            <pc:sldMk cId="675312646" sldId="269"/>
            <ac:spMk id="3" creationId="{F76EDAAE-6CA5-45C0-A8BD-0D0D9DEB9076}"/>
          </ac:spMkLst>
        </pc:spChg>
        <pc:spChg chg="add mod">
          <ac:chgData name="vicente aleixos" userId="d1a1f1d5db62a25f" providerId="LiveId" clId="{1F6F59D7-6BD3-4972-8CA1-D38C74DDB978}" dt="2018-04-08T11:22:35.101" v="5723" actId="20577"/>
          <ac:spMkLst>
            <pc:docMk/>
            <pc:sldMk cId="675312646" sldId="269"/>
            <ac:spMk id="5" creationId="{216E723F-08D3-4F45-9C8D-B6CBA90E9F26}"/>
          </ac:spMkLst>
        </pc:spChg>
        <pc:picChg chg="add mod">
          <ac:chgData name="vicente aleixos" userId="d1a1f1d5db62a25f" providerId="LiveId" clId="{1F6F59D7-6BD3-4972-8CA1-D38C74DDB978}" dt="2018-04-08T11:22:02.616" v="5561" actId="1076"/>
          <ac:picMkLst>
            <pc:docMk/>
            <pc:sldMk cId="675312646" sldId="269"/>
            <ac:picMk id="4" creationId="{2A73E703-AAA4-473C-9B10-41B4D467D7CB}"/>
          </ac:picMkLst>
        </pc:picChg>
      </pc:sldChg>
      <pc:sldChg chg="modSp add">
        <pc:chgData name="vicente aleixos" userId="d1a1f1d5db62a25f" providerId="LiveId" clId="{1F6F59D7-6BD3-4972-8CA1-D38C74DDB978}" dt="2018-04-08T11:31:35.246" v="6560" actId="20577"/>
        <pc:sldMkLst>
          <pc:docMk/>
          <pc:sldMk cId="154409306" sldId="270"/>
        </pc:sldMkLst>
        <pc:spChg chg="mod">
          <ac:chgData name="vicente aleixos" userId="d1a1f1d5db62a25f" providerId="LiveId" clId="{1F6F59D7-6BD3-4972-8CA1-D38C74DDB978}" dt="2018-04-08T11:25:13.853" v="5741" actId="20577"/>
          <ac:spMkLst>
            <pc:docMk/>
            <pc:sldMk cId="154409306" sldId="270"/>
            <ac:spMk id="2" creationId="{FB4BD0E6-934E-45DD-A7C6-681F321420D9}"/>
          </ac:spMkLst>
        </pc:spChg>
        <pc:spChg chg="mod">
          <ac:chgData name="vicente aleixos" userId="d1a1f1d5db62a25f" providerId="LiveId" clId="{1F6F59D7-6BD3-4972-8CA1-D38C74DDB978}" dt="2018-04-08T11:31:35.246" v="6560" actId="20577"/>
          <ac:spMkLst>
            <pc:docMk/>
            <pc:sldMk cId="154409306" sldId="270"/>
            <ac:spMk id="3" creationId="{1EC3F28E-C224-4E09-8B43-B37412507E14}"/>
          </ac:spMkLst>
        </pc:spChg>
      </pc:sldChg>
      <pc:sldChg chg="modSp add">
        <pc:chgData name="vicente aleixos" userId="d1a1f1d5db62a25f" providerId="LiveId" clId="{1F6F59D7-6BD3-4972-8CA1-D38C74DDB978}" dt="2018-04-08T11:33:51.165" v="6980" actId="20577"/>
        <pc:sldMkLst>
          <pc:docMk/>
          <pc:sldMk cId="2059175536" sldId="271"/>
        </pc:sldMkLst>
        <pc:spChg chg="mod">
          <ac:chgData name="vicente aleixos" userId="d1a1f1d5db62a25f" providerId="LiveId" clId="{1F6F59D7-6BD3-4972-8CA1-D38C74DDB978}" dt="2018-04-08T11:32:27.461" v="6600" actId="20577"/>
          <ac:spMkLst>
            <pc:docMk/>
            <pc:sldMk cId="2059175536" sldId="271"/>
            <ac:spMk id="2" creationId="{90F254CF-90FA-4EB9-86C7-0251C6BBD415}"/>
          </ac:spMkLst>
        </pc:spChg>
        <pc:spChg chg="mod">
          <ac:chgData name="vicente aleixos" userId="d1a1f1d5db62a25f" providerId="LiveId" clId="{1F6F59D7-6BD3-4972-8CA1-D38C74DDB978}" dt="2018-04-08T11:33:51.165" v="6980" actId="20577"/>
          <ac:spMkLst>
            <pc:docMk/>
            <pc:sldMk cId="2059175536" sldId="271"/>
            <ac:spMk id="3" creationId="{010F8AB5-F3F1-40D1-B88B-B54E25372A5E}"/>
          </ac:spMkLst>
        </pc:spChg>
      </pc:sldChg>
      <pc:sldChg chg="modSp add">
        <pc:chgData name="vicente aleixos" userId="d1a1f1d5db62a25f" providerId="LiveId" clId="{1F6F59D7-6BD3-4972-8CA1-D38C74DDB978}" dt="2018-04-08T11:35:34.941" v="7322" actId="20577"/>
        <pc:sldMkLst>
          <pc:docMk/>
          <pc:sldMk cId="3135008731" sldId="272"/>
        </pc:sldMkLst>
        <pc:spChg chg="mod">
          <ac:chgData name="vicente aleixos" userId="d1a1f1d5db62a25f" providerId="LiveId" clId="{1F6F59D7-6BD3-4972-8CA1-D38C74DDB978}" dt="2018-04-08T11:34:21.458" v="6997" actId="313"/>
          <ac:spMkLst>
            <pc:docMk/>
            <pc:sldMk cId="3135008731" sldId="272"/>
            <ac:spMk id="2" creationId="{43118A84-B437-44AB-9463-578AFB4CB653}"/>
          </ac:spMkLst>
        </pc:spChg>
        <pc:spChg chg="mod">
          <ac:chgData name="vicente aleixos" userId="d1a1f1d5db62a25f" providerId="LiveId" clId="{1F6F59D7-6BD3-4972-8CA1-D38C74DDB978}" dt="2018-04-08T11:35:34.941" v="7322" actId="20577"/>
          <ac:spMkLst>
            <pc:docMk/>
            <pc:sldMk cId="3135008731" sldId="272"/>
            <ac:spMk id="3" creationId="{64E7B098-5929-4D26-8B2D-1BE07F6F9123}"/>
          </ac:spMkLst>
        </pc:spChg>
      </pc:sldChg>
      <pc:sldChg chg="addSp delSp modSp add">
        <pc:chgData name="vicente aleixos" userId="d1a1f1d5db62a25f" providerId="LiveId" clId="{1F6F59D7-6BD3-4972-8CA1-D38C74DDB978}" dt="2018-04-08T11:39:05.054" v="8049" actId="113"/>
        <pc:sldMkLst>
          <pc:docMk/>
          <pc:sldMk cId="3630270476" sldId="273"/>
        </pc:sldMkLst>
        <pc:spChg chg="mod">
          <ac:chgData name="vicente aleixos" userId="d1a1f1d5db62a25f" providerId="LiveId" clId="{1F6F59D7-6BD3-4972-8CA1-D38C74DDB978}" dt="2018-04-08T11:35:40.725" v="7358" actId="20577"/>
          <ac:spMkLst>
            <pc:docMk/>
            <pc:sldMk cId="3630270476" sldId="273"/>
            <ac:spMk id="2" creationId="{CDD26CCE-DCD7-4568-9BE7-E3BDC968BA61}"/>
          </ac:spMkLst>
        </pc:spChg>
        <pc:spChg chg="del mod">
          <ac:chgData name="vicente aleixos" userId="d1a1f1d5db62a25f" providerId="LiveId" clId="{1F6F59D7-6BD3-4972-8CA1-D38C74DDB978}" dt="2018-04-08T11:36:14.415" v="7360" actId="113"/>
          <ac:spMkLst>
            <pc:docMk/>
            <pc:sldMk cId="3630270476" sldId="273"/>
            <ac:spMk id="3" creationId="{AB751F33-9086-4D2A-8140-D4513391DB70}"/>
          </ac:spMkLst>
        </pc:spChg>
        <pc:spChg chg="add mod">
          <ac:chgData name="vicente aleixos" userId="d1a1f1d5db62a25f" providerId="LiveId" clId="{1F6F59D7-6BD3-4972-8CA1-D38C74DDB978}" dt="2018-04-08T11:39:05.054" v="8049" actId="113"/>
          <ac:spMkLst>
            <pc:docMk/>
            <pc:sldMk cId="3630270476" sldId="273"/>
            <ac:spMk id="5" creationId="{4CBE97D4-3505-4C8C-A7E2-0EFA1B6DB2B4}"/>
          </ac:spMkLst>
        </pc:spChg>
        <pc:picChg chg="add mod">
          <ac:chgData name="vicente aleixos" userId="d1a1f1d5db62a25f" providerId="LiveId" clId="{1F6F59D7-6BD3-4972-8CA1-D38C74DDB978}" dt="2018-04-08T11:36:16.659" v="7361" actId="1076"/>
          <ac:picMkLst>
            <pc:docMk/>
            <pc:sldMk cId="3630270476" sldId="273"/>
            <ac:picMk id="4" creationId="{5A45A63A-2BDA-4251-B85B-6CB3A6F222CB}"/>
          </ac:picMkLst>
        </pc:picChg>
      </pc:sldChg>
      <pc:sldChg chg="modSp add">
        <pc:chgData name="vicente aleixos" userId="d1a1f1d5db62a25f" providerId="LiveId" clId="{1F6F59D7-6BD3-4972-8CA1-D38C74DDB978}" dt="2018-04-08T11:40:36.430" v="8418" actId="20577"/>
        <pc:sldMkLst>
          <pc:docMk/>
          <pc:sldMk cId="1341163102" sldId="274"/>
        </pc:sldMkLst>
        <pc:spChg chg="mod">
          <ac:chgData name="vicente aleixos" userId="d1a1f1d5db62a25f" providerId="LiveId" clId="{1F6F59D7-6BD3-4972-8CA1-D38C74DDB978}" dt="2018-04-08T11:39:26.861" v="8068" actId="20577"/>
          <ac:spMkLst>
            <pc:docMk/>
            <pc:sldMk cId="1341163102" sldId="274"/>
            <ac:spMk id="2" creationId="{1D932C6B-82D1-45EB-A7E2-E264EC5C6268}"/>
          </ac:spMkLst>
        </pc:spChg>
        <pc:spChg chg="mod">
          <ac:chgData name="vicente aleixos" userId="d1a1f1d5db62a25f" providerId="LiveId" clId="{1F6F59D7-6BD3-4972-8CA1-D38C74DDB978}" dt="2018-04-08T11:40:36.430" v="8418" actId="20577"/>
          <ac:spMkLst>
            <pc:docMk/>
            <pc:sldMk cId="1341163102" sldId="274"/>
            <ac:spMk id="3" creationId="{A96925E0-D00F-429B-AF65-99BEFFE7A05B}"/>
          </ac:spMkLst>
        </pc:spChg>
      </pc:sldChg>
      <pc:sldChg chg="modSp add">
        <pc:chgData name="vicente aleixos" userId="d1a1f1d5db62a25f" providerId="LiveId" clId="{1F6F59D7-6BD3-4972-8CA1-D38C74DDB978}" dt="2018-04-08T11:43:47.791" v="9006" actId="20577"/>
        <pc:sldMkLst>
          <pc:docMk/>
          <pc:sldMk cId="1794199998" sldId="275"/>
        </pc:sldMkLst>
        <pc:spChg chg="mod">
          <ac:chgData name="vicente aleixos" userId="d1a1f1d5db62a25f" providerId="LiveId" clId="{1F6F59D7-6BD3-4972-8CA1-D38C74DDB978}" dt="2018-04-08T11:40:42.581" v="8432" actId="20577"/>
          <ac:spMkLst>
            <pc:docMk/>
            <pc:sldMk cId="1794199998" sldId="275"/>
            <ac:spMk id="2" creationId="{F0C22A5D-FC8B-4092-AE31-7C8CB6DF3404}"/>
          </ac:spMkLst>
        </pc:spChg>
        <pc:spChg chg="mod">
          <ac:chgData name="vicente aleixos" userId="d1a1f1d5db62a25f" providerId="LiveId" clId="{1F6F59D7-6BD3-4972-8CA1-D38C74DDB978}" dt="2018-04-08T11:43:47.791" v="9006" actId="20577"/>
          <ac:spMkLst>
            <pc:docMk/>
            <pc:sldMk cId="1794199998" sldId="275"/>
            <ac:spMk id="3" creationId="{7077090F-C52B-40C0-80C1-499E1F2E4051}"/>
          </ac:spMkLst>
        </pc:spChg>
      </pc:sldChg>
      <pc:sldChg chg="modSp add">
        <pc:chgData name="vicente aleixos" userId="d1a1f1d5db62a25f" providerId="LiveId" clId="{1F6F59D7-6BD3-4972-8CA1-D38C74DDB978}" dt="2018-04-08T11:48:36.518" v="10048" actId="20577"/>
        <pc:sldMkLst>
          <pc:docMk/>
          <pc:sldMk cId="3349375797" sldId="276"/>
        </pc:sldMkLst>
        <pc:spChg chg="mod">
          <ac:chgData name="vicente aleixos" userId="d1a1f1d5db62a25f" providerId="LiveId" clId="{1F6F59D7-6BD3-4972-8CA1-D38C74DDB978}" dt="2018-04-08T11:42:19.637" v="8698" actId="20577"/>
          <ac:spMkLst>
            <pc:docMk/>
            <pc:sldMk cId="3349375797" sldId="276"/>
            <ac:spMk id="2" creationId="{7E354C9A-2FE1-45D4-BBA8-DEE1FEFBFC31}"/>
          </ac:spMkLst>
        </pc:spChg>
        <pc:spChg chg="mod">
          <ac:chgData name="vicente aleixos" userId="d1a1f1d5db62a25f" providerId="LiveId" clId="{1F6F59D7-6BD3-4972-8CA1-D38C74DDB978}" dt="2018-04-08T11:48:36.518" v="10048" actId="20577"/>
          <ac:spMkLst>
            <pc:docMk/>
            <pc:sldMk cId="3349375797" sldId="276"/>
            <ac:spMk id="3" creationId="{B410C2A5-7362-4AEF-92ED-C3A6C87E854C}"/>
          </ac:spMkLst>
        </pc:spChg>
      </pc:sldChg>
      <pc:sldChg chg="modSp add">
        <pc:chgData name="vicente aleixos" userId="d1a1f1d5db62a25f" providerId="LiveId" clId="{1F6F59D7-6BD3-4972-8CA1-D38C74DDB978}" dt="2018-04-08T11:51:31.334" v="10825" actId="20577"/>
        <pc:sldMkLst>
          <pc:docMk/>
          <pc:sldMk cId="2556322059" sldId="277"/>
        </pc:sldMkLst>
        <pc:spChg chg="mod">
          <ac:chgData name="vicente aleixos" userId="d1a1f1d5db62a25f" providerId="LiveId" clId="{1F6F59D7-6BD3-4972-8CA1-D38C74DDB978}" dt="2018-04-08T11:48:50.749" v="10077" actId="20577"/>
          <ac:spMkLst>
            <pc:docMk/>
            <pc:sldMk cId="2556322059" sldId="277"/>
            <ac:spMk id="2" creationId="{A46B440F-5A27-4C11-AC2E-529275B727DC}"/>
          </ac:spMkLst>
        </pc:spChg>
        <pc:spChg chg="mod">
          <ac:chgData name="vicente aleixos" userId="d1a1f1d5db62a25f" providerId="LiveId" clId="{1F6F59D7-6BD3-4972-8CA1-D38C74DDB978}" dt="2018-04-08T11:51:31.334" v="10825" actId="20577"/>
          <ac:spMkLst>
            <pc:docMk/>
            <pc:sldMk cId="2556322059" sldId="277"/>
            <ac:spMk id="3" creationId="{6B282F65-CCB2-49E8-88DC-1D42410BF6DB}"/>
          </ac:spMkLst>
        </pc:spChg>
      </pc:sldChg>
      <pc:sldChg chg="modSp add">
        <pc:chgData name="vicente aleixos" userId="d1a1f1d5db62a25f" providerId="LiveId" clId="{1F6F59D7-6BD3-4972-8CA1-D38C74DDB978}" dt="2018-04-08T12:00:31.126" v="11717" actId="20577"/>
        <pc:sldMkLst>
          <pc:docMk/>
          <pc:sldMk cId="3594008661" sldId="278"/>
        </pc:sldMkLst>
        <pc:spChg chg="mod">
          <ac:chgData name="vicente aleixos" userId="d1a1f1d5db62a25f" providerId="LiveId" clId="{1F6F59D7-6BD3-4972-8CA1-D38C74DDB978}" dt="2018-04-08T11:54:24.301" v="10852" actId="20577"/>
          <ac:spMkLst>
            <pc:docMk/>
            <pc:sldMk cId="3594008661" sldId="278"/>
            <ac:spMk id="2" creationId="{0D94CCC2-DA70-4F24-ADFC-798BA2C06733}"/>
          </ac:spMkLst>
        </pc:spChg>
        <pc:spChg chg="mod">
          <ac:chgData name="vicente aleixos" userId="d1a1f1d5db62a25f" providerId="LiveId" clId="{1F6F59D7-6BD3-4972-8CA1-D38C74DDB978}" dt="2018-04-08T12:00:31.126" v="11717" actId="20577"/>
          <ac:spMkLst>
            <pc:docMk/>
            <pc:sldMk cId="3594008661" sldId="278"/>
            <ac:spMk id="3" creationId="{C9935473-1786-4835-A68E-59CECB9E1E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2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92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167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3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3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36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25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97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72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94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337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3A93C8-BE06-41BD-9C39-A0D7846E6ABF}" type="datetimeFigureOut">
              <a:rPr lang="es-ES" smtClean="0"/>
              <a:t>08/04/2018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0A40CA-B334-4656-93D9-DB02A8519FCC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8C1A-5D61-4ED6-8987-BF71D9672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22</a:t>
            </a:r>
            <a:br>
              <a:rPr lang="es-ES" dirty="0"/>
            </a:br>
            <a:r>
              <a:rPr lang="es-ES" dirty="0"/>
              <a:t>El explorador de Windows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8D1CF1-3A41-475A-9D4E-197ADC338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Gestión de carpetas y archivos. Operaciones de búsqueda. Herramientas “Este equipo” y “Acceso Rápido”. Accesorios. Herramientas del sistema</a:t>
            </a:r>
          </a:p>
        </p:txBody>
      </p:sp>
    </p:spTree>
    <p:extLst>
      <p:ext uri="{BB962C8B-B14F-4D97-AF65-F5344CB8AC3E}">
        <p14:creationId xmlns:p14="http://schemas.microsoft.com/office/powerpoint/2010/main" val="24563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29DEF-E8BB-43BE-81EA-D9698370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Botones de navegación.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EF368B-BAF4-40E2-A9A5-05A43D55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551" y="1852428"/>
            <a:ext cx="1362075" cy="6191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50ECC9-6094-4271-8CA0-AB07E6434668}"/>
              </a:ext>
            </a:extLst>
          </p:cNvPr>
          <p:cNvSpPr txBox="1"/>
          <p:nvPr/>
        </p:nvSpPr>
        <p:spPr>
          <a:xfrm>
            <a:off x="1377572" y="2471553"/>
            <a:ext cx="8416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Permiten navegar hacia adelante o hacia atrás</a:t>
            </a:r>
          </a:p>
          <a:p>
            <a:pPr marL="285750" indent="-285750">
              <a:buFontTx/>
              <a:buChar char="-"/>
            </a:pPr>
            <a:r>
              <a:rPr lang="es-ES" dirty="0"/>
              <a:t>Mediante la flecha hacia arriba navegamos a la carpeta superior</a:t>
            </a:r>
          </a:p>
          <a:p>
            <a:pPr marL="285750" indent="-285750">
              <a:buFontTx/>
              <a:buChar char="-"/>
            </a:pPr>
            <a:r>
              <a:rPr lang="es-ES" dirty="0"/>
              <a:t>Mediante el icono de flecha abajo podemos ver las ultimas carpetas vistas.</a:t>
            </a:r>
          </a:p>
        </p:txBody>
      </p:sp>
    </p:spTree>
    <p:extLst>
      <p:ext uri="{BB962C8B-B14F-4D97-AF65-F5344CB8AC3E}">
        <p14:creationId xmlns:p14="http://schemas.microsoft.com/office/powerpoint/2010/main" val="346720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6FFA9-A719-4A1A-93CD-C5EB2272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A40F2-B37D-4CC5-95EF-32A31013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0308"/>
            <a:ext cx="10058400" cy="3438786"/>
          </a:xfrm>
        </p:spPr>
        <p:txBody>
          <a:bodyPr/>
          <a:lstStyle/>
          <a:p>
            <a:r>
              <a:rPr lang="es-ES" dirty="0"/>
              <a:t>- Permite saber la ubicación actual</a:t>
            </a:r>
          </a:p>
          <a:p>
            <a:r>
              <a:rPr lang="es-ES" dirty="0"/>
              <a:t>- Permite ver que carpetas tiene cada una de las superiores sin tener que movernos pulsando en la flecha correspondiente</a:t>
            </a:r>
          </a:p>
          <a:p>
            <a:r>
              <a:rPr lang="es-ES" dirty="0"/>
              <a:t>- Si pulsamos en el triangulo que aparece al final de la barra podemos ver las carpetas que hemos visitado</a:t>
            </a:r>
          </a:p>
          <a:p>
            <a:r>
              <a:rPr lang="es-ES" dirty="0"/>
              <a:t>- El botón actualizar sirve para volver a cargar el contenido de la carpeta actual.</a:t>
            </a:r>
          </a:p>
          <a:p>
            <a:r>
              <a:rPr lang="es-ES" dirty="0"/>
              <a:t>- Se puede escribir directamente en ella.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3D2010-DA58-40EE-A662-20EFB5F8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6432"/>
            <a:ext cx="98393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5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5BEB8-0567-4739-B662-001689AA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Cuadro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73259-3D70-4473-989B-A1638128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20202"/>
            <a:ext cx="10058400" cy="3048892"/>
          </a:xfrm>
        </p:spPr>
        <p:txBody>
          <a:bodyPr/>
          <a:lstStyle/>
          <a:p>
            <a:r>
              <a:rPr lang="es-ES" dirty="0"/>
              <a:t>- Iniciara una búsqueda de forma automática conforme vayamos escribiendo.</a:t>
            </a:r>
          </a:p>
          <a:p>
            <a:r>
              <a:rPr lang="es-ES" dirty="0"/>
              <a:t>- Se pueden usar los siguientes caracteres especiales</a:t>
            </a:r>
          </a:p>
          <a:p>
            <a:pPr lvl="1"/>
            <a:r>
              <a:rPr lang="es-ES" dirty="0"/>
              <a:t>* (Asterisco): Sustituye el carácter por cualquier combinación de caracteres</a:t>
            </a:r>
          </a:p>
          <a:p>
            <a:pPr lvl="1"/>
            <a:r>
              <a:rPr lang="es-ES" dirty="0"/>
              <a:t>? (Interrogante): Sustituye el carácter por un único carácter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084345-4C1B-4009-8CF2-A3EAEC5E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1869206"/>
            <a:ext cx="2457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2E3A7-048D-4748-ACD2-49DD0765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Panel de 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9CC33-3744-492C-BDEA-78B743F7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700"/>
            <a:ext cx="8018728" cy="3960394"/>
          </a:xfrm>
        </p:spPr>
        <p:txBody>
          <a:bodyPr/>
          <a:lstStyle/>
          <a:p>
            <a:r>
              <a:rPr lang="es-ES" dirty="0"/>
              <a:t>- Las flechas al lado de cada carpeta indican si dicha carpeta esta desplegada o contraída</a:t>
            </a:r>
          </a:p>
          <a:p>
            <a:r>
              <a:rPr lang="es-ES" dirty="0"/>
              <a:t>- Pulsando en las flechas podemos contraer o desplegar la carpeta</a:t>
            </a:r>
          </a:p>
          <a:p>
            <a:r>
              <a:rPr lang="es-ES" dirty="0"/>
              <a:t>- En la parte de acceso rápido se va almacenando una selección de las carpetas más visitadas.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848723-D190-49B1-BFD5-7D54DD3F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629" y="1783209"/>
            <a:ext cx="1946051" cy="42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4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C0081-E6B3-42ED-9919-E6E9F6A2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 de estado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A73E703-AAA4-473C-9B10-41B4D467D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820126"/>
            <a:ext cx="10058400" cy="3113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6E723F-08D3-4F45-9C8D-B6CBA90E9F26}"/>
              </a:ext>
            </a:extLst>
          </p:cNvPr>
          <p:cNvSpPr txBox="1"/>
          <p:nvPr/>
        </p:nvSpPr>
        <p:spPr>
          <a:xfrm>
            <a:off x="1096963" y="222829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Nos muestra información sobre el archivo o archivos que están seleccionados</a:t>
            </a:r>
          </a:p>
          <a:p>
            <a:pPr marL="285750" indent="-285750">
              <a:buFontTx/>
              <a:buChar char="-"/>
            </a:pPr>
            <a:r>
              <a:rPr lang="es-ES" dirty="0"/>
              <a:t>Si no hay nada seleccionado nos da información sobre el contenido de la carpeta.</a:t>
            </a:r>
          </a:p>
        </p:txBody>
      </p:sp>
    </p:spTree>
    <p:extLst>
      <p:ext uri="{BB962C8B-B14F-4D97-AF65-F5344CB8AC3E}">
        <p14:creationId xmlns:p14="http://schemas.microsoft.com/office/powerpoint/2010/main" val="67531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BD0E6-934E-45DD-A7C6-681F3214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Opciones de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3F28E-C224-4E09-8B43-B3741250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Iconos</a:t>
            </a:r>
            <a:r>
              <a:rPr lang="es-ES" dirty="0"/>
              <a:t>: Presenta una selección de iconos que puede ser pequeña, medianos, grandes o muy grandes</a:t>
            </a:r>
            <a:endParaRPr lang="es-ES" b="1" dirty="0"/>
          </a:p>
          <a:p>
            <a:r>
              <a:rPr lang="es-ES" b="1" dirty="0"/>
              <a:t>-</a:t>
            </a:r>
            <a:r>
              <a:rPr lang="es-ES" dirty="0"/>
              <a:t> </a:t>
            </a:r>
            <a:r>
              <a:rPr lang="es-ES" b="1" dirty="0"/>
              <a:t>Lista</a:t>
            </a:r>
            <a:r>
              <a:rPr lang="es-ES" dirty="0"/>
              <a:t>:  Es como la vista de iconos, pero, en lugar de estar ocupando el espacio en filas, esta organizado por columnas</a:t>
            </a:r>
            <a:endParaRPr lang="es-ES" b="1" dirty="0"/>
          </a:p>
          <a:p>
            <a:r>
              <a:rPr lang="es-ES" b="1" dirty="0"/>
              <a:t>- Detalles</a:t>
            </a:r>
            <a:r>
              <a:rPr lang="es-ES" dirty="0"/>
              <a:t>: Aparecen los iconos de los archivo, uno sobre otro, acompañado de algunas de sus propiedades. En esta vista podemos ordenar en base a los nombres de las columnas de las propiedades e incluir nuevas columnas (clic derecho sobre los nombres de las columnas).</a:t>
            </a:r>
            <a:endParaRPr lang="es-ES" b="1" dirty="0"/>
          </a:p>
          <a:p>
            <a:r>
              <a:rPr lang="es-ES" b="1" dirty="0"/>
              <a:t>- Mosaicos</a:t>
            </a:r>
            <a:r>
              <a:rPr lang="es-ES" dirty="0"/>
              <a:t>: El formato y tamaño son como el de iconos medianos pero incluye otra información dependiendo del archivo</a:t>
            </a:r>
            <a:endParaRPr lang="es-ES" b="1" dirty="0"/>
          </a:p>
          <a:p>
            <a:r>
              <a:rPr lang="es-ES" b="1" dirty="0"/>
              <a:t>- Contenido</a:t>
            </a:r>
            <a:r>
              <a:rPr lang="es-ES" dirty="0"/>
              <a:t>: La información que se muestra es como la de mosaicos pero aparece en forma de listado.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440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254CF-90FA-4EB9-86C7-0251C6BB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Organizar y ordenar archivos y carpetas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F8AB5-F3F1-40D1-B88B-B54E2537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Se puede cambiar la forma de ordenación de los elementos, unos ejemplos de ordenación pueden ser Nombre, fecha de creación, tamaño. Pudiendo a su vez escoger ascendente o descendente</a:t>
            </a:r>
          </a:p>
          <a:p>
            <a:r>
              <a:rPr lang="es-ES" dirty="0"/>
              <a:t>- Se pueden agrupar los archivos en subsecciones dentro de la misma carpeta atendiendo a cosas como tipo de archivo, tamaño, fecha de creación.</a:t>
            </a:r>
          </a:p>
        </p:txBody>
      </p:sp>
    </p:spTree>
    <p:extLst>
      <p:ext uri="{BB962C8B-B14F-4D97-AF65-F5344CB8AC3E}">
        <p14:creationId xmlns:p14="http://schemas.microsoft.com/office/powerpoint/2010/main" val="205917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18A84-B437-44AB-9463-578AFB4C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contextual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7B098-5929-4D26-8B2D-1BE07F6F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El menú contextual de cada archivo o carpeta difiere entre que aplicaciones tengamos instaladas, aunque sus opciones básicas son las siguientes:</a:t>
            </a:r>
          </a:p>
          <a:p>
            <a:r>
              <a:rPr lang="es-ES" dirty="0"/>
              <a:t>- Abrir</a:t>
            </a:r>
          </a:p>
          <a:p>
            <a:r>
              <a:rPr lang="es-ES" dirty="0"/>
              <a:t>- Imprimir</a:t>
            </a:r>
          </a:p>
          <a:p>
            <a:r>
              <a:rPr lang="es-ES" dirty="0"/>
              <a:t>- Editar</a:t>
            </a:r>
          </a:p>
          <a:p>
            <a:r>
              <a:rPr lang="es-ES" dirty="0"/>
              <a:t>- Nuevo</a:t>
            </a:r>
          </a:p>
          <a:p>
            <a:r>
              <a:rPr lang="es-ES" dirty="0"/>
              <a:t>- Abrir con</a:t>
            </a:r>
          </a:p>
          <a:p>
            <a:r>
              <a:rPr lang="es-ES" dirty="0"/>
              <a:t>- Enviar a</a:t>
            </a:r>
          </a:p>
          <a:p>
            <a:r>
              <a:rPr lang="es-ES" dirty="0"/>
              <a:t>- Cortar, copiar, pegar</a:t>
            </a:r>
          </a:p>
          <a:p>
            <a:r>
              <a:rPr lang="es-ES" dirty="0"/>
              <a:t>- Crear acceso directo</a:t>
            </a:r>
          </a:p>
          <a:p>
            <a:r>
              <a:rPr lang="es-ES" dirty="0"/>
              <a:t>- Eliminar</a:t>
            </a:r>
          </a:p>
          <a:p>
            <a:r>
              <a:rPr lang="es-ES" dirty="0"/>
              <a:t>- Cambiar nombre</a:t>
            </a:r>
          </a:p>
          <a:p>
            <a:r>
              <a:rPr lang="es-ES" dirty="0"/>
              <a:t>- Propiedades</a:t>
            </a:r>
          </a:p>
        </p:txBody>
      </p:sp>
    </p:spTree>
    <p:extLst>
      <p:ext uri="{BB962C8B-B14F-4D97-AF65-F5344CB8AC3E}">
        <p14:creationId xmlns:p14="http://schemas.microsoft.com/office/powerpoint/2010/main" val="313500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26CCE-DCD7-4568-9BE7-E3BDC968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un archivo o carpeta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45A63A-2BDA-4251-B85B-6CB3A6F22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7476" y="1737360"/>
            <a:ext cx="3264473" cy="40227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BE97D4-3505-4C8C-A7E2-0EFA1B6DB2B4}"/>
              </a:ext>
            </a:extLst>
          </p:cNvPr>
          <p:cNvSpPr txBox="1"/>
          <p:nvPr/>
        </p:nvSpPr>
        <p:spPr>
          <a:xfrm>
            <a:off x="1097280" y="1856792"/>
            <a:ext cx="72256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Dependiendo de si es un archivo o carpeta los contenidos serán distintos</a:t>
            </a:r>
          </a:p>
          <a:p>
            <a:endParaRPr lang="es-ES" dirty="0"/>
          </a:p>
          <a:p>
            <a:r>
              <a:rPr lang="es-ES" dirty="0"/>
              <a:t>Podemos observar los siguientes elementos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Tipo de archivo</a:t>
            </a:r>
            <a:r>
              <a:rPr lang="es-ES" dirty="0"/>
              <a:t>: Describe que tipo de elemento estamos tratando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Ubicación</a:t>
            </a:r>
            <a:r>
              <a:rPr lang="es-ES" dirty="0"/>
              <a:t>: Donde se ubica el elemento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Tamaño</a:t>
            </a:r>
            <a:r>
              <a:rPr lang="es-ES" dirty="0"/>
              <a:t>: Tamaño del archivo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Tamaño en disco</a:t>
            </a:r>
            <a:r>
              <a:rPr lang="es-ES" dirty="0"/>
              <a:t>: Tamaño del objeto en disco, difiere del tamaño real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Contiene</a:t>
            </a:r>
            <a:r>
              <a:rPr lang="es-ES" dirty="0"/>
              <a:t>: Si es una carpeta indica un numero de objetos que hay en su interior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Creado</a:t>
            </a:r>
            <a:r>
              <a:rPr lang="es-ES" dirty="0"/>
              <a:t>: Fecha de creación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Modificado</a:t>
            </a:r>
            <a:r>
              <a:rPr lang="es-ES" dirty="0"/>
              <a:t>: Fecha de ultima modificación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Último acceso</a:t>
            </a:r>
            <a:r>
              <a:rPr lang="es-ES" dirty="0"/>
              <a:t>: Fecha del ultimo acceso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Atributos</a:t>
            </a:r>
            <a:r>
              <a:rPr lang="es-ES" dirty="0"/>
              <a:t>: Permisos que se tienen sobre el archivo o carpeta</a:t>
            </a:r>
          </a:p>
        </p:txBody>
      </p:sp>
    </p:spTree>
    <p:extLst>
      <p:ext uri="{BB962C8B-B14F-4D97-AF65-F5344CB8AC3E}">
        <p14:creationId xmlns:p14="http://schemas.microsoft.com/office/powerpoint/2010/main" val="363027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32C6B-82D1-45EB-A7E2-E264EC5C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Formatear un disco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925E0-D00F-429B-AF65-99BEFFE7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Formatear indica darle formato a un disco usando el sistema de archivos de nuestra elección (NTFS, FAT32, FAT16)</a:t>
            </a:r>
          </a:p>
          <a:p>
            <a:r>
              <a:rPr lang="es-ES" dirty="0"/>
              <a:t>Los discos se formatean cuando:</a:t>
            </a:r>
          </a:p>
          <a:p>
            <a:r>
              <a:rPr lang="es-ES" dirty="0"/>
              <a:t>- Son nuevos</a:t>
            </a:r>
          </a:p>
          <a:p>
            <a:r>
              <a:rPr lang="es-ES" dirty="0"/>
              <a:t>- Se quiera eliminar toda la información del disco</a:t>
            </a:r>
          </a:p>
          <a:p>
            <a:r>
              <a:rPr lang="es-ES" dirty="0"/>
              <a:t>- Cuando las particiones presenten problemas y necesiten una reestructuración</a:t>
            </a:r>
          </a:p>
        </p:txBody>
      </p:sp>
    </p:spTree>
    <p:extLst>
      <p:ext uri="{BB962C8B-B14F-4D97-AF65-F5344CB8AC3E}">
        <p14:creationId xmlns:p14="http://schemas.microsoft.com/office/powerpoint/2010/main" val="134116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28015-D54D-4731-AD48-95E842EF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 archivos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1D4A3-8343-4666-A9A5-6C91DB7D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Windows soporta 3 sistemas de archivos: </a:t>
            </a:r>
            <a:r>
              <a:rPr lang="es-ES" b="1" dirty="0"/>
              <a:t>NTFS, FAT32 y FAT 16.</a:t>
            </a:r>
            <a:endParaRPr lang="es-ES" dirty="0"/>
          </a:p>
          <a:p>
            <a:endParaRPr lang="es-ES" dirty="0"/>
          </a:p>
          <a:p>
            <a:r>
              <a:rPr lang="es-ES" dirty="0"/>
              <a:t>Ventajas de NTFS sobre el resto:</a:t>
            </a:r>
          </a:p>
          <a:p>
            <a:r>
              <a:rPr lang="es-ES" dirty="0"/>
              <a:t>- Capacidad de recuperarse de errores relacionados con los discos de forma automática.</a:t>
            </a:r>
          </a:p>
          <a:p>
            <a:r>
              <a:rPr lang="es-ES" dirty="0"/>
              <a:t>- Soporte mejorado para discos más grandes. Hasta 256TB por limitaciones de Hardware.</a:t>
            </a:r>
          </a:p>
          <a:p>
            <a:r>
              <a:rPr lang="es-ES" dirty="0"/>
              <a:t>- Mayor seguridad porque se pueden usar permisos y cifrados.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68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2A5D-FC8B-4092-AE31-7C8CB6DF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OneDrive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7090F-C52B-40C0-80C1-499E1F2E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Almacenamiento en la nube de Microsoft que permite 15GB de espacio gratis.</a:t>
            </a:r>
          </a:p>
          <a:p>
            <a:r>
              <a:rPr lang="es-ES" dirty="0"/>
              <a:t>- Se encuentra integrado con el explorador de archivos.</a:t>
            </a:r>
          </a:p>
          <a:p>
            <a:r>
              <a:rPr lang="es-ES" dirty="0"/>
              <a:t>- Permite la sincronización de archivos para poder trabajarlos y compartirlos desde distintos equipos.</a:t>
            </a:r>
          </a:p>
          <a:p>
            <a:r>
              <a:rPr lang="es-ES" dirty="0"/>
              <a:t>- En la versión de navegador se pueden acceder a herramientas básicas de Microsoft Office (Word, Excel, </a:t>
            </a:r>
            <a:r>
              <a:rPr lang="es-ES" dirty="0" err="1"/>
              <a:t>Powerpoint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419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4C9A-2FE1-45D4-BBA8-DEE1FEFB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Accesorios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0C2A5-7362-4AEF-92ED-C3A6C87E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Windows incluye una serie de pequeñas aplicaciones o programas que permiten realizar distintas tareas. Las principales son:</a:t>
            </a:r>
          </a:p>
          <a:p>
            <a:r>
              <a:rPr lang="es-ES" b="1" dirty="0"/>
              <a:t>-</a:t>
            </a:r>
            <a:r>
              <a:rPr lang="es-ES" dirty="0"/>
              <a:t> </a:t>
            </a:r>
            <a:r>
              <a:rPr lang="es-ES" b="1" dirty="0"/>
              <a:t>Bloc de notas</a:t>
            </a:r>
            <a:r>
              <a:rPr lang="es-ES" dirty="0"/>
              <a:t>: Permite la anotación y la almacena como si fueran documentos de texto</a:t>
            </a:r>
            <a:endParaRPr lang="es-ES" b="1" dirty="0"/>
          </a:p>
          <a:p>
            <a:r>
              <a:rPr lang="es-ES" b="1" dirty="0"/>
              <a:t>- Calculadora</a:t>
            </a:r>
            <a:r>
              <a:rPr lang="es-ES" dirty="0"/>
              <a:t>: Permite realizar todo tipo de operaciones matemáticas, simulando el funcionamiento de una calculadora convencional</a:t>
            </a:r>
            <a:endParaRPr lang="es-ES" b="1" dirty="0"/>
          </a:p>
          <a:p>
            <a:r>
              <a:rPr lang="es-ES" b="1" dirty="0"/>
              <a:t>- Paint: </a:t>
            </a:r>
            <a:r>
              <a:rPr lang="es-ES" dirty="0"/>
              <a:t>aplicación de dibujo que permite crear diseños de tipo sencillo en formato .</a:t>
            </a:r>
            <a:r>
              <a:rPr lang="es-ES" dirty="0" err="1"/>
              <a:t>bmp</a:t>
            </a:r>
            <a:r>
              <a:rPr lang="es-ES" dirty="0"/>
              <a:t> (Mapa de bits)</a:t>
            </a:r>
          </a:p>
          <a:p>
            <a:r>
              <a:rPr lang="es-ES" b="1" dirty="0"/>
              <a:t>- </a:t>
            </a:r>
            <a:r>
              <a:rPr lang="es-ES" b="1" dirty="0" err="1"/>
              <a:t>Wordpad</a:t>
            </a:r>
            <a:r>
              <a:rPr lang="es-ES" b="1" dirty="0"/>
              <a:t>: </a:t>
            </a:r>
            <a:r>
              <a:rPr lang="es-ES" dirty="0"/>
              <a:t>Aplicación que permite crear y manipular documentos de texto enriquecidos</a:t>
            </a:r>
            <a:endParaRPr lang="es-ES" b="1" dirty="0"/>
          </a:p>
          <a:p>
            <a:r>
              <a:rPr lang="es-ES" b="1" dirty="0"/>
              <a:t>- Centro de movilidad de Windows: </a:t>
            </a:r>
            <a:r>
              <a:rPr lang="es-ES" dirty="0"/>
              <a:t>Permite ajustar le brillo de la pantalla, volumen, etc. </a:t>
            </a:r>
            <a:endParaRPr lang="es-ES" b="1" dirty="0"/>
          </a:p>
          <a:p>
            <a:r>
              <a:rPr lang="es-ES" b="1" dirty="0"/>
              <a:t>- Conexión a escritorio remoto: </a:t>
            </a:r>
            <a:r>
              <a:rPr lang="es-ES" dirty="0"/>
              <a:t>Permite conectarse a un equipo en otra ubicación</a:t>
            </a:r>
            <a:endParaRPr lang="es-ES" b="1" dirty="0"/>
          </a:p>
          <a:p>
            <a:r>
              <a:rPr lang="es-ES" b="1" dirty="0"/>
              <a:t>- 3D </a:t>
            </a:r>
            <a:r>
              <a:rPr lang="es-ES" b="1" dirty="0" err="1"/>
              <a:t>Builder</a:t>
            </a:r>
            <a:r>
              <a:rPr lang="es-ES" b="1" dirty="0"/>
              <a:t>: </a:t>
            </a:r>
            <a:r>
              <a:rPr lang="es-ES" dirty="0"/>
              <a:t>Herramienta para crear objetos con tecnología 3D. Asociado a </a:t>
            </a:r>
            <a:r>
              <a:rPr lang="es-ES" dirty="0" err="1"/>
              <a:t>Print</a:t>
            </a:r>
            <a:r>
              <a:rPr lang="es-ES" dirty="0"/>
              <a:t> 3D si tenemos una impresora 3D</a:t>
            </a:r>
            <a:endParaRPr lang="es-ES" b="1" dirty="0"/>
          </a:p>
          <a:p>
            <a:r>
              <a:rPr lang="es-ES" b="1" dirty="0"/>
              <a:t>- Grabación de acciones de usuario: </a:t>
            </a:r>
            <a:r>
              <a:rPr lang="es-ES" dirty="0"/>
              <a:t>Permite grabar un video de la pantalla y todas las acciones que estén teniendo lugar</a:t>
            </a:r>
            <a:endParaRPr lang="es-ES" b="1" dirty="0"/>
          </a:p>
          <a:p>
            <a:r>
              <a:rPr lang="es-ES" b="1" dirty="0"/>
              <a:t>- Visor de XPS: </a:t>
            </a:r>
            <a:r>
              <a:rPr lang="es-ES" dirty="0"/>
              <a:t>Alternativa a la generación y tratamiento de documentos almacenados con PDF.</a:t>
            </a:r>
          </a:p>
        </p:txBody>
      </p:sp>
    </p:spTree>
    <p:extLst>
      <p:ext uri="{BB962C8B-B14F-4D97-AF65-F5344CB8AC3E}">
        <p14:creationId xmlns:p14="http://schemas.microsoft.com/office/powerpoint/2010/main" val="334937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B440F-5A27-4C11-AC2E-529275B7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administrativas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82F65-CCB2-49E8-88DC-1D42410B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Desfragmentador de disco: </a:t>
            </a:r>
            <a:r>
              <a:rPr lang="es-ES" dirty="0"/>
              <a:t>Reorganiza la información en los discos para permitir un acceso rápido a los datos adyacentes</a:t>
            </a:r>
            <a:endParaRPr lang="es-ES" b="1" dirty="0"/>
          </a:p>
          <a:p>
            <a:r>
              <a:rPr lang="es-ES" b="1" dirty="0"/>
              <a:t>- Información del sistema: </a:t>
            </a:r>
            <a:r>
              <a:rPr lang="es-ES" dirty="0"/>
              <a:t>Recopila y muestra información acerca de la configuración del sistema</a:t>
            </a:r>
            <a:endParaRPr lang="es-ES" b="1" dirty="0"/>
          </a:p>
          <a:p>
            <a:r>
              <a:rPr lang="es-ES" b="1" dirty="0"/>
              <a:t>- Liberador del espacio en disco: </a:t>
            </a:r>
            <a:r>
              <a:rPr lang="es-ES" dirty="0"/>
              <a:t>Herramienta que permite liberar espacio en disco usado por el sistema operativo</a:t>
            </a:r>
            <a:endParaRPr lang="es-ES" b="1" dirty="0"/>
          </a:p>
          <a:p>
            <a:r>
              <a:rPr lang="es-ES" b="1" dirty="0"/>
              <a:t>- Mapa de caracteres: </a:t>
            </a:r>
            <a:r>
              <a:rPr lang="es-ES" dirty="0"/>
              <a:t>Muestra el mapa de caracteres completos, permitiendo así copiar y pegar caracteres especiales en documentos</a:t>
            </a:r>
            <a:endParaRPr lang="es-ES" b="1" dirty="0"/>
          </a:p>
          <a:p>
            <a:r>
              <a:rPr lang="es-ES" b="1" dirty="0"/>
              <a:t>- Restaurar sistema: </a:t>
            </a:r>
            <a:r>
              <a:rPr lang="es-ES" dirty="0"/>
              <a:t>Permite gestionar los puntos de restauración y volver el sistema a un punto anterior.</a:t>
            </a:r>
            <a:endParaRPr lang="es-ES" b="1" dirty="0"/>
          </a:p>
          <a:p>
            <a:r>
              <a:rPr lang="es-ES" b="1" dirty="0"/>
              <a:t>- Comprobar disco: </a:t>
            </a:r>
            <a:r>
              <a:rPr lang="es-ES" dirty="0"/>
              <a:t>Realiza una comprobación de discos en busca de errores.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5632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CCC2-DA70-4F24-ADFC-798BA2C0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impresión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35473-1786-4835-A68E-59CECB9E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Para realizar una impresión, una vez tenemos una impresora instalada, seleccionamos la opción </a:t>
            </a:r>
            <a:r>
              <a:rPr lang="es-ES" b="1" dirty="0"/>
              <a:t>imprimir</a:t>
            </a:r>
            <a:r>
              <a:rPr lang="es-ES" dirty="0"/>
              <a:t>, desde el menú contextual.</a:t>
            </a:r>
          </a:p>
          <a:p>
            <a:pPr marL="0" indent="0">
              <a:buNone/>
            </a:pPr>
            <a:r>
              <a:rPr lang="es-ES" dirty="0"/>
              <a:t>Una vez iniciada una impresión aparecerá un icono con forma de impresora en el área de notificación es la barra de tareas. Pulsando este icono se abrirá el </a:t>
            </a:r>
            <a:r>
              <a:rPr lang="es-ES" b="1" dirty="0"/>
              <a:t>administrador de impresión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Mediante el administrador de impresión podemos:</a:t>
            </a:r>
          </a:p>
          <a:p>
            <a:pPr marL="0" indent="0">
              <a:buNone/>
            </a:pPr>
            <a:r>
              <a:rPr lang="es-ES" b="1" dirty="0"/>
              <a:t> - Pausar la impresión: </a:t>
            </a:r>
            <a:r>
              <a:rPr lang="es-ES" dirty="0"/>
              <a:t>Pausa la impresión del documento actual, pudiendo reanudarla </a:t>
            </a:r>
            <a:r>
              <a:rPr lang="es-ES"/>
              <a:t>más tarde</a:t>
            </a:r>
            <a:endParaRPr lang="es-ES" b="1" dirty="0"/>
          </a:p>
          <a:p>
            <a:pPr marL="0" indent="0">
              <a:buNone/>
            </a:pPr>
            <a:r>
              <a:rPr lang="es-ES" b="1" dirty="0"/>
              <a:t> - Cancelar todos los documentos o un único documento</a:t>
            </a:r>
            <a:r>
              <a:rPr lang="es-ES" dirty="0"/>
              <a:t>: Si estamos imprimiendo más de un documento de forma simultanea podemos decidir si cancelamos la impresión de uno de ellos o de todos ellos</a:t>
            </a:r>
          </a:p>
        </p:txBody>
      </p:sp>
    </p:spTree>
    <p:extLst>
      <p:ext uri="{BB962C8B-B14F-4D97-AF65-F5344CB8AC3E}">
        <p14:creationId xmlns:p14="http://schemas.microsoft.com/office/powerpoint/2010/main" val="359400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C67C9-CF67-485E-BC5F-536CB562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EBE2-CEE5-4A1E-BDC0-65BB23B7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Usa una estructura jerárquica o de tipo </a:t>
            </a:r>
            <a:r>
              <a:rPr lang="es-ES" b="1" dirty="0"/>
              <a:t>árbol.</a:t>
            </a:r>
            <a:endParaRPr lang="es-ES" dirty="0"/>
          </a:p>
          <a:p>
            <a:r>
              <a:rPr lang="es-ES" dirty="0"/>
              <a:t>- Una carpeta o archivo puede tener un nombre de un máximo de 255 caracteres, incluyendo espacios en blanco. No se pueden usar los siguientes caracteres </a:t>
            </a:r>
            <a:r>
              <a:rPr lang="es-ES" b="1" dirty="0"/>
              <a:t>\/:*?&lt;&gt;|</a:t>
            </a:r>
          </a:p>
          <a:p>
            <a:r>
              <a:rPr lang="es-ES" dirty="0"/>
              <a:t>- Un nombre de archivo esta compuesto por el propio nombre en si, más una extensión. La </a:t>
            </a:r>
            <a:r>
              <a:rPr lang="es-ES" b="1" dirty="0"/>
              <a:t>extensión de archivo</a:t>
            </a:r>
            <a:r>
              <a:rPr lang="es-ES" dirty="0"/>
              <a:t> son los caracteres que siguen al ultimo punto y le indican al sistema operativo que tipo de archivo se trata y que aplicación necesita para abrirlo.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7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A745-5C22-4312-987F-84915DF3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 sobre archivos y carpetas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DD86C-C6AF-46C7-BF17-43EE7E48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Mover: </a:t>
            </a:r>
            <a:r>
              <a:rPr lang="es-ES" dirty="0"/>
              <a:t>Mueve un archivo o carpeta entre ubicaciones, por lo que dejara de estar presente en la ubicación origen y pasara a estar disponible en la nueva ubicación</a:t>
            </a:r>
            <a:endParaRPr lang="es-ES" b="1" dirty="0"/>
          </a:p>
          <a:p>
            <a:r>
              <a:rPr lang="es-ES" b="1" dirty="0"/>
              <a:t>- Copiar: </a:t>
            </a:r>
            <a:r>
              <a:rPr lang="es-ES" dirty="0"/>
              <a:t>Crea una copia del archivo o carpeta (Y de todos sus contenidos). El objeto estará disponible tanto el ubicación origen  como en la ubicación destino</a:t>
            </a:r>
            <a:endParaRPr lang="es-ES" b="1" dirty="0"/>
          </a:p>
          <a:p>
            <a:r>
              <a:rPr lang="es-ES" b="1" dirty="0"/>
              <a:t>- Crear acceso directo: </a:t>
            </a:r>
            <a:r>
              <a:rPr lang="es-ES" dirty="0"/>
              <a:t>Un acceso directo es un tipo especial de archivo, el archivo original no se mueve de sitio, lo que se crea es un nuevo archivo que lo que hará es </a:t>
            </a:r>
            <a:r>
              <a:rPr lang="es-ES" i="1" dirty="0"/>
              <a:t>apuntar</a:t>
            </a:r>
            <a:r>
              <a:rPr lang="es-ES" dirty="0"/>
              <a:t> al archivo original</a:t>
            </a:r>
          </a:p>
          <a:p>
            <a:r>
              <a:rPr lang="es-ES" b="1" dirty="0"/>
              <a:t>- Eliminar: </a:t>
            </a:r>
            <a:r>
              <a:rPr lang="es-ES" dirty="0"/>
              <a:t>O bien mueve el archivo a la papelera de reciclaje para que pueda ser recuperado o bien lo elimina completamente del sistema </a:t>
            </a:r>
            <a:r>
              <a:rPr lang="es-ES"/>
              <a:t>de archivos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7156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07C3D-FD14-42FE-8BC9-B39D1539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abreviados para objetos en el explorador de archivos en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9A325-FB0D-4CDE-9E5F-BAA88A5E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- Para un objeto seleccionado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E43263-9FA9-495B-9013-B520A8BF7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2612"/>
              </p:ext>
            </p:extLst>
          </p:nvPr>
        </p:nvGraphicFramePr>
        <p:xfrm>
          <a:off x="1170866" y="2219992"/>
          <a:ext cx="8128000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250656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3922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Cambiar 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Herramienta de búsqueda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0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Ctrl +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Cortar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3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Ctrl +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Copiar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Ctrl +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Pegar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Mayus + Supr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Eliminar la selección inmediatamente sin mandar al elemento a la papelera de reciclaje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la hoja de propiedades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1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F735C-C8F0-4392-98D0-0BE311D0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abreviados para objetos en el explorador de archivos en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0A83C-97BA-46DE-93F6-983C6B8F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Para copiar un archivo: Presione  y mantenga presionada la tecla Ctrl mientras arrastra el archivo a otra carpeta</a:t>
            </a:r>
          </a:p>
          <a:p>
            <a:r>
              <a:rPr lang="es-ES" dirty="0"/>
              <a:t>- Para crear un acceso directo</a:t>
            </a:r>
          </a:p>
          <a:p>
            <a:pPr lvl="1"/>
            <a:r>
              <a:rPr lang="es-ES" dirty="0"/>
              <a:t>Presione y mantenga presionada Ctrl + Mayus mientras arrastra un archivo al escritorio o una carpeta</a:t>
            </a:r>
          </a:p>
          <a:p>
            <a:pPr lvl="1"/>
            <a:r>
              <a:rPr lang="es-ES" dirty="0"/>
              <a:t>También puede utilizar la tecla ALT mientras arrastra un archivo al escritorio o a una carpeta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669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91D29-518C-4CA5-9D99-9D34BB1E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arboles en el explorador de archivos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D3EA618-91BD-4DA1-AF45-D8001698F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989568"/>
              </p:ext>
            </p:extLst>
          </p:nvPr>
        </p:nvGraphicFramePr>
        <p:xfrm>
          <a:off x="1096963" y="1846263"/>
          <a:ext cx="10058400" cy="2392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7253347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0123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 Del teclado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Expande todo lo que hay bajo la selección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1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+ del teclado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Expande la selección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 Del teclado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Contrae la selección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5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Flecha derecha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Expande la selección actual si no esta ya expandida; de lo contrario, va a la primera carpeta secundaria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3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Flecha izquierda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Contrae la selección actual si esta expandida; de lo contrario, va a la carpeta principal.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5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42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165B9-6AC7-4B2A-A33A-CC4859F2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Arrastrar y soltar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027A8-51D1-4D2C-B5E2-88D49C65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Permite mover archivos o carpetas entre carpetas.</a:t>
            </a:r>
          </a:p>
          <a:p>
            <a:r>
              <a:rPr lang="es-ES" dirty="0"/>
              <a:t>- Si se pulsa Ctrl realizamos una copia de los archivos.</a:t>
            </a:r>
          </a:p>
          <a:p>
            <a:r>
              <a:rPr lang="es-ES" dirty="0"/>
              <a:t>- Si se pulsa Ctrl + Mayus se realiza un acceso directo</a:t>
            </a:r>
          </a:p>
          <a:p>
            <a:r>
              <a:rPr lang="es-ES" dirty="0"/>
              <a:t>- Cuando movemos archivos entre discos la opción por defecto es copiar, para mover los archivos hay que mantener la tecla Shift. </a:t>
            </a:r>
          </a:p>
        </p:txBody>
      </p:sp>
    </p:spTree>
    <p:extLst>
      <p:ext uri="{BB962C8B-B14F-4D97-AF65-F5344CB8AC3E}">
        <p14:creationId xmlns:p14="http://schemas.microsoft.com/office/powerpoint/2010/main" val="162897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D2BD-6E0E-4450-A3FF-5D1EA322A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24D57B-FEC9-4779-B514-732685B87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0583487F-1A89-46A7-96C3-4DCEB86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4" y="3963424"/>
            <a:ext cx="10473227" cy="17804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348D70-1958-4C98-9CCD-A3F86646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s-ES" dirty="0"/>
              <a:t>Cinta de opciones del explorador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85939D-96DF-40A8-B666-7AF2217E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en-US" dirty="0"/>
              <a:t>- La </a:t>
            </a:r>
            <a:r>
              <a:rPr lang="es-ES" dirty="0"/>
              <a:t>cinta</a:t>
            </a:r>
            <a:r>
              <a:rPr lang="en-US" dirty="0"/>
              <a:t> de </a:t>
            </a:r>
            <a:r>
              <a:rPr lang="es-ES_tradnl" dirty="0"/>
              <a:t>opciones</a:t>
            </a:r>
            <a:r>
              <a:rPr lang="en-US" dirty="0"/>
              <a:t> </a:t>
            </a:r>
            <a:r>
              <a:rPr lang="es-ES_tradnl" dirty="0"/>
              <a:t>es</a:t>
            </a:r>
            <a:r>
              <a:rPr lang="en-US" dirty="0"/>
              <a:t> contextual, </a:t>
            </a:r>
            <a:r>
              <a:rPr lang="es-ES_tradnl" dirty="0"/>
              <a:t>su</a:t>
            </a:r>
            <a:r>
              <a:rPr lang="en-US" dirty="0"/>
              <a:t> </a:t>
            </a:r>
            <a:r>
              <a:rPr lang="es-ES_tradnl" dirty="0"/>
              <a:t>visualización</a:t>
            </a:r>
            <a:r>
              <a:rPr lang="en-US" dirty="0"/>
              <a:t> cambia </a:t>
            </a:r>
            <a:r>
              <a:rPr lang="es-ES_tradnl" dirty="0"/>
              <a:t>dependiendo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r>
              <a:rPr lang="en-US" dirty="0"/>
              <a:t>. </a:t>
            </a:r>
          </a:p>
          <a:p>
            <a:r>
              <a:rPr lang="en-US" dirty="0"/>
              <a:t>- Su </a:t>
            </a:r>
            <a:r>
              <a:rPr lang="en-US" dirty="0" err="1"/>
              <a:t>funcionamiento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especial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“Este </a:t>
            </a:r>
            <a:r>
              <a:rPr lang="en-US" dirty="0" err="1"/>
              <a:t>equipo</a:t>
            </a:r>
            <a:r>
              <a:rPr lang="en-US" dirty="0"/>
              <a:t>”.</a:t>
            </a:r>
          </a:p>
          <a:p>
            <a:r>
              <a:rPr lang="en-US" dirty="0"/>
              <a:t>- </a:t>
            </a:r>
            <a:r>
              <a:rPr lang="en-US" b="1" dirty="0" err="1"/>
              <a:t>Archivo</a:t>
            </a:r>
            <a:r>
              <a:rPr lang="en-US" dirty="0"/>
              <a:t>: </a:t>
            </a:r>
            <a:r>
              <a:rPr lang="en-US" dirty="0" err="1"/>
              <a:t>Es</a:t>
            </a:r>
            <a:r>
              <a:rPr lang="en-US" dirty="0"/>
              <a:t> un menu contextual especial con </a:t>
            </a:r>
            <a:r>
              <a:rPr lang="en-US" dirty="0" err="1"/>
              <a:t>opciones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173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1749</Words>
  <Application>Microsoft Office PowerPoint</Application>
  <PresentationFormat>Panorámica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Retrospección</vt:lpstr>
      <vt:lpstr>22 El explorador de Windows</vt:lpstr>
      <vt:lpstr>Sistema de archivos </vt:lpstr>
      <vt:lpstr>Sistema de archivos</vt:lpstr>
      <vt:lpstr>Acciones sobre archivos y carpetas</vt:lpstr>
      <vt:lpstr>Métodos abreviados para objetos en el explorador de archivos en general</vt:lpstr>
      <vt:lpstr>Métodos abreviados para objetos en el explorador de archivos en general</vt:lpstr>
      <vt:lpstr>Control de arboles en el explorador de archivos</vt:lpstr>
      <vt:lpstr>Arrastrar y soltar</vt:lpstr>
      <vt:lpstr>Cinta de opciones del explorador</vt:lpstr>
      <vt:lpstr>Botones de navegación.</vt:lpstr>
      <vt:lpstr>Barra de navegación</vt:lpstr>
      <vt:lpstr>Cuadro de búsqueda</vt:lpstr>
      <vt:lpstr>Panel de navegación</vt:lpstr>
      <vt:lpstr>Barra de estado</vt:lpstr>
      <vt:lpstr>Opciones de vista</vt:lpstr>
      <vt:lpstr>Organizar y ordenar archivos y carpetas</vt:lpstr>
      <vt:lpstr>Menú contextual</vt:lpstr>
      <vt:lpstr>Propiedades de un archivo o carpeta</vt:lpstr>
      <vt:lpstr>Formatear un disco</vt:lpstr>
      <vt:lpstr>OneDrive </vt:lpstr>
      <vt:lpstr>Accesorios </vt:lpstr>
      <vt:lpstr>Herramientas administrativas</vt:lpstr>
      <vt:lpstr>Gestión de impresión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 El explorador de Windows</dc:title>
  <dc:creator>vicente aleixos</dc:creator>
  <cp:lastModifiedBy>vicente aleixos</cp:lastModifiedBy>
  <cp:revision>1</cp:revision>
  <dcterms:created xsi:type="dcterms:W3CDTF">2018-04-08T09:56:40Z</dcterms:created>
  <dcterms:modified xsi:type="dcterms:W3CDTF">2018-04-08T13:02:13Z</dcterms:modified>
</cp:coreProperties>
</file>