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0" r:id="rId5"/>
    <p:sldId id="261" r:id="rId6"/>
    <p:sldId id="262" r:id="rId7"/>
    <p:sldId id="258" r:id="rId8"/>
    <p:sldId id="263" r:id="rId9"/>
    <p:sldId id="264" r:id="rId10"/>
    <p:sldId id="265" r:id="rId11"/>
    <p:sldId id="266" r:id="rId12"/>
    <p:sldId id="267" r:id="rId13"/>
    <p:sldId id="268" r:id="rId14"/>
    <p:sldId id="269" r:id="rId15"/>
    <p:sldId id="270" r:id="rId16"/>
    <p:sldId id="271" r:id="rId17"/>
    <p:sldId id="273" r:id="rId18"/>
    <p:sldId id="272"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cente aleixos" userId="d1a1f1d5db62a25f" providerId="LiveId" clId="{68059A1A-967C-4E86-B391-A33DCB85538A}"/>
    <pc:docChg chg="undo custSel addSld delSld modSld sldOrd">
      <pc:chgData name="vicente aleixos" userId="d1a1f1d5db62a25f" providerId="LiveId" clId="{68059A1A-967C-4E86-B391-A33DCB85538A}" dt="2018-04-16T20:40:30.938" v="19422" actId="20577"/>
      <pc:docMkLst>
        <pc:docMk/>
      </pc:docMkLst>
      <pc:sldChg chg="modSp add">
        <pc:chgData name="vicente aleixos" userId="d1a1f1d5db62a25f" providerId="LiveId" clId="{68059A1A-967C-4E86-B391-A33DCB85538A}" dt="2018-04-16T17:06:56.807" v="310" actId="20577"/>
        <pc:sldMkLst>
          <pc:docMk/>
          <pc:sldMk cId="1775786385" sldId="256"/>
        </pc:sldMkLst>
        <pc:spChg chg="mod">
          <ac:chgData name="vicente aleixos" userId="d1a1f1d5db62a25f" providerId="LiveId" clId="{68059A1A-967C-4E86-B391-A33DCB85538A}" dt="2018-04-16T17:05:37.933" v="30" actId="20577"/>
          <ac:spMkLst>
            <pc:docMk/>
            <pc:sldMk cId="1775786385" sldId="256"/>
            <ac:spMk id="2" creationId="{D60AA4C3-B829-4CCB-8814-4BF717F68BA1}"/>
          </ac:spMkLst>
        </pc:spChg>
        <pc:spChg chg="mod">
          <ac:chgData name="vicente aleixos" userId="d1a1f1d5db62a25f" providerId="LiveId" clId="{68059A1A-967C-4E86-B391-A33DCB85538A}" dt="2018-04-16T17:06:56.807" v="310" actId="20577"/>
          <ac:spMkLst>
            <pc:docMk/>
            <pc:sldMk cId="1775786385" sldId="256"/>
            <ac:spMk id="3" creationId="{B8F5710B-BEEC-4ECE-96C9-8D8D2C0054A3}"/>
          </ac:spMkLst>
        </pc:spChg>
      </pc:sldChg>
      <pc:sldChg chg="add del">
        <pc:chgData name="vicente aleixos" userId="d1a1f1d5db62a25f" providerId="LiveId" clId="{68059A1A-967C-4E86-B391-A33DCB85538A}" dt="2018-04-16T17:07:04.611" v="312" actId="2696"/>
        <pc:sldMkLst>
          <pc:docMk/>
          <pc:sldMk cId="351776091" sldId="257"/>
        </pc:sldMkLst>
      </pc:sldChg>
      <pc:sldChg chg="addSp delSp modSp add">
        <pc:chgData name="vicente aleixos" userId="d1a1f1d5db62a25f" providerId="LiveId" clId="{68059A1A-967C-4E86-B391-A33DCB85538A}" dt="2018-04-16T17:16:09.244" v="676" actId="14100"/>
        <pc:sldMkLst>
          <pc:docMk/>
          <pc:sldMk cId="3162597523" sldId="257"/>
        </pc:sldMkLst>
        <pc:spChg chg="mod">
          <ac:chgData name="vicente aleixos" userId="d1a1f1d5db62a25f" providerId="LiveId" clId="{68059A1A-967C-4E86-B391-A33DCB85538A}" dt="2018-04-16T17:09:33.594" v="343" actId="14100"/>
          <ac:spMkLst>
            <pc:docMk/>
            <pc:sldMk cId="3162597523" sldId="257"/>
            <ac:spMk id="2" creationId="{EB58A102-28FB-433B-A1F7-C76D78C4D64F}"/>
          </ac:spMkLst>
        </pc:spChg>
        <pc:spChg chg="del">
          <ac:chgData name="vicente aleixos" userId="d1a1f1d5db62a25f" providerId="LiveId" clId="{68059A1A-967C-4E86-B391-A33DCB85538A}" dt="2018-04-16T17:09:03.924" v="338" actId="14100"/>
          <ac:spMkLst>
            <pc:docMk/>
            <pc:sldMk cId="3162597523" sldId="257"/>
            <ac:spMk id="3" creationId="{AFDC7281-28A4-4128-B0CD-1C42284A7704}"/>
          </ac:spMkLst>
        </pc:spChg>
        <pc:spChg chg="add mod ord">
          <ac:chgData name="vicente aleixos" userId="d1a1f1d5db62a25f" providerId="LiveId" clId="{68059A1A-967C-4E86-B391-A33DCB85538A}" dt="2018-04-16T17:12:09.327" v="424" actId="14100"/>
          <ac:spMkLst>
            <pc:docMk/>
            <pc:sldMk cId="3162597523" sldId="257"/>
            <ac:spMk id="5" creationId="{69CBE735-C2A3-4140-A22A-19793DDE6D3D}"/>
          </ac:spMkLst>
        </pc:spChg>
        <pc:spChg chg="add mod ord">
          <ac:chgData name="vicente aleixos" userId="d1a1f1d5db62a25f" providerId="LiveId" clId="{68059A1A-967C-4E86-B391-A33DCB85538A}" dt="2018-04-16T17:13:19.385" v="466" actId="14100"/>
          <ac:spMkLst>
            <pc:docMk/>
            <pc:sldMk cId="3162597523" sldId="257"/>
            <ac:spMk id="6" creationId="{19289726-7362-49C5-A9E9-25B523C12E7D}"/>
          </ac:spMkLst>
        </pc:spChg>
        <pc:spChg chg="add mod">
          <ac:chgData name="vicente aleixos" userId="d1a1f1d5db62a25f" providerId="LiveId" clId="{68059A1A-967C-4E86-B391-A33DCB85538A}" dt="2018-04-16T17:11:09.508" v="414" actId="478"/>
          <ac:spMkLst>
            <pc:docMk/>
            <pc:sldMk cId="3162597523" sldId="257"/>
            <ac:spMk id="8" creationId="{3F6A9A3F-F3B3-492D-AA7A-1402511402CD}"/>
          </ac:spMkLst>
        </pc:spChg>
        <pc:spChg chg="add mod">
          <ac:chgData name="vicente aleixos" userId="d1a1f1d5db62a25f" providerId="LiveId" clId="{68059A1A-967C-4E86-B391-A33DCB85538A}" dt="2018-04-16T17:13:06.726" v="464" actId="14100"/>
          <ac:spMkLst>
            <pc:docMk/>
            <pc:sldMk cId="3162597523" sldId="257"/>
            <ac:spMk id="12" creationId="{678B4A7E-E4B1-45AA-BEE2-1414197CC3B4}"/>
          </ac:spMkLst>
        </pc:spChg>
        <pc:spChg chg="add mod">
          <ac:chgData name="vicente aleixos" userId="d1a1f1d5db62a25f" providerId="LiveId" clId="{68059A1A-967C-4E86-B391-A33DCB85538A}" dt="2018-04-16T17:13:43.870" v="529" actId="14100"/>
          <ac:spMkLst>
            <pc:docMk/>
            <pc:sldMk cId="3162597523" sldId="257"/>
            <ac:spMk id="13" creationId="{B557D078-D726-4C96-AE94-BE31927D8A82}"/>
          </ac:spMkLst>
        </pc:spChg>
        <pc:spChg chg="add mod">
          <ac:chgData name="vicente aleixos" userId="d1a1f1d5db62a25f" providerId="LiveId" clId="{68059A1A-967C-4E86-B391-A33DCB85538A}" dt="2018-04-16T17:14:36.250" v="555" actId="14100"/>
          <ac:spMkLst>
            <pc:docMk/>
            <pc:sldMk cId="3162597523" sldId="257"/>
            <ac:spMk id="14" creationId="{D4C44231-361A-4F48-A790-655D139FA95C}"/>
          </ac:spMkLst>
        </pc:spChg>
        <pc:spChg chg="add mod">
          <ac:chgData name="vicente aleixos" userId="d1a1f1d5db62a25f" providerId="LiveId" clId="{68059A1A-967C-4E86-B391-A33DCB85538A}" dt="2018-04-16T17:16:09.244" v="676" actId="14100"/>
          <ac:spMkLst>
            <pc:docMk/>
            <pc:sldMk cId="3162597523" sldId="257"/>
            <ac:spMk id="15" creationId="{51205F6E-F76A-4E01-B286-8BF4706BD338}"/>
          </ac:spMkLst>
        </pc:spChg>
        <pc:spChg chg="add mod">
          <ac:chgData name="vicente aleixos" userId="d1a1f1d5db62a25f" providerId="LiveId" clId="{68059A1A-967C-4E86-B391-A33DCB85538A}" dt="2018-04-16T17:15:11.130" v="603" actId="14100"/>
          <ac:spMkLst>
            <pc:docMk/>
            <pc:sldMk cId="3162597523" sldId="257"/>
            <ac:spMk id="16" creationId="{6467C25D-9180-48AB-B556-95FF35DA1EC0}"/>
          </ac:spMkLst>
        </pc:spChg>
        <pc:spChg chg="add mod">
          <ac:chgData name="vicente aleixos" userId="d1a1f1d5db62a25f" providerId="LiveId" clId="{68059A1A-967C-4E86-B391-A33DCB85538A}" dt="2018-04-16T17:15:31.219" v="630" actId="14100"/>
          <ac:spMkLst>
            <pc:docMk/>
            <pc:sldMk cId="3162597523" sldId="257"/>
            <ac:spMk id="17" creationId="{BDDBB689-5F1F-4E24-9610-46EA099552EB}"/>
          </ac:spMkLst>
        </pc:spChg>
        <pc:spChg chg="add mod">
          <ac:chgData name="vicente aleixos" userId="d1a1f1d5db62a25f" providerId="LiveId" clId="{68059A1A-967C-4E86-B391-A33DCB85538A}" dt="2018-04-16T17:15:58.902" v="675" actId="14100"/>
          <ac:spMkLst>
            <pc:docMk/>
            <pc:sldMk cId="3162597523" sldId="257"/>
            <ac:spMk id="18" creationId="{63FB8B6F-1F30-4190-A61A-200DC8852466}"/>
          </ac:spMkLst>
        </pc:spChg>
        <pc:spChg chg="add mod">
          <ac:chgData name="vicente aleixos" userId="d1a1f1d5db62a25f" providerId="LiveId" clId="{68059A1A-967C-4E86-B391-A33DCB85538A}" dt="2018-04-16T17:15:49.919" v="647" actId="20577"/>
          <ac:spMkLst>
            <pc:docMk/>
            <pc:sldMk cId="3162597523" sldId="257"/>
            <ac:spMk id="19" creationId="{AD15A722-ABB4-4FE0-81EA-5B087E8BED6A}"/>
          </ac:spMkLst>
        </pc:spChg>
        <pc:picChg chg="add del mod">
          <ac:chgData name="vicente aleixos" userId="d1a1f1d5db62a25f" providerId="LiveId" clId="{68059A1A-967C-4E86-B391-A33DCB85538A}" dt="2018-04-16T17:11:09.508" v="414" actId="478"/>
          <ac:picMkLst>
            <pc:docMk/>
            <pc:sldMk cId="3162597523" sldId="257"/>
            <ac:picMk id="4" creationId="{E8D7C2B9-DF01-4133-8713-358FEC6FB8F4}"/>
          </ac:picMkLst>
        </pc:picChg>
        <pc:picChg chg="add mod">
          <ac:chgData name="vicente aleixos" userId="d1a1f1d5db62a25f" providerId="LiveId" clId="{68059A1A-967C-4E86-B391-A33DCB85538A}" dt="2018-04-16T17:15:13.449" v="605" actId="1076"/>
          <ac:picMkLst>
            <pc:docMk/>
            <pc:sldMk cId="3162597523" sldId="257"/>
            <ac:picMk id="9" creationId="{C941C5E7-1501-4AF7-94BE-07371252CEDA}"/>
          </ac:picMkLst>
        </pc:picChg>
        <pc:picChg chg="add del">
          <ac:chgData name="vicente aleixos" userId="d1a1f1d5db62a25f" providerId="LiveId" clId="{68059A1A-967C-4E86-B391-A33DCB85538A}" dt="2018-04-16T17:12:20.304" v="426" actId="14100"/>
          <ac:picMkLst>
            <pc:docMk/>
            <pc:sldMk cId="3162597523" sldId="257"/>
            <ac:picMk id="10" creationId="{E030FF2F-A643-4152-96E9-78B113E1BE47}"/>
          </ac:picMkLst>
        </pc:picChg>
        <pc:picChg chg="add del">
          <ac:chgData name="vicente aleixos" userId="d1a1f1d5db62a25f" providerId="LiveId" clId="{68059A1A-967C-4E86-B391-A33DCB85538A}" dt="2018-04-16T17:12:23.351" v="428" actId="14100"/>
          <ac:picMkLst>
            <pc:docMk/>
            <pc:sldMk cId="3162597523" sldId="257"/>
            <ac:picMk id="11" creationId="{AA3669AF-E8B8-4012-BC89-19BA3D883F2F}"/>
          </ac:picMkLst>
        </pc:picChg>
      </pc:sldChg>
      <pc:sldChg chg="modSp add ord">
        <pc:chgData name="vicente aleixos" userId="d1a1f1d5db62a25f" providerId="LiveId" clId="{68059A1A-967C-4E86-B391-A33DCB85538A}" dt="2018-04-16T17:59:06.913" v="6003" actId="20577"/>
        <pc:sldMkLst>
          <pc:docMk/>
          <pc:sldMk cId="3371071350" sldId="258"/>
        </pc:sldMkLst>
        <pc:spChg chg="mod">
          <ac:chgData name="vicente aleixos" userId="d1a1f1d5db62a25f" providerId="LiveId" clId="{68059A1A-967C-4E86-B391-A33DCB85538A}" dt="2018-04-16T17:16:46.584" v="698" actId="20577"/>
          <ac:spMkLst>
            <pc:docMk/>
            <pc:sldMk cId="3371071350" sldId="258"/>
            <ac:spMk id="2" creationId="{9D952EAD-B491-4917-B034-15BDE9E17429}"/>
          </ac:spMkLst>
        </pc:spChg>
        <pc:spChg chg="mod">
          <ac:chgData name="vicente aleixos" userId="d1a1f1d5db62a25f" providerId="LiveId" clId="{68059A1A-967C-4E86-B391-A33DCB85538A}" dt="2018-04-16T17:23:45.032" v="2225" actId="20577"/>
          <ac:spMkLst>
            <pc:docMk/>
            <pc:sldMk cId="3371071350" sldId="258"/>
            <ac:spMk id="3" creationId="{D2F862D8-1C64-420B-AF26-F2C75B8A7135}"/>
          </ac:spMkLst>
        </pc:spChg>
      </pc:sldChg>
      <pc:sldChg chg="addSp delSp modSp add del">
        <pc:chgData name="vicente aleixos" userId="d1a1f1d5db62a25f" providerId="LiveId" clId="{68059A1A-967C-4E86-B391-A33DCB85538A}" dt="2018-04-16T17:34:51.928" v="3097" actId="122"/>
        <pc:sldMkLst>
          <pc:docMk/>
          <pc:sldMk cId="3333479008" sldId="259"/>
        </pc:sldMkLst>
        <pc:spChg chg="mod">
          <ac:chgData name="vicente aleixos" userId="d1a1f1d5db62a25f" providerId="LiveId" clId="{68059A1A-967C-4E86-B391-A33DCB85538A}" dt="2018-04-16T17:34:51.928" v="3097" actId="122"/>
          <ac:spMkLst>
            <pc:docMk/>
            <pc:sldMk cId="3333479008" sldId="259"/>
            <ac:spMk id="2" creationId="{49476BDE-1103-42F6-8305-1728F0CCDB2D}"/>
          </ac:spMkLst>
        </pc:spChg>
        <pc:spChg chg="del">
          <ac:chgData name="vicente aleixos" userId="d1a1f1d5db62a25f" providerId="LiveId" clId="{68059A1A-967C-4E86-B391-A33DCB85538A}" dt="2018-04-16T17:24:40.650" v="2260" actId="3680"/>
          <ac:spMkLst>
            <pc:docMk/>
            <pc:sldMk cId="3333479008" sldId="259"/>
            <ac:spMk id="3" creationId="{0CA59CCE-659C-4F92-9589-506C0DB1A79F}"/>
          </ac:spMkLst>
        </pc:spChg>
        <pc:graphicFrameChg chg="add mod modGraphic">
          <ac:chgData name="vicente aleixos" userId="d1a1f1d5db62a25f" providerId="LiveId" clId="{68059A1A-967C-4E86-B391-A33DCB85538A}" dt="2018-04-16T17:25:53.510" v="2365" actId="14100"/>
          <ac:graphicFrameMkLst>
            <pc:docMk/>
            <pc:sldMk cId="3333479008" sldId="259"/>
            <ac:graphicFrameMk id="4" creationId="{BF0210C7-74A4-4F25-AD35-E7530DCD4940}"/>
          </ac:graphicFrameMkLst>
        </pc:graphicFrameChg>
        <pc:graphicFrameChg chg="add mod modGraphic">
          <ac:chgData name="vicente aleixos" userId="d1a1f1d5db62a25f" providerId="LiveId" clId="{68059A1A-967C-4E86-B391-A33DCB85538A}" dt="2018-04-16T17:27:14.372" v="2500" actId="313"/>
          <ac:graphicFrameMkLst>
            <pc:docMk/>
            <pc:sldMk cId="3333479008" sldId="259"/>
            <ac:graphicFrameMk id="5" creationId="{363BF431-1AAA-4F75-AE8C-042BB1BFCC17}"/>
          </ac:graphicFrameMkLst>
        </pc:graphicFrameChg>
        <pc:graphicFrameChg chg="add mod modGraphic">
          <ac:chgData name="vicente aleixos" userId="d1a1f1d5db62a25f" providerId="LiveId" clId="{68059A1A-967C-4E86-B391-A33DCB85538A}" dt="2018-04-16T17:28:27.210" v="2557" actId="1076"/>
          <ac:graphicFrameMkLst>
            <pc:docMk/>
            <pc:sldMk cId="3333479008" sldId="259"/>
            <ac:graphicFrameMk id="6" creationId="{31B523DF-7C5E-4AEF-A56D-0683311F676C}"/>
          </ac:graphicFrameMkLst>
        </pc:graphicFrameChg>
        <pc:graphicFrameChg chg="add mod modGraphic">
          <ac:chgData name="vicente aleixos" userId="d1a1f1d5db62a25f" providerId="LiveId" clId="{68059A1A-967C-4E86-B391-A33DCB85538A}" dt="2018-04-16T17:29:54.935" v="2677" actId="20577"/>
          <ac:graphicFrameMkLst>
            <pc:docMk/>
            <pc:sldMk cId="3333479008" sldId="259"/>
            <ac:graphicFrameMk id="7" creationId="{BF5F84A8-E079-4076-9C63-DDA597D68189}"/>
          </ac:graphicFrameMkLst>
        </pc:graphicFrameChg>
        <pc:graphicFrameChg chg="add mod modGraphic">
          <ac:chgData name="vicente aleixos" userId="d1a1f1d5db62a25f" providerId="LiveId" clId="{68059A1A-967C-4E86-B391-A33DCB85538A}" dt="2018-04-16T17:30:24.487" v="2736" actId="20577"/>
          <ac:graphicFrameMkLst>
            <pc:docMk/>
            <pc:sldMk cId="3333479008" sldId="259"/>
            <ac:graphicFrameMk id="8" creationId="{DFCD4ACA-CD83-462D-B416-3B7095486926}"/>
          </ac:graphicFrameMkLst>
        </pc:graphicFrameChg>
      </pc:sldChg>
      <pc:sldChg chg="add del">
        <pc:chgData name="vicente aleixos" userId="d1a1f1d5db62a25f" providerId="LiveId" clId="{68059A1A-967C-4E86-B391-A33DCB85538A}" dt="2018-04-16T17:18:58.662" v="1149" actId="2696"/>
        <pc:sldMkLst>
          <pc:docMk/>
          <pc:sldMk cId="3999554849" sldId="259"/>
        </pc:sldMkLst>
      </pc:sldChg>
      <pc:sldChg chg="modSp add del">
        <pc:chgData name="vicente aleixos" userId="d1a1f1d5db62a25f" providerId="LiveId" clId="{68059A1A-967C-4E86-B391-A33DCB85538A}" dt="2018-04-16T17:18:56.985" v="1148" actId="2696"/>
        <pc:sldMkLst>
          <pc:docMk/>
          <pc:sldMk cId="495201009" sldId="260"/>
        </pc:sldMkLst>
        <pc:spChg chg="mod">
          <ac:chgData name="vicente aleixos" userId="d1a1f1d5db62a25f" providerId="LiveId" clId="{68059A1A-967C-4E86-B391-A33DCB85538A}" dt="2018-04-16T17:18:51.912" v="1147" actId="20577"/>
          <ac:spMkLst>
            <pc:docMk/>
            <pc:sldMk cId="495201009" sldId="260"/>
            <ac:spMk id="2" creationId="{B329B5A7-8F2B-4782-AD52-51D9C4CACFB7}"/>
          </ac:spMkLst>
        </pc:spChg>
      </pc:sldChg>
      <pc:sldChg chg="addSp modSp add">
        <pc:chgData name="vicente aleixos" userId="d1a1f1d5db62a25f" providerId="LiveId" clId="{68059A1A-967C-4E86-B391-A33DCB85538A}" dt="2018-04-16T17:34:09.511" v="3094" actId="2165"/>
        <pc:sldMkLst>
          <pc:docMk/>
          <pc:sldMk cId="1023414121" sldId="260"/>
        </pc:sldMkLst>
        <pc:spChg chg="mod">
          <ac:chgData name="vicente aleixos" userId="d1a1f1d5db62a25f" providerId="LiveId" clId="{68059A1A-967C-4E86-B391-A33DCB85538A}" dt="2018-04-16T17:30:36.742" v="2738" actId="2165"/>
          <ac:spMkLst>
            <pc:docMk/>
            <pc:sldMk cId="1023414121" sldId="260"/>
            <ac:spMk id="2" creationId="{C8C2BABA-5C4A-4E09-9DCD-DE4E5E86C2AF}"/>
          </ac:spMkLst>
        </pc:spChg>
        <pc:graphicFrameChg chg="add modGraphic">
          <ac:chgData name="vicente aleixos" userId="d1a1f1d5db62a25f" providerId="LiveId" clId="{68059A1A-967C-4E86-B391-A33DCB85538A}" dt="2018-04-16T17:32:02.248" v="2919" actId="20577"/>
          <ac:graphicFrameMkLst>
            <pc:docMk/>
            <pc:sldMk cId="1023414121" sldId="260"/>
            <ac:graphicFrameMk id="4" creationId="{99A9BB9E-6A20-4B37-AE33-A408111723E3}"/>
          </ac:graphicFrameMkLst>
        </pc:graphicFrameChg>
        <pc:graphicFrameChg chg="add mod modGraphic">
          <ac:chgData name="vicente aleixos" userId="d1a1f1d5db62a25f" providerId="LiveId" clId="{68059A1A-967C-4E86-B391-A33DCB85538A}" dt="2018-04-16T17:32:49.250" v="2987" actId="2165"/>
          <ac:graphicFrameMkLst>
            <pc:docMk/>
            <pc:sldMk cId="1023414121" sldId="260"/>
            <ac:graphicFrameMk id="5" creationId="{F2958F83-5F32-41F1-81E1-1AC22365AFF6}"/>
          </ac:graphicFrameMkLst>
        </pc:graphicFrameChg>
        <pc:graphicFrameChg chg="add mod modGraphic">
          <ac:chgData name="vicente aleixos" userId="d1a1f1d5db62a25f" providerId="LiveId" clId="{68059A1A-967C-4E86-B391-A33DCB85538A}" dt="2018-04-16T17:33:51.028" v="3060" actId="1076"/>
          <ac:graphicFrameMkLst>
            <pc:docMk/>
            <pc:sldMk cId="1023414121" sldId="260"/>
            <ac:graphicFrameMk id="6" creationId="{2BB8A89B-FD05-45CA-9794-368AEBC56417}"/>
          </ac:graphicFrameMkLst>
        </pc:graphicFrameChg>
        <pc:graphicFrameChg chg="add mod modGraphic">
          <ac:chgData name="vicente aleixos" userId="d1a1f1d5db62a25f" providerId="LiveId" clId="{68059A1A-967C-4E86-B391-A33DCB85538A}" dt="2018-04-16T17:34:09.511" v="3094" actId="2165"/>
          <ac:graphicFrameMkLst>
            <pc:docMk/>
            <pc:sldMk cId="1023414121" sldId="260"/>
            <ac:graphicFrameMk id="7" creationId="{203DA7E2-210C-491D-AD21-32C038AE6D17}"/>
          </ac:graphicFrameMkLst>
        </pc:graphicFrameChg>
      </pc:sldChg>
      <pc:sldChg chg="add del">
        <pc:chgData name="vicente aleixos" userId="d1a1f1d5db62a25f" providerId="LiveId" clId="{68059A1A-967C-4E86-B391-A33DCB85538A}" dt="2018-04-16T17:29:11.440" v="2625" actId="2696"/>
        <pc:sldMkLst>
          <pc:docMk/>
          <pc:sldMk cId="3285926948" sldId="260"/>
        </pc:sldMkLst>
      </pc:sldChg>
      <pc:sldChg chg="addSp modSp add">
        <pc:chgData name="vicente aleixos" userId="d1a1f1d5db62a25f" providerId="LiveId" clId="{68059A1A-967C-4E86-B391-A33DCB85538A}" dt="2018-04-16T17:39:28.511" v="3570" actId="20577"/>
        <pc:sldMkLst>
          <pc:docMk/>
          <pc:sldMk cId="1874979313" sldId="261"/>
        </pc:sldMkLst>
        <pc:spChg chg="mod">
          <ac:chgData name="vicente aleixos" userId="d1a1f1d5db62a25f" providerId="LiveId" clId="{68059A1A-967C-4E86-B391-A33DCB85538A}" dt="2018-04-16T17:34:55.086" v="3098" actId="20577"/>
          <ac:spMkLst>
            <pc:docMk/>
            <pc:sldMk cId="1874979313" sldId="261"/>
            <ac:spMk id="2" creationId="{2818AC04-A7C3-4A3E-88EB-23BF080A0DB7}"/>
          </ac:spMkLst>
        </pc:spChg>
        <pc:graphicFrameChg chg="add modGraphic">
          <ac:chgData name="vicente aleixos" userId="d1a1f1d5db62a25f" providerId="LiveId" clId="{68059A1A-967C-4E86-B391-A33DCB85538A}" dt="2018-04-16T17:36:16.353" v="3359" actId="20577"/>
          <ac:graphicFrameMkLst>
            <pc:docMk/>
            <pc:sldMk cId="1874979313" sldId="261"/>
            <ac:graphicFrameMk id="4" creationId="{80253DAD-115E-49D1-9E1A-4AD6FF320664}"/>
          </ac:graphicFrameMkLst>
        </pc:graphicFrameChg>
        <pc:graphicFrameChg chg="add mod modGraphic">
          <ac:chgData name="vicente aleixos" userId="d1a1f1d5db62a25f" providerId="LiveId" clId="{68059A1A-967C-4E86-B391-A33DCB85538A}" dt="2018-04-16T17:39:28.511" v="3570" actId="20577"/>
          <ac:graphicFrameMkLst>
            <pc:docMk/>
            <pc:sldMk cId="1874979313" sldId="261"/>
            <ac:graphicFrameMk id="5" creationId="{458EF6EC-2CA1-4292-AE65-04FEDCC84A15}"/>
          </ac:graphicFrameMkLst>
        </pc:graphicFrameChg>
      </pc:sldChg>
      <pc:sldChg chg="addSp modSp add">
        <pc:chgData name="vicente aleixos" userId="d1a1f1d5db62a25f" providerId="LiveId" clId="{68059A1A-967C-4E86-B391-A33DCB85538A}" dt="2018-04-16T17:44:16.680" v="4342" actId="20577"/>
        <pc:sldMkLst>
          <pc:docMk/>
          <pc:sldMk cId="3724432977" sldId="262"/>
        </pc:sldMkLst>
        <pc:spChg chg="mod">
          <ac:chgData name="vicente aleixos" userId="d1a1f1d5db62a25f" providerId="LiveId" clId="{68059A1A-967C-4E86-B391-A33DCB85538A}" dt="2018-04-16T17:39:40.678" v="3572" actId="20577"/>
          <ac:spMkLst>
            <pc:docMk/>
            <pc:sldMk cId="3724432977" sldId="262"/>
            <ac:spMk id="2" creationId="{2DD18A7D-3463-4F1F-B791-C52D072033F3}"/>
          </ac:spMkLst>
        </pc:spChg>
        <pc:graphicFrameChg chg="add modGraphic">
          <ac:chgData name="vicente aleixos" userId="d1a1f1d5db62a25f" providerId="LiveId" clId="{68059A1A-967C-4E86-B391-A33DCB85538A}" dt="2018-04-16T17:41:24.093" v="3912" actId="313"/>
          <ac:graphicFrameMkLst>
            <pc:docMk/>
            <pc:sldMk cId="3724432977" sldId="262"/>
            <ac:graphicFrameMk id="4" creationId="{42CBFD14-7EF4-462B-B5A4-616DCA2FE6C4}"/>
          </ac:graphicFrameMkLst>
        </pc:graphicFrameChg>
        <pc:graphicFrameChg chg="add mod modGraphic">
          <ac:chgData name="vicente aleixos" userId="d1a1f1d5db62a25f" providerId="LiveId" clId="{68059A1A-967C-4E86-B391-A33DCB85538A}" dt="2018-04-16T17:43:38.774" v="4201" actId="313"/>
          <ac:graphicFrameMkLst>
            <pc:docMk/>
            <pc:sldMk cId="3724432977" sldId="262"/>
            <ac:graphicFrameMk id="5" creationId="{5F7E06D9-735E-40FC-B14D-F5427193BDAA}"/>
          </ac:graphicFrameMkLst>
        </pc:graphicFrameChg>
        <pc:graphicFrameChg chg="add mod modGraphic">
          <ac:chgData name="vicente aleixos" userId="d1a1f1d5db62a25f" providerId="LiveId" clId="{68059A1A-967C-4E86-B391-A33DCB85538A}" dt="2018-04-16T17:44:16.680" v="4342" actId="20577"/>
          <ac:graphicFrameMkLst>
            <pc:docMk/>
            <pc:sldMk cId="3724432977" sldId="262"/>
            <ac:graphicFrameMk id="6" creationId="{033FFC32-C805-4181-B40D-C4D575B108DB}"/>
          </ac:graphicFrameMkLst>
        </pc:graphicFrameChg>
      </pc:sldChg>
      <pc:sldChg chg="addSp delSp modSp add">
        <pc:chgData name="vicente aleixos" userId="d1a1f1d5db62a25f" providerId="LiveId" clId="{68059A1A-967C-4E86-B391-A33DCB85538A}" dt="2018-04-16T17:51:29.136" v="5261" actId="5793"/>
        <pc:sldMkLst>
          <pc:docMk/>
          <pc:sldMk cId="447022225" sldId="263"/>
        </pc:sldMkLst>
        <pc:spChg chg="mod">
          <ac:chgData name="vicente aleixos" userId="d1a1f1d5db62a25f" providerId="LiveId" clId="{68059A1A-967C-4E86-B391-A33DCB85538A}" dt="2018-04-16T17:46:02.944" v="4348" actId="20577"/>
          <ac:spMkLst>
            <pc:docMk/>
            <pc:sldMk cId="447022225" sldId="263"/>
            <ac:spMk id="2" creationId="{24FE0B40-6003-4630-B115-737DA1F51E96}"/>
          </ac:spMkLst>
        </pc:spChg>
        <pc:spChg chg="del">
          <ac:chgData name="vicente aleixos" userId="d1a1f1d5db62a25f" providerId="LiveId" clId="{68059A1A-967C-4E86-B391-A33DCB85538A}" dt="2018-04-16T17:46:22.261" v="4349" actId="5793"/>
          <ac:spMkLst>
            <pc:docMk/>
            <pc:sldMk cId="447022225" sldId="263"/>
            <ac:spMk id="3" creationId="{E52AC83E-F17B-4E1D-96D5-021923D591E8}"/>
          </ac:spMkLst>
        </pc:spChg>
        <pc:spChg chg="add mod">
          <ac:chgData name="vicente aleixos" userId="d1a1f1d5db62a25f" providerId="LiveId" clId="{68059A1A-967C-4E86-B391-A33DCB85538A}" dt="2018-04-16T17:51:29.136" v="5261" actId="5793"/>
          <ac:spMkLst>
            <pc:docMk/>
            <pc:sldMk cId="447022225" sldId="263"/>
            <ac:spMk id="5" creationId="{BEC16F03-D975-436C-AAB5-97282AEA8615}"/>
          </ac:spMkLst>
        </pc:spChg>
        <pc:picChg chg="add mod">
          <ac:chgData name="vicente aleixos" userId="d1a1f1d5db62a25f" providerId="LiveId" clId="{68059A1A-967C-4E86-B391-A33DCB85538A}" dt="2018-04-16T17:46:24.822" v="4350" actId="1076"/>
          <ac:picMkLst>
            <pc:docMk/>
            <pc:sldMk cId="447022225" sldId="263"/>
            <ac:picMk id="4" creationId="{01B21F1D-9C36-403E-BAF7-E09BD8C32BD7}"/>
          </ac:picMkLst>
        </pc:picChg>
      </pc:sldChg>
      <pc:sldChg chg="addSp delSp modSp add mod setBg">
        <pc:chgData name="vicente aleixos" userId="d1a1f1d5db62a25f" providerId="LiveId" clId="{68059A1A-967C-4E86-B391-A33DCB85538A}" dt="2018-04-16T17:58:55.204" v="6002" actId="1076"/>
        <pc:sldMkLst>
          <pc:docMk/>
          <pc:sldMk cId="3208498153" sldId="264"/>
        </pc:sldMkLst>
        <pc:spChg chg="mod">
          <ac:chgData name="vicente aleixos" userId="d1a1f1d5db62a25f" providerId="LiveId" clId="{68059A1A-967C-4E86-B391-A33DCB85538A}" dt="2018-04-16T17:53:05.501" v="5435" actId="26606"/>
          <ac:spMkLst>
            <pc:docMk/>
            <pc:sldMk cId="3208498153" sldId="264"/>
            <ac:spMk id="2" creationId="{ACC20FF9-6644-414B-A3D7-9ED014A14C10}"/>
          </ac:spMkLst>
        </pc:spChg>
        <pc:spChg chg="mod">
          <ac:chgData name="vicente aleixos" userId="d1a1f1d5db62a25f" providerId="LiveId" clId="{68059A1A-967C-4E86-B391-A33DCB85538A}" dt="2018-04-16T17:57:21.448" v="5957" actId="20577"/>
          <ac:spMkLst>
            <pc:docMk/>
            <pc:sldMk cId="3208498153" sldId="264"/>
            <ac:spMk id="3" creationId="{584CA7D7-25A5-4E4C-B52C-1A3C8163BFD0}"/>
          </ac:spMkLst>
        </pc:spChg>
        <pc:picChg chg="add mod ord">
          <ac:chgData name="vicente aleixos" userId="d1a1f1d5db62a25f" providerId="LiveId" clId="{68059A1A-967C-4E86-B391-A33DCB85538A}" dt="2018-04-16T17:53:05.501" v="5435" actId="26606"/>
          <ac:picMkLst>
            <pc:docMk/>
            <pc:sldMk cId="3208498153" sldId="264"/>
            <ac:picMk id="4" creationId="{3827B455-3F6E-4B67-8A45-80F2007F0A4F}"/>
          </ac:picMkLst>
        </pc:picChg>
        <pc:picChg chg="add del mod">
          <ac:chgData name="vicente aleixos" userId="d1a1f1d5db62a25f" providerId="LiveId" clId="{68059A1A-967C-4E86-B391-A33DCB85538A}" dt="2018-04-16T17:57:24.863" v="5958" actId="478"/>
          <ac:picMkLst>
            <pc:docMk/>
            <pc:sldMk cId="3208498153" sldId="264"/>
            <ac:picMk id="5" creationId="{444028C2-EA31-4068-8F23-BF45C14AE37A}"/>
          </ac:picMkLst>
        </pc:picChg>
        <pc:picChg chg="add del mod">
          <ac:chgData name="vicente aleixos" userId="d1a1f1d5db62a25f" providerId="LiveId" clId="{68059A1A-967C-4E86-B391-A33DCB85538A}" dt="2018-04-16T17:54:30.176" v="5544" actId="478"/>
          <ac:picMkLst>
            <pc:docMk/>
            <pc:sldMk cId="3208498153" sldId="264"/>
            <ac:picMk id="6" creationId="{F3D44E21-3D61-4132-982C-594FD3CE8345}"/>
          </ac:picMkLst>
        </pc:picChg>
        <pc:picChg chg="add mod">
          <ac:chgData name="vicente aleixos" userId="d1a1f1d5db62a25f" providerId="LiveId" clId="{68059A1A-967C-4E86-B391-A33DCB85538A}" dt="2018-04-16T17:57:27.232" v="5959" actId="1076"/>
          <ac:picMkLst>
            <pc:docMk/>
            <pc:sldMk cId="3208498153" sldId="264"/>
            <ac:picMk id="7" creationId="{E767CD5E-E894-4398-898D-4E2F5E523D4B}"/>
          </ac:picMkLst>
        </pc:picChg>
        <pc:picChg chg="add mod">
          <ac:chgData name="vicente aleixos" userId="d1a1f1d5db62a25f" providerId="LiveId" clId="{68059A1A-967C-4E86-B391-A33DCB85538A}" dt="2018-04-16T17:57:53.104" v="5996" actId="1035"/>
          <ac:picMkLst>
            <pc:docMk/>
            <pc:sldMk cId="3208498153" sldId="264"/>
            <ac:picMk id="8" creationId="{700B2014-3E7F-4FE5-B69E-8B537FAD388B}"/>
          </ac:picMkLst>
        </pc:picChg>
        <pc:picChg chg="add mod">
          <ac:chgData name="vicente aleixos" userId="d1a1f1d5db62a25f" providerId="LiveId" clId="{68059A1A-967C-4E86-B391-A33DCB85538A}" dt="2018-04-16T17:58:13.572" v="5998" actId="1076"/>
          <ac:picMkLst>
            <pc:docMk/>
            <pc:sldMk cId="3208498153" sldId="264"/>
            <ac:picMk id="9" creationId="{5F444AE2-DE66-43E5-A54B-44369F761A63}"/>
          </ac:picMkLst>
        </pc:picChg>
        <pc:picChg chg="add mod">
          <ac:chgData name="vicente aleixos" userId="d1a1f1d5db62a25f" providerId="LiveId" clId="{68059A1A-967C-4E86-B391-A33DCB85538A}" dt="2018-04-16T17:58:39.176" v="6000" actId="1076"/>
          <ac:picMkLst>
            <pc:docMk/>
            <pc:sldMk cId="3208498153" sldId="264"/>
            <ac:picMk id="10" creationId="{AEEFEDB9-EC4E-491F-B4F7-1D79FCCE35B7}"/>
          </ac:picMkLst>
        </pc:picChg>
        <pc:picChg chg="add mod">
          <ac:chgData name="vicente aleixos" userId="d1a1f1d5db62a25f" providerId="LiveId" clId="{68059A1A-967C-4E86-B391-A33DCB85538A}" dt="2018-04-16T17:58:55.204" v="6002" actId="1076"/>
          <ac:picMkLst>
            <pc:docMk/>
            <pc:sldMk cId="3208498153" sldId="264"/>
            <ac:picMk id="11" creationId="{3580832A-E52B-4ED2-96E3-427857BA910E}"/>
          </ac:picMkLst>
        </pc:picChg>
      </pc:sldChg>
      <pc:sldChg chg="addSp modSp add">
        <pc:chgData name="vicente aleixos" userId="d1a1f1d5db62a25f" providerId="LiveId" clId="{68059A1A-967C-4E86-B391-A33DCB85538A}" dt="2018-04-16T18:01:49.430" v="6322" actId="313"/>
        <pc:sldMkLst>
          <pc:docMk/>
          <pc:sldMk cId="3965749890" sldId="265"/>
        </pc:sldMkLst>
        <pc:spChg chg="mod">
          <ac:chgData name="vicente aleixos" userId="d1a1f1d5db62a25f" providerId="LiveId" clId="{68059A1A-967C-4E86-B391-A33DCB85538A}" dt="2018-04-16T17:59:48.544" v="6021" actId="20577"/>
          <ac:spMkLst>
            <pc:docMk/>
            <pc:sldMk cId="3965749890" sldId="265"/>
            <ac:spMk id="2" creationId="{1A3A9063-DB03-4730-A8C2-E79D080AA25C}"/>
          </ac:spMkLst>
        </pc:spChg>
        <pc:spChg chg="mod">
          <ac:chgData name="vicente aleixos" userId="d1a1f1d5db62a25f" providerId="LiveId" clId="{68059A1A-967C-4E86-B391-A33DCB85538A}" dt="2018-04-16T18:01:49.430" v="6322" actId="313"/>
          <ac:spMkLst>
            <pc:docMk/>
            <pc:sldMk cId="3965749890" sldId="265"/>
            <ac:spMk id="3" creationId="{3EF241D9-C42E-4F91-BBB9-B9CFAB98296D}"/>
          </ac:spMkLst>
        </pc:spChg>
        <pc:picChg chg="add mod">
          <ac:chgData name="vicente aleixos" userId="d1a1f1d5db62a25f" providerId="LiveId" clId="{68059A1A-967C-4E86-B391-A33DCB85538A}" dt="2018-04-16T18:00:47.672" v="6118" actId="1076"/>
          <ac:picMkLst>
            <pc:docMk/>
            <pc:sldMk cId="3965749890" sldId="265"/>
            <ac:picMk id="4" creationId="{8F18B702-9880-46E9-9F51-FDD415E13E98}"/>
          </ac:picMkLst>
        </pc:picChg>
      </pc:sldChg>
      <pc:sldChg chg="addSp delSp modSp add mod setBg">
        <pc:chgData name="vicente aleixos" userId="d1a1f1d5db62a25f" providerId="LiveId" clId="{68059A1A-967C-4E86-B391-A33DCB85538A}" dt="2018-04-16T18:08:52.794" v="6515" actId="478"/>
        <pc:sldMkLst>
          <pc:docMk/>
          <pc:sldMk cId="232991179" sldId="266"/>
        </pc:sldMkLst>
        <pc:spChg chg="mod">
          <ac:chgData name="vicente aleixos" userId="d1a1f1d5db62a25f" providerId="LiveId" clId="{68059A1A-967C-4E86-B391-A33DCB85538A}" dt="2018-04-16T18:04:14.450" v="6508" actId="26606"/>
          <ac:spMkLst>
            <pc:docMk/>
            <pc:sldMk cId="232991179" sldId="266"/>
            <ac:spMk id="2" creationId="{51C8F382-41E7-4C19-B075-FBD08BFD1A6D}"/>
          </ac:spMkLst>
        </pc:spChg>
        <pc:spChg chg="mod">
          <ac:chgData name="vicente aleixos" userId="d1a1f1d5db62a25f" providerId="LiveId" clId="{68059A1A-967C-4E86-B391-A33DCB85538A}" dt="2018-04-16T18:04:40.922" v="6513" actId="14100"/>
          <ac:spMkLst>
            <pc:docMk/>
            <pc:sldMk cId="232991179" sldId="266"/>
            <ac:spMk id="3" creationId="{0A0597AE-B61A-41E0-986A-46AF18FECCAA}"/>
          </ac:spMkLst>
        </pc:spChg>
        <pc:spChg chg="add del">
          <ac:chgData name="vicente aleixos" userId="d1a1f1d5db62a25f" providerId="LiveId" clId="{68059A1A-967C-4E86-B391-A33DCB85538A}" dt="2018-04-16T18:04:14.449" v="6507" actId="26606"/>
          <ac:spMkLst>
            <pc:docMk/>
            <pc:sldMk cId="232991179" sldId="266"/>
            <ac:spMk id="9" creationId="{52ABB703-2B0E-4C3B-B4A2-F3973548E561}"/>
          </ac:spMkLst>
        </pc:spChg>
        <pc:spChg chg="add del">
          <ac:chgData name="vicente aleixos" userId="d1a1f1d5db62a25f" providerId="LiveId" clId="{68059A1A-967C-4E86-B391-A33DCB85538A}" dt="2018-04-16T18:04:14.449" v="6507" actId="26606"/>
          <ac:spMkLst>
            <pc:docMk/>
            <pc:sldMk cId="232991179" sldId="266"/>
            <ac:spMk id="11" creationId="{82A73093-4B9D-420D-B17E-52293703A1D4}"/>
          </ac:spMkLst>
        </pc:spChg>
        <pc:spChg chg="add del">
          <ac:chgData name="vicente aleixos" userId="d1a1f1d5db62a25f" providerId="LiveId" clId="{68059A1A-967C-4E86-B391-A33DCB85538A}" dt="2018-04-16T18:04:14.449" v="6507" actId="26606"/>
          <ac:spMkLst>
            <pc:docMk/>
            <pc:sldMk cId="232991179" sldId="266"/>
            <ac:spMk id="13" creationId="{E95DA498-D9A2-4DA9-B9DA-B3776E08CF7E}"/>
          </ac:spMkLst>
        </pc:spChg>
        <pc:picChg chg="add del mod ord">
          <ac:chgData name="vicente aleixos" userId="d1a1f1d5db62a25f" providerId="LiveId" clId="{68059A1A-967C-4E86-B391-A33DCB85538A}" dt="2018-04-16T18:08:52.794" v="6515" actId="478"/>
          <ac:picMkLst>
            <pc:docMk/>
            <pc:sldMk cId="232991179" sldId="266"/>
            <ac:picMk id="4" creationId="{905F331E-3194-467F-ABD1-B8F1ED2434DC}"/>
          </ac:picMkLst>
        </pc:picChg>
        <pc:cxnChg chg="add del">
          <ac:chgData name="vicente aleixos" userId="d1a1f1d5db62a25f" providerId="LiveId" clId="{68059A1A-967C-4E86-B391-A33DCB85538A}" dt="2018-04-16T18:04:14.449" v="6507" actId="26606"/>
          <ac:cxnSpMkLst>
            <pc:docMk/>
            <pc:sldMk cId="232991179" sldId="266"/>
            <ac:cxnSpMk id="15" creationId="{9C21570E-E159-49A6-9891-FA397B7A92D3}"/>
          </ac:cxnSpMkLst>
        </pc:cxnChg>
      </pc:sldChg>
      <pc:sldChg chg="modSp add">
        <pc:chgData name="vicente aleixos" userId="d1a1f1d5db62a25f" providerId="LiveId" clId="{68059A1A-967C-4E86-B391-A33DCB85538A}" dt="2018-04-16T18:15:29.898" v="7982" actId="20577"/>
        <pc:sldMkLst>
          <pc:docMk/>
          <pc:sldMk cId="1445524262" sldId="267"/>
        </pc:sldMkLst>
        <pc:spChg chg="mod">
          <ac:chgData name="vicente aleixos" userId="d1a1f1d5db62a25f" providerId="LiveId" clId="{68059A1A-967C-4E86-B391-A33DCB85538A}" dt="2018-04-16T18:09:13.633" v="6576" actId="20577"/>
          <ac:spMkLst>
            <pc:docMk/>
            <pc:sldMk cId="1445524262" sldId="267"/>
            <ac:spMk id="2" creationId="{5A1E388D-F417-4A1A-91B1-7250C7E1E4C6}"/>
          </ac:spMkLst>
        </pc:spChg>
        <pc:spChg chg="mod">
          <ac:chgData name="vicente aleixos" userId="d1a1f1d5db62a25f" providerId="LiveId" clId="{68059A1A-967C-4E86-B391-A33DCB85538A}" dt="2018-04-16T18:15:29.898" v="7982" actId="20577"/>
          <ac:spMkLst>
            <pc:docMk/>
            <pc:sldMk cId="1445524262" sldId="267"/>
            <ac:spMk id="3" creationId="{8C329EC1-73CE-48C4-8448-090E40E45307}"/>
          </ac:spMkLst>
        </pc:spChg>
      </pc:sldChg>
      <pc:sldChg chg="modSp add">
        <pc:chgData name="vicente aleixos" userId="d1a1f1d5db62a25f" providerId="LiveId" clId="{68059A1A-967C-4E86-B391-A33DCB85538A}" dt="2018-04-16T18:32:58.608" v="9210" actId="20577"/>
        <pc:sldMkLst>
          <pc:docMk/>
          <pc:sldMk cId="1376464539" sldId="268"/>
        </pc:sldMkLst>
        <pc:spChg chg="mod">
          <ac:chgData name="vicente aleixos" userId="d1a1f1d5db62a25f" providerId="LiveId" clId="{68059A1A-967C-4E86-B391-A33DCB85538A}" dt="2018-04-16T18:30:08.769" v="8457" actId="20577"/>
          <ac:spMkLst>
            <pc:docMk/>
            <pc:sldMk cId="1376464539" sldId="268"/>
            <ac:spMk id="2" creationId="{94AD5FC7-59C3-4952-B94D-40748DECD2EA}"/>
          </ac:spMkLst>
        </pc:spChg>
        <pc:spChg chg="mod">
          <ac:chgData name="vicente aleixos" userId="d1a1f1d5db62a25f" providerId="LiveId" clId="{68059A1A-967C-4E86-B391-A33DCB85538A}" dt="2018-04-16T18:32:58.608" v="9210" actId="20577"/>
          <ac:spMkLst>
            <pc:docMk/>
            <pc:sldMk cId="1376464539" sldId="268"/>
            <ac:spMk id="3" creationId="{487217C6-74F3-476F-B73A-0C68E76B5AD5}"/>
          </ac:spMkLst>
        </pc:spChg>
      </pc:sldChg>
      <pc:sldChg chg="modSp add del">
        <pc:chgData name="vicente aleixos" userId="d1a1f1d5db62a25f" providerId="LiveId" clId="{68059A1A-967C-4E86-B391-A33DCB85538A}" dt="2018-04-16T18:29:45.560" v="8443" actId="2696"/>
        <pc:sldMkLst>
          <pc:docMk/>
          <pc:sldMk cId="4145590929" sldId="268"/>
        </pc:sldMkLst>
        <pc:spChg chg="mod">
          <ac:chgData name="vicente aleixos" userId="d1a1f1d5db62a25f" providerId="LiveId" clId="{68059A1A-967C-4E86-B391-A33DCB85538A}" dt="2018-04-16T18:23:14.417" v="8010" actId="20577"/>
          <ac:spMkLst>
            <pc:docMk/>
            <pc:sldMk cId="4145590929" sldId="268"/>
            <ac:spMk id="2" creationId="{8701B87B-DF6F-4A8D-9CCD-30270968DE9B}"/>
          </ac:spMkLst>
        </pc:spChg>
        <pc:spChg chg="mod">
          <ac:chgData name="vicente aleixos" userId="d1a1f1d5db62a25f" providerId="LiveId" clId="{68059A1A-967C-4E86-B391-A33DCB85538A}" dt="2018-04-16T18:29:10.505" v="8442" actId="20577"/>
          <ac:spMkLst>
            <pc:docMk/>
            <pc:sldMk cId="4145590929" sldId="268"/>
            <ac:spMk id="3" creationId="{2CBE5E96-7ED0-4277-A92E-8488A31DE173}"/>
          </ac:spMkLst>
        </pc:spChg>
      </pc:sldChg>
      <pc:sldChg chg="addSp modSp add mod setBg">
        <pc:chgData name="vicente aleixos" userId="d1a1f1d5db62a25f" providerId="LiveId" clId="{68059A1A-967C-4E86-B391-A33DCB85538A}" dt="2018-04-16T18:39:48.358" v="9794" actId="313"/>
        <pc:sldMkLst>
          <pc:docMk/>
          <pc:sldMk cId="2278250190" sldId="269"/>
        </pc:sldMkLst>
        <pc:spChg chg="mod">
          <ac:chgData name="vicente aleixos" userId="d1a1f1d5db62a25f" providerId="LiveId" clId="{68059A1A-967C-4E86-B391-A33DCB85538A}" dt="2018-04-16T18:37:32.322" v="9429" actId="26606"/>
          <ac:spMkLst>
            <pc:docMk/>
            <pc:sldMk cId="2278250190" sldId="269"/>
            <ac:spMk id="2" creationId="{2511129E-214B-4F1F-A54D-D374DDA44127}"/>
          </ac:spMkLst>
        </pc:spChg>
        <pc:spChg chg="mod">
          <ac:chgData name="vicente aleixos" userId="d1a1f1d5db62a25f" providerId="LiveId" clId="{68059A1A-967C-4E86-B391-A33DCB85538A}" dt="2018-04-16T18:39:48.358" v="9794" actId="313"/>
          <ac:spMkLst>
            <pc:docMk/>
            <pc:sldMk cId="2278250190" sldId="269"/>
            <ac:spMk id="3" creationId="{DD29E3BD-9B8F-4492-AB14-49B50F4B4FBB}"/>
          </ac:spMkLst>
        </pc:spChg>
        <pc:picChg chg="add mod ord">
          <ac:chgData name="vicente aleixos" userId="d1a1f1d5db62a25f" providerId="LiveId" clId="{68059A1A-967C-4E86-B391-A33DCB85538A}" dt="2018-04-16T18:37:39.639" v="9433" actId="1076"/>
          <ac:picMkLst>
            <pc:docMk/>
            <pc:sldMk cId="2278250190" sldId="269"/>
            <ac:picMk id="4" creationId="{96398982-AE66-4CEA-AC2C-CB3258568CDA}"/>
          </ac:picMkLst>
        </pc:picChg>
      </pc:sldChg>
      <pc:sldChg chg="modSp add">
        <pc:chgData name="vicente aleixos" userId="d1a1f1d5db62a25f" providerId="LiveId" clId="{68059A1A-967C-4E86-B391-A33DCB85538A}" dt="2018-04-16T19:37:48.018" v="10914" actId="20577"/>
        <pc:sldMkLst>
          <pc:docMk/>
          <pc:sldMk cId="894179722" sldId="270"/>
        </pc:sldMkLst>
        <pc:spChg chg="mod">
          <ac:chgData name="vicente aleixos" userId="d1a1f1d5db62a25f" providerId="LiveId" clId="{68059A1A-967C-4E86-B391-A33DCB85538A}" dt="2018-04-16T19:31:31.850" v="9820" actId="20577"/>
          <ac:spMkLst>
            <pc:docMk/>
            <pc:sldMk cId="894179722" sldId="270"/>
            <ac:spMk id="2" creationId="{4482BE1D-B7C1-4D57-A3E7-258D3759D0E0}"/>
          </ac:spMkLst>
        </pc:spChg>
        <pc:spChg chg="mod">
          <ac:chgData name="vicente aleixos" userId="d1a1f1d5db62a25f" providerId="LiveId" clId="{68059A1A-967C-4E86-B391-A33DCB85538A}" dt="2018-04-16T19:37:48.018" v="10914" actId="20577"/>
          <ac:spMkLst>
            <pc:docMk/>
            <pc:sldMk cId="894179722" sldId="270"/>
            <ac:spMk id="3" creationId="{2CAACB13-175F-4C58-8BF7-65E0921DAFB4}"/>
          </ac:spMkLst>
        </pc:spChg>
      </pc:sldChg>
      <pc:sldChg chg="addSp modSp add">
        <pc:chgData name="vicente aleixos" userId="d1a1f1d5db62a25f" providerId="LiveId" clId="{68059A1A-967C-4E86-B391-A33DCB85538A}" dt="2018-04-16T19:43:58.355" v="11710" actId="255"/>
        <pc:sldMkLst>
          <pc:docMk/>
          <pc:sldMk cId="2190139151" sldId="271"/>
        </pc:sldMkLst>
        <pc:spChg chg="mod">
          <ac:chgData name="vicente aleixos" userId="d1a1f1d5db62a25f" providerId="LiveId" clId="{68059A1A-967C-4E86-B391-A33DCB85538A}" dt="2018-04-16T19:38:12.985" v="10932" actId="20577"/>
          <ac:spMkLst>
            <pc:docMk/>
            <pc:sldMk cId="2190139151" sldId="271"/>
            <ac:spMk id="2" creationId="{5732BBA1-9547-418F-8AF1-12DD9834ED33}"/>
          </ac:spMkLst>
        </pc:spChg>
        <pc:spChg chg="mod">
          <ac:chgData name="vicente aleixos" userId="d1a1f1d5db62a25f" providerId="LiveId" clId="{68059A1A-967C-4E86-B391-A33DCB85538A}" dt="2018-04-16T19:43:58.355" v="11710" actId="255"/>
          <ac:spMkLst>
            <pc:docMk/>
            <pc:sldMk cId="2190139151" sldId="271"/>
            <ac:spMk id="3" creationId="{3B92EFD6-29DD-41B5-9FE2-FAA85531905C}"/>
          </ac:spMkLst>
        </pc:spChg>
        <pc:picChg chg="add mod">
          <ac:chgData name="vicente aleixos" userId="d1a1f1d5db62a25f" providerId="LiveId" clId="{68059A1A-967C-4E86-B391-A33DCB85538A}" dt="2018-04-16T19:38:40.206" v="10938" actId="1076"/>
          <ac:picMkLst>
            <pc:docMk/>
            <pc:sldMk cId="2190139151" sldId="271"/>
            <ac:picMk id="4" creationId="{C7302E7D-0228-4032-9910-82D5F8AD8593}"/>
          </ac:picMkLst>
        </pc:picChg>
      </pc:sldChg>
      <pc:sldChg chg="modSp add">
        <pc:chgData name="vicente aleixos" userId="d1a1f1d5db62a25f" providerId="LiveId" clId="{68059A1A-967C-4E86-B391-A33DCB85538A}" dt="2018-04-16T19:48:06.491" v="12393" actId="20577"/>
        <pc:sldMkLst>
          <pc:docMk/>
          <pc:sldMk cId="2234707051" sldId="272"/>
        </pc:sldMkLst>
        <pc:spChg chg="mod">
          <ac:chgData name="vicente aleixos" userId="d1a1f1d5db62a25f" providerId="LiveId" clId="{68059A1A-967C-4E86-B391-A33DCB85538A}" dt="2018-04-16T19:44:49.954" v="11760" actId="20577"/>
          <ac:spMkLst>
            <pc:docMk/>
            <pc:sldMk cId="2234707051" sldId="272"/>
            <ac:spMk id="2" creationId="{F6599108-B327-496B-BDA0-D35B8F8F2907}"/>
          </ac:spMkLst>
        </pc:spChg>
        <pc:spChg chg="mod">
          <ac:chgData name="vicente aleixos" userId="d1a1f1d5db62a25f" providerId="LiveId" clId="{68059A1A-967C-4E86-B391-A33DCB85538A}" dt="2018-04-16T19:48:06.491" v="12393" actId="20577"/>
          <ac:spMkLst>
            <pc:docMk/>
            <pc:sldMk cId="2234707051" sldId="272"/>
            <ac:spMk id="3" creationId="{916CC52D-13CC-4C0A-85A0-F6271B503692}"/>
          </ac:spMkLst>
        </pc:spChg>
      </pc:sldChg>
      <pc:sldChg chg="addSp delSp modSp add ord">
        <pc:chgData name="vicente aleixos" userId="d1a1f1d5db62a25f" providerId="LiveId" clId="{68059A1A-967C-4E86-B391-A33DCB85538A}" dt="2018-04-16T19:46:32.439" v="11947" actId="1076"/>
        <pc:sldMkLst>
          <pc:docMk/>
          <pc:sldMk cId="2937457051" sldId="273"/>
        </pc:sldMkLst>
        <pc:spChg chg="mod">
          <ac:chgData name="vicente aleixos" userId="d1a1f1d5db62a25f" providerId="LiveId" clId="{68059A1A-967C-4E86-B391-A33DCB85538A}" dt="2018-04-16T19:45:44.970" v="11935" actId="20577"/>
          <ac:spMkLst>
            <pc:docMk/>
            <pc:sldMk cId="2937457051" sldId="273"/>
            <ac:spMk id="2" creationId="{58D6BA92-E8EB-4E95-A2BD-62D1A880E68E}"/>
          </ac:spMkLst>
        </pc:spChg>
        <pc:spChg chg="del">
          <ac:chgData name="vicente aleixos" userId="d1a1f1d5db62a25f" providerId="LiveId" clId="{68059A1A-967C-4E86-B391-A33DCB85538A}" dt="2018-04-16T19:45:57.570" v="11936"/>
          <ac:spMkLst>
            <pc:docMk/>
            <pc:sldMk cId="2937457051" sldId="273"/>
            <ac:spMk id="3" creationId="{E61963A3-F775-4517-8928-7D5CAE4D017A}"/>
          </ac:spMkLst>
        </pc:spChg>
        <pc:picChg chg="add mod">
          <ac:chgData name="vicente aleixos" userId="d1a1f1d5db62a25f" providerId="LiveId" clId="{68059A1A-967C-4E86-B391-A33DCB85538A}" dt="2018-04-16T19:46:30.903" v="11946" actId="1076"/>
          <ac:picMkLst>
            <pc:docMk/>
            <pc:sldMk cId="2937457051" sldId="273"/>
            <ac:picMk id="4" creationId="{5D5A9DF5-C830-48CD-BAD2-C36C3228BF6F}"/>
          </ac:picMkLst>
        </pc:picChg>
        <pc:picChg chg="add mod">
          <ac:chgData name="vicente aleixos" userId="d1a1f1d5db62a25f" providerId="LiveId" clId="{68059A1A-967C-4E86-B391-A33DCB85538A}" dt="2018-04-16T19:46:32.439" v="11947" actId="1076"/>
          <ac:picMkLst>
            <pc:docMk/>
            <pc:sldMk cId="2937457051" sldId="273"/>
            <ac:picMk id="5" creationId="{C4699722-744D-4D27-B506-73EBE37B30AD}"/>
          </ac:picMkLst>
        </pc:picChg>
      </pc:sldChg>
      <pc:sldChg chg="modSp add">
        <pc:chgData name="vicente aleixos" userId="d1a1f1d5db62a25f" providerId="LiveId" clId="{68059A1A-967C-4E86-B391-A33DCB85538A}" dt="2018-04-16T19:49:16.217" v="12522" actId="20577"/>
        <pc:sldMkLst>
          <pc:docMk/>
          <pc:sldMk cId="1291789656" sldId="274"/>
        </pc:sldMkLst>
        <pc:spChg chg="mod">
          <ac:chgData name="vicente aleixos" userId="d1a1f1d5db62a25f" providerId="LiveId" clId="{68059A1A-967C-4E86-B391-A33DCB85538A}" dt="2018-04-16T19:48:33.474" v="12454" actId="20577"/>
          <ac:spMkLst>
            <pc:docMk/>
            <pc:sldMk cId="1291789656" sldId="274"/>
            <ac:spMk id="2" creationId="{E0334B3E-4F94-4254-8233-0B5E41D17F49}"/>
          </ac:spMkLst>
        </pc:spChg>
        <pc:spChg chg="mod">
          <ac:chgData name="vicente aleixos" userId="d1a1f1d5db62a25f" providerId="LiveId" clId="{68059A1A-967C-4E86-B391-A33DCB85538A}" dt="2018-04-16T19:49:16.217" v="12522" actId="20577"/>
          <ac:spMkLst>
            <pc:docMk/>
            <pc:sldMk cId="1291789656" sldId="274"/>
            <ac:spMk id="3" creationId="{2120CA2B-BC2C-4D5D-8DEF-01B51D6587CF}"/>
          </ac:spMkLst>
        </pc:spChg>
      </pc:sldChg>
      <pc:sldChg chg="modSp add">
        <pc:chgData name="vicente aleixos" userId="d1a1f1d5db62a25f" providerId="LiveId" clId="{68059A1A-967C-4E86-B391-A33DCB85538A}" dt="2018-04-16T19:50:58.217" v="12925" actId="313"/>
        <pc:sldMkLst>
          <pc:docMk/>
          <pc:sldMk cId="2494571141" sldId="275"/>
        </pc:sldMkLst>
        <pc:spChg chg="mod">
          <ac:chgData name="vicente aleixos" userId="d1a1f1d5db62a25f" providerId="LiveId" clId="{68059A1A-967C-4E86-B391-A33DCB85538A}" dt="2018-04-16T19:49:48.337" v="12553" actId="20577"/>
          <ac:spMkLst>
            <pc:docMk/>
            <pc:sldMk cId="2494571141" sldId="275"/>
            <ac:spMk id="2" creationId="{224925A9-AD62-433D-AC54-71EA00A514B8}"/>
          </ac:spMkLst>
        </pc:spChg>
        <pc:spChg chg="mod">
          <ac:chgData name="vicente aleixos" userId="d1a1f1d5db62a25f" providerId="LiveId" clId="{68059A1A-967C-4E86-B391-A33DCB85538A}" dt="2018-04-16T19:50:58.217" v="12925" actId="313"/>
          <ac:spMkLst>
            <pc:docMk/>
            <pc:sldMk cId="2494571141" sldId="275"/>
            <ac:spMk id="3" creationId="{CCA31A56-2818-41AE-A2A6-F3345ADB9F2F}"/>
          </ac:spMkLst>
        </pc:spChg>
      </pc:sldChg>
      <pc:sldChg chg="addSp modSp add">
        <pc:chgData name="vicente aleixos" userId="d1a1f1d5db62a25f" providerId="LiveId" clId="{68059A1A-967C-4E86-B391-A33DCB85538A}" dt="2018-04-16T19:52:23.274" v="12966" actId="1076"/>
        <pc:sldMkLst>
          <pc:docMk/>
          <pc:sldMk cId="2283998864" sldId="276"/>
        </pc:sldMkLst>
        <pc:spChg chg="mod">
          <ac:chgData name="vicente aleixos" userId="d1a1f1d5db62a25f" providerId="LiveId" clId="{68059A1A-967C-4E86-B391-A33DCB85538A}" dt="2018-04-16T19:51:34.305" v="12958" actId="20577"/>
          <ac:spMkLst>
            <pc:docMk/>
            <pc:sldMk cId="2283998864" sldId="276"/>
            <ac:spMk id="2" creationId="{7F701D87-FE6C-4A6C-A4D0-791B7FCB4AAC}"/>
          </ac:spMkLst>
        </pc:spChg>
        <pc:picChg chg="add mod">
          <ac:chgData name="vicente aleixos" userId="d1a1f1d5db62a25f" providerId="LiveId" clId="{68059A1A-967C-4E86-B391-A33DCB85538A}" dt="2018-04-16T19:52:19.883" v="12964" actId="14100"/>
          <ac:picMkLst>
            <pc:docMk/>
            <pc:sldMk cId="2283998864" sldId="276"/>
            <ac:picMk id="4" creationId="{94FC8D99-AA0D-439E-B58F-7C8B585385B6}"/>
          </ac:picMkLst>
        </pc:picChg>
        <pc:picChg chg="add mod">
          <ac:chgData name="vicente aleixos" userId="d1a1f1d5db62a25f" providerId="LiveId" clId="{68059A1A-967C-4E86-B391-A33DCB85538A}" dt="2018-04-16T19:52:23.274" v="12966" actId="1076"/>
          <ac:picMkLst>
            <pc:docMk/>
            <pc:sldMk cId="2283998864" sldId="276"/>
            <ac:picMk id="5" creationId="{4BB02DDF-A54B-48B5-BD84-7D61675FCD5A}"/>
          </ac:picMkLst>
        </pc:picChg>
      </pc:sldChg>
      <pc:sldChg chg="modSp add">
        <pc:chgData name="vicente aleixos" userId="d1a1f1d5db62a25f" providerId="LiveId" clId="{68059A1A-967C-4E86-B391-A33DCB85538A}" dt="2018-04-16T19:53:34.050" v="13226" actId="20577"/>
        <pc:sldMkLst>
          <pc:docMk/>
          <pc:sldMk cId="3774735205" sldId="277"/>
        </pc:sldMkLst>
        <pc:spChg chg="mod">
          <ac:chgData name="vicente aleixos" userId="d1a1f1d5db62a25f" providerId="LiveId" clId="{68059A1A-967C-4E86-B391-A33DCB85538A}" dt="2018-04-16T19:52:39.258" v="12987" actId="20577"/>
          <ac:spMkLst>
            <pc:docMk/>
            <pc:sldMk cId="3774735205" sldId="277"/>
            <ac:spMk id="2" creationId="{25956C3D-0B49-4F22-ACC3-8F169ED59476}"/>
          </ac:spMkLst>
        </pc:spChg>
        <pc:spChg chg="mod">
          <ac:chgData name="vicente aleixos" userId="d1a1f1d5db62a25f" providerId="LiveId" clId="{68059A1A-967C-4E86-B391-A33DCB85538A}" dt="2018-04-16T19:53:34.050" v="13226" actId="20577"/>
          <ac:spMkLst>
            <pc:docMk/>
            <pc:sldMk cId="3774735205" sldId="277"/>
            <ac:spMk id="3" creationId="{53E7B833-D8AA-4907-8BE1-E889AFE67E26}"/>
          </ac:spMkLst>
        </pc:spChg>
      </pc:sldChg>
      <pc:sldChg chg="addSp delSp modSp add">
        <pc:chgData name="vicente aleixos" userId="d1a1f1d5db62a25f" providerId="LiveId" clId="{68059A1A-967C-4E86-B391-A33DCB85538A}" dt="2018-04-16T19:57:06.057" v="13558" actId="1076"/>
        <pc:sldMkLst>
          <pc:docMk/>
          <pc:sldMk cId="1145997645" sldId="278"/>
        </pc:sldMkLst>
        <pc:spChg chg="mod">
          <ac:chgData name="vicente aleixos" userId="d1a1f1d5db62a25f" providerId="LiveId" clId="{68059A1A-967C-4E86-B391-A33DCB85538A}" dt="2018-04-16T19:54:34.121" v="13233" actId="20577"/>
          <ac:spMkLst>
            <pc:docMk/>
            <pc:sldMk cId="1145997645" sldId="278"/>
            <ac:spMk id="2" creationId="{085D8E7E-7216-435A-94F6-14443DB96D50}"/>
          </ac:spMkLst>
        </pc:spChg>
        <pc:spChg chg="del">
          <ac:chgData name="vicente aleixos" userId="d1a1f1d5db62a25f" providerId="LiveId" clId="{68059A1A-967C-4E86-B391-A33DCB85538A}" dt="2018-04-16T19:55:16.318" v="13234"/>
          <ac:spMkLst>
            <pc:docMk/>
            <pc:sldMk cId="1145997645" sldId="278"/>
            <ac:spMk id="3" creationId="{8DEAD551-2A0B-4F71-BB54-A66ED9C3F6E2}"/>
          </ac:spMkLst>
        </pc:spChg>
        <pc:spChg chg="add mod">
          <ac:chgData name="vicente aleixos" userId="d1a1f1d5db62a25f" providerId="LiveId" clId="{68059A1A-967C-4E86-B391-A33DCB85538A}" dt="2018-04-16T19:56:36.067" v="13556" actId="20577"/>
          <ac:spMkLst>
            <pc:docMk/>
            <pc:sldMk cId="1145997645" sldId="278"/>
            <ac:spMk id="5" creationId="{BBBDB910-F570-41FD-87A9-C90A6ED991AD}"/>
          </ac:spMkLst>
        </pc:spChg>
        <pc:picChg chg="add mod">
          <ac:chgData name="vicente aleixos" userId="d1a1f1d5db62a25f" providerId="LiveId" clId="{68059A1A-967C-4E86-B391-A33DCB85538A}" dt="2018-04-16T19:55:30.267" v="13238" actId="1076"/>
          <ac:picMkLst>
            <pc:docMk/>
            <pc:sldMk cId="1145997645" sldId="278"/>
            <ac:picMk id="4" creationId="{902ADF93-1A32-498B-9258-F188D66E2F01}"/>
          </ac:picMkLst>
        </pc:picChg>
        <pc:picChg chg="add mod">
          <ac:chgData name="vicente aleixos" userId="d1a1f1d5db62a25f" providerId="LiveId" clId="{68059A1A-967C-4E86-B391-A33DCB85538A}" dt="2018-04-16T19:57:06.057" v="13558" actId="1076"/>
          <ac:picMkLst>
            <pc:docMk/>
            <pc:sldMk cId="1145997645" sldId="278"/>
            <ac:picMk id="6" creationId="{EC8B8245-A92B-487F-9823-65A2E0ED10EC}"/>
          </ac:picMkLst>
        </pc:picChg>
      </pc:sldChg>
      <pc:sldChg chg="addSp delSp modSp add">
        <pc:chgData name="vicente aleixos" userId="d1a1f1d5db62a25f" providerId="LiveId" clId="{68059A1A-967C-4E86-B391-A33DCB85538A}" dt="2018-04-16T19:58:56.217" v="13790" actId="14100"/>
        <pc:sldMkLst>
          <pc:docMk/>
          <pc:sldMk cId="4052445803" sldId="279"/>
        </pc:sldMkLst>
        <pc:spChg chg="mod">
          <ac:chgData name="vicente aleixos" userId="d1a1f1d5db62a25f" providerId="LiveId" clId="{68059A1A-967C-4E86-B391-A33DCB85538A}" dt="2018-04-16T19:57:22.345" v="13597" actId="20577"/>
          <ac:spMkLst>
            <pc:docMk/>
            <pc:sldMk cId="4052445803" sldId="279"/>
            <ac:spMk id="2" creationId="{7AB78CC9-3546-486B-A5EB-C499657FDDC3}"/>
          </ac:spMkLst>
        </pc:spChg>
        <pc:spChg chg="mod">
          <ac:chgData name="vicente aleixos" userId="d1a1f1d5db62a25f" providerId="LiveId" clId="{68059A1A-967C-4E86-B391-A33DCB85538A}" dt="2018-04-16T19:58:11.058" v="13783" actId="20577"/>
          <ac:spMkLst>
            <pc:docMk/>
            <pc:sldMk cId="4052445803" sldId="279"/>
            <ac:spMk id="3" creationId="{EC517910-D1A6-498F-9DAB-7887F35FC0FA}"/>
          </ac:spMkLst>
        </pc:spChg>
        <pc:picChg chg="add del mod">
          <ac:chgData name="vicente aleixos" userId="d1a1f1d5db62a25f" providerId="LiveId" clId="{68059A1A-967C-4E86-B391-A33DCB85538A}" dt="2018-04-16T19:58:49.950" v="13788" actId="478"/>
          <ac:picMkLst>
            <pc:docMk/>
            <pc:sldMk cId="4052445803" sldId="279"/>
            <ac:picMk id="4" creationId="{AE9C00E5-122B-47E2-94FB-072BDBF9FDD2}"/>
          </ac:picMkLst>
        </pc:picChg>
        <pc:picChg chg="add mod">
          <ac:chgData name="vicente aleixos" userId="d1a1f1d5db62a25f" providerId="LiveId" clId="{68059A1A-967C-4E86-B391-A33DCB85538A}" dt="2018-04-16T19:58:56.217" v="13790" actId="14100"/>
          <ac:picMkLst>
            <pc:docMk/>
            <pc:sldMk cId="4052445803" sldId="279"/>
            <ac:picMk id="5" creationId="{AFACDBB5-3644-4614-A496-B09A4A3F2436}"/>
          </ac:picMkLst>
        </pc:picChg>
      </pc:sldChg>
      <pc:sldChg chg="modSp add">
        <pc:chgData name="vicente aleixos" userId="d1a1f1d5db62a25f" providerId="LiveId" clId="{68059A1A-967C-4E86-B391-A33DCB85538A}" dt="2018-04-16T19:59:56.625" v="14106" actId="20577"/>
        <pc:sldMkLst>
          <pc:docMk/>
          <pc:sldMk cId="1616730256" sldId="280"/>
        </pc:sldMkLst>
        <pc:spChg chg="mod">
          <ac:chgData name="vicente aleixos" userId="d1a1f1d5db62a25f" providerId="LiveId" clId="{68059A1A-967C-4E86-B391-A33DCB85538A}" dt="2018-04-16T19:59:17.945" v="13827" actId="20577"/>
          <ac:spMkLst>
            <pc:docMk/>
            <pc:sldMk cId="1616730256" sldId="280"/>
            <ac:spMk id="2" creationId="{B3E41790-4AEE-465D-B4BD-0E8836B11EAA}"/>
          </ac:spMkLst>
        </pc:spChg>
        <pc:spChg chg="mod">
          <ac:chgData name="vicente aleixos" userId="d1a1f1d5db62a25f" providerId="LiveId" clId="{68059A1A-967C-4E86-B391-A33DCB85538A}" dt="2018-04-16T19:59:56.625" v="14106" actId="20577"/>
          <ac:spMkLst>
            <pc:docMk/>
            <pc:sldMk cId="1616730256" sldId="280"/>
            <ac:spMk id="3" creationId="{F102E009-82F2-46F9-881D-248F3B3E31FA}"/>
          </ac:spMkLst>
        </pc:spChg>
      </pc:sldChg>
      <pc:sldChg chg="addSp modSp add">
        <pc:chgData name="vicente aleixos" userId="d1a1f1d5db62a25f" providerId="LiveId" clId="{68059A1A-967C-4E86-B391-A33DCB85538A}" dt="2018-04-16T20:04:45.091" v="14435" actId="20577"/>
        <pc:sldMkLst>
          <pc:docMk/>
          <pc:sldMk cId="428413491" sldId="281"/>
        </pc:sldMkLst>
        <pc:spChg chg="mod">
          <ac:chgData name="vicente aleixos" userId="d1a1f1d5db62a25f" providerId="LiveId" clId="{68059A1A-967C-4E86-B391-A33DCB85538A}" dt="2018-04-16T20:01:30.714" v="14118" actId="20577"/>
          <ac:spMkLst>
            <pc:docMk/>
            <pc:sldMk cId="428413491" sldId="281"/>
            <ac:spMk id="2" creationId="{328D6B9A-2970-4617-A22D-1B6F8F4354C1}"/>
          </ac:spMkLst>
        </pc:spChg>
        <pc:spChg chg="mod">
          <ac:chgData name="vicente aleixos" userId="d1a1f1d5db62a25f" providerId="LiveId" clId="{68059A1A-967C-4E86-B391-A33DCB85538A}" dt="2018-04-16T20:04:45.091" v="14435" actId="20577"/>
          <ac:spMkLst>
            <pc:docMk/>
            <pc:sldMk cId="428413491" sldId="281"/>
            <ac:spMk id="3" creationId="{A0EB3880-F261-49E9-8A18-9C054C7422A3}"/>
          </ac:spMkLst>
        </pc:spChg>
        <pc:picChg chg="add mod">
          <ac:chgData name="vicente aleixos" userId="d1a1f1d5db62a25f" providerId="LiveId" clId="{68059A1A-967C-4E86-B391-A33DCB85538A}" dt="2018-04-16T20:03:22.545" v="14207" actId="1076"/>
          <ac:picMkLst>
            <pc:docMk/>
            <pc:sldMk cId="428413491" sldId="281"/>
            <ac:picMk id="4" creationId="{3D39F15F-2905-4DA1-AAB9-E48E65D76B0D}"/>
          </ac:picMkLst>
        </pc:picChg>
      </pc:sldChg>
      <pc:sldChg chg="addSp delSp modSp add">
        <pc:chgData name="vicente aleixos" userId="d1a1f1d5db62a25f" providerId="LiveId" clId="{68059A1A-967C-4E86-B391-A33DCB85538A}" dt="2018-04-16T20:08:54.754" v="14731" actId="1076"/>
        <pc:sldMkLst>
          <pc:docMk/>
          <pc:sldMk cId="753892548" sldId="282"/>
        </pc:sldMkLst>
        <pc:spChg chg="mod">
          <ac:chgData name="vicente aleixos" userId="d1a1f1d5db62a25f" providerId="LiveId" clId="{68059A1A-967C-4E86-B391-A33DCB85538A}" dt="2018-04-16T20:05:10.721" v="14443" actId="20577"/>
          <ac:spMkLst>
            <pc:docMk/>
            <pc:sldMk cId="753892548" sldId="282"/>
            <ac:spMk id="2" creationId="{0F5414DD-E9CB-409B-A62A-73F5BEB3D218}"/>
          </ac:spMkLst>
        </pc:spChg>
        <pc:spChg chg="mod">
          <ac:chgData name="vicente aleixos" userId="d1a1f1d5db62a25f" providerId="LiveId" clId="{68059A1A-967C-4E86-B391-A33DCB85538A}" dt="2018-04-16T20:08:01.345" v="14728" actId="20577"/>
          <ac:spMkLst>
            <pc:docMk/>
            <pc:sldMk cId="753892548" sldId="282"/>
            <ac:spMk id="3" creationId="{9B811566-943F-4A84-8A4B-C07A14E677CE}"/>
          </ac:spMkLst>
        </pc:spChg>
        <pc:picChg chg="add del mod">
          <ac:chgData name="vicente aleixos" userId="d1a1f1d5db62a25f" providerId="LiveId" clId="{68059A1A-967C-4E86-B391-A33DCB85538A}" dt="2018-04-16T20:08:50.353" v="14729" actId="478"/>
          <ac:picMkLst>
            <pc:docMk/>
            <pc:sldMk cId="753892548" sldId="282"/>
            <ac:picMk id="4" creationId="{7D9FA5A4-233B-4DD3-A853-F6EFF8984B31}"/>
          </ac:picMkLst>
        </pc:picChg>
        <pc:picChg chg="add mod">
          <ac:chgData name="vicente aleixos" userId="d1a1f1d5db62a25f" providerId="LiveId" clId="{68059A1A-967C-4E86-B391-A33DCB85538A}" dt="2018-04-16T20:08:54.754" v="14731" actId="1076"/>
          <ac:picMkLst>
            <pc:docMk/>
            <pc:sldMk cId="753892548" sldId="282"/>
            <ac:picMk id="5" creationId="{223B3349-08EC-47F8-8F02-6C17C9DF438C}"/>
          </ac:picMkLst>
        </pc:picChg>
      </pc:sldChg>
      <pc:sldChg chg="addSp modSp add">
        <pc:chgData name="vicente aleixos" userId="d1a1f1d5db62a25f" providerId="LiveId" clId="{68059A1A-967C-4E86-B391-A33DCB85538A}" dt="2018-04-16T20:10:29.837" v="14912"/>
        <pc:sldMkLst>
          <pc:docMk/>
          <pc:sldMk cId="2068001504" sldId="283"/>
        </pc:sldMkLst>
        <pc:spChg chg="mod">
          <ac:chgData name="vicente aleixos" userId="d1a1f1d5db62a25f" providerId="LiveId" clId="{68059A1A-967C-4E86-B391-A33DCB85538A}" dt="2018-04-16T20:09:25.657" v="14738" actId="20577"/>
          <ac:spMkLst>
            <pc:docMk/>
            <pc:sldMk cId="2068001504" sldId="283"/>
            <ac:spMk id="2" creationId="{7CB3F421-E45D-43A4-A09A-DECC19430B4B}"/>
          </ac:spMkLst>
        </pc:spChg>
        <pc:spChg chg="mod">
          <ac:chgData name="vicente aleixos" userId="d1a1f1d5db62a25f" providerId="LiveId" clId="{68059A1A-967C-4E86-B391-A33DCB85538A}" dt="2018-04-16T20:10:29.651" v="14911" actId="20577"/>
          <ac:spMkLst>
            <pc:docMk/>
            <pc:sldMk cId="2068001504" sldId="283"/>
            <ac:spMk id="3" creationId="{7A808EC5-FEBC-4C36-8998-89B29F371C17}"/>
          </ac:spMkLst>
        </pc:spChg>
        <pc:picChg chg="add">
          <ac:chgData name="vicente aleixos" userId="d1a1f1d5db62a25f" providerId="LiveId" clId="{68059A1A-967C-4E86-B391-A33DCB85538A}" dt="2018-04-16T20:10:29.837" v="14912"/>
          <ac:picMkLst>
            <pc:docMk/>
            <pc:sldMk cId="2068001504" sldId="283"/>
            <ac:picMk id="4" creationId="{4AE2C74D-29BD-4AC8-9202-6C566E9AF752}"/>
          </ac:picMkLst>
        </pc:picChg>
      </pc:sldChg>
      <pc:sldChg chg="modSp add">
        <pc:chgData name="vicente aleixos" userId="d1a1f1d5db62a25f" providerId="LiveId" clId="{68059A1A-967C-4E86-B391-A33DCB85538A}" dt="2018-04-16T20:18:51.602" v="16208" actId="20577"/>
        <pc:sldMkLst>
          <pc:docMk/>
          <pc:sldMk cId="1084894381" sldId="284"/>
        </pc:sldMkLst>
        <pc:spChg chg="mod">
          <ac:chgData name="vicente aleixos" userId="d1a1f1d5db62a25f" providerId="LiveId" clId="{68059A1A-967C-4E86-B391-A33DCB85538A}" dt="2018-04-16T20:10:38.193" v="14921" actId="20577"/>
          <ac:spMkLst>
            <pc:docMk/>
            <pc:sldMk cId="1084894381" sldId="284"/>
            <ac:spMk id="2" creationId="{216E42C2-F785-433B-A923-424E55CBC0B6}"/>
          </ac:spMkLst>
        </pc:spChg>
        <pc:spChg chg="mod">
          <ac:chgData name="vicente aleixos" userId="d1a1f1d5db62a25f" providerId="LiveId" clId="{68059A1A-967C-4E86-B391-A33DCB85538A}" dt="2018-04-16T20:18:51.602" v="16208" actId="20577"/>
          <ac:spMkLst>
            <pc:docMk/>
            <pc:sldMk cId="1084894381" sldId="284"/>
            <ac:spMk id="3" creationId="{649835AF-848F-477F-BE1D-76EC80BB0193}"/>
          </ac:spMkLst>
        </pc:spChg>
      </pc:sldChg>
      <pc:sldChg chg="addSp delSp modSp add mod setBg">
        <pc:chgData name="vicente aleixos" userId="d1a1f1d5db62a25f" providerId="LiveId" clId="{68059A1A-967C-4E86-B391-A33DCB85538A}" dt="2018-04-16T20:21:31.535" v="16299" actId="1076"/>
        <pc:sldMkLst>
          <pc:docMk/>
          <pc:sldMk cId="3372977474" sldId="285"/>
        </pc:sldMkLst>
        <pc:spChg chg="mod">
          <ac:chgData name="vicente aleixos" userId="d1a1f1d5db62a25f" providerId="LiveId" clId="{68059A1A-967C-4E86-B391-A33DCB85538A}" dt="2018-04-16T20:21:25.934" v="16296" actId="26606"/>
          <ac:spMkLst>
            <pc:docMk/>
            <pc:sldMk cId="3372977474" sldId="285"/>
            <ac:spMk id="2" creationId="{A1612A2B-9440-467A-A416-6CB9DC5538D7}"/>
          </ac:spMkLst>
        </pc:spChg>
        <pc:spChg chg="mod">
          <ac:chgData name="vicente aleixos" userId="d1a1f1d5db62a25f" providerId="LiveId" clId="{68059A1A-967C-4E86-B391-A33DCB85538A}" dt="2018-04-16T20:21:25.934" v="16296" actId="26606"/>
          <ac:spMkLst>
            <pc:docMk/>
            <pc:sldMk cId="3372977474" sldId="285"/>
            <ac:spMk id="3" creationId="{5F853101-21CA-4357-83F7-17782E45C118}"/>
          </ac:spMkLst>
        </pc:spChg>
        <pc:spChg chg="add del">
          <ac:chgData name="vicente aleixos" userId="d1a1f1d5db62a25f" providerId="LiveId" clId="{68059A1A-967C-4E86-B391-A33DCB85538A}" dt="2018-04-16T20:21:25.934" v="16296" actId="26606"/>
          <ac:spMkLst>
            <pc:docMk/>
            <pc:sldMk cId="3372977474" sldId="285"/>
            <ac:spMk id="9" creationId="{25C8D2C1-DA83-420D-9635-D52CE066B5DA}"/>
          </ac:spMkLst>
        </pc:spChg>
        <pc:spChg chg="add del">
          <ac:chgData name="vicente aleixos" userId="d1a1f1d5db62a25f" providerId="LiveId" clId="{68059A1A-967C-4E86-B391-A33DCB85538A}" dt="2018-04-16T20:21:25.934" v="16296" actId="26606"/>
          <ac:spMkLst>
            <pc:docMk/>
            <pc:sldMk cId="3372977474" sldId="285"/>
            <ac:spMk id="11" creationId="{434F74C9-6A0B-409E-AD1C-45B58BE91BB8}"/>
          </ac:spMkLst>
        </pc:spChg>
        <pc:spChg chg="add del">
          <ac:chgData name="vicente aleixos" userId="d1a1f1d5db62a25f" providerId="LiveId" clId="{68059A1A-967C-4E86-B391-A33DCB85538A}" dt="2018-04-16T20:21:25.934" v="16296" actId="26606"/>
          <ac:spMkLst>
            <pc:docMk/>
            <pc:sldMk cId="3372977474" sldId="285"/>
            <ac:spMk id="15" creationId="{F452A527-3631-41ED-858D-3777A7D1496A}"/>
          </ac:spMkLst>
        </pc:spChg>
        <pc:spChg chg="add del">
          <ac:chgData name="vicente aleixos" userId="d1a1f1d5db62a25f" providerId="LiveId" clId="{68059A1A-967C-4E86-B391-A33DCB85538A}" dt="2018-04-16T20:21:25.934" v="16296" actId="26606"/>
          <ac:spMkLst>
            <pc:docMk/>
            <pc:sldMk cId="3372977474" sldId="285"/>
            <ac:spMk id="17" creationId="{D2644120-A6B9-4D5C-8A60-E2F4CC220E77}"/>
          </ac:spMkLst>
        </pc:spChg>
        <pc:spChg chg="add del">
          <ac:chgData name="vicente aleixos" userId="d1a1f1d5db62a25f" providerId="LiveId" clId="{68059A1A-967C-4E86-B391-A33DCB85538A}" dt="2018-04-16T20:21:25.934" v="16296" actId="26606"/>
          <ac:spMkLst>
            <pc:docMk/>
            <pc:sldMk cId="3372977474" sldId="285"/>
            <ac:spMk id="19" creationId="{F85B92BC-678C-4E14-97E6-3227DEF86371}"/>
          </ac:spMkLst>
        </pc:spChg>
        <pc:picChg chg="add mod ord">
          <ac:chgData name="vicente aleixos" userId="d1a1f1d5db62a25f" providerId="LiveId" clId="{68059A1A-967C-4E86-B391-A33DCB85538A}" dt="2018-04-16T20:21:31.535" v="16299" actId="1076"/>
          <ac:picMkLst>
            <pc:docMk/>
            <pc:sldMk cId="3372977474" sldId="285"/>
            <ac:picMk id="4" creationId="{D3D34070-DF45-466E-A8F6-4E841BCF7405}"/>
          </ac:picMkLst>
        </pc:picChg>
        <pc:cxnChg chg="add del">
          <ac:chgData name="vicente aleixos" userId="d1a1f1d5db62a25f" providerId="LiveId" clId="{68059A1A-967C-4E86-B391-A33DCB85538A}" dt="2018-04-16T20:21:25.934" v="16296" actId="26606"/>
          <ac:cxnSpMkLst>
            <pc:docMk/>
            <pc:sldMk cId="3372977474" sldId="285"/>
            <ac:cxnSpMk id="13" creationId="{F5486A9D-1265-4B57-91E6-68E666B978BC}"/>
          </ac:cxnSpMkLst>
        </pc:cxnChg>
        <pc:cxnChg chg="add del">
          <ac:chgData name="vicente aleixos" userId="d1a1f1d5db62a25f" providerId="LiveId" clId="{68059A1A-967C-4E86-B391-A33DCB85538A}" dt="2018-04-16T20:21:25.934" v="16296" actId="26606"/>
          <ac:cxnSpMkLst>
            <pc:docMk/>
            <pc:sldMk cId="3372977474" sldId="285"/>
            <ac:cxnSpMk id="21" creationId="{D28A9C89-B313-458F-9C85-515930A51A93}"/>
          </ac:cxnSpMkLst>
        </pc:cxnChg>
      </pc:sldChg>
      <pc:sldChg chg="modSp add">
        <pc:chgData name="vicente aleixos" userId="d1a1f1d5db62a25f" providerId="LiveId" clId="{68059A1A-967C-4E86-B391-A33DCB85538A}" dt="2018-04-16T20:27:40.733" v="17747" actId="313"/>
        <pc:sldMkLst>
          <pc:docMk/>
          <pc:sldMk cId="897963162" sldId="286"/>
        </pc:sldMkLst>
        <pc:spChg chg="mod">
          <ac:chgData name="vicente aleixos" userId="d1a1f1d5db62a25f" providerId="LiveId" clId="{68059A1A-967C-4E86-B391-A33DCB85538A}" dt="2018-04-16T20:22:25.794" v="16311" actId="20577"/>
          <ac:spMkLst>
            <pc:docMk/>
            <pc:sldMk cId="897963162" sldId="286"/>
            <ac:spMk id="2" creationId="{5351A4D9-4DA1-4457-B453-7770D4109FDB}"/>
          </ac:spMkLst>
        </pc:spChg>
        <pc:spChg chg="mod">
          <ac:chgData name="vicente aleixos" userId="d1a1f1d5db62a25f" providerId="LiveId" clId="{68059A1A-967C-4E86-B391-A33DCB85538A}" dt="2018-04-16T20:27:40.733" v="17747" actId="313"/>
          <ac:spMkLst>
            <pc:docMk/>
            <pc:sldMk cId="897963162" sldId="286"/>
            <ac:spMk id="3" creationId="{8229F212-C07C-4F5C-ABDF-1780B876649A}"/>
          </ac:spMkLst>
        </pc:spChg>
      </pc:sldChg>
      <pc:sldChg chg="modSp add">
        <pc:chgData name="vicente aleixos" userId="d1a1f1d5db62a25f" providerId="LiveId" clId="{68059A1A-967C-4E86-B391-A33DCB85538A}" dt="2018-04-16T20:40:30.938" v="19422" actId="20577"/>
        <pc:sldMkLst>
          <pc:docMk/>
          <pc:sldMk cId="3451395311" sldId="287"/>
        </pc:sldMkLst>
        <pc:spChg chg="mod">
          <ac:chgData name="vicente aleixos" userId="d1a1f1d5db62a25f" providerId="LiveId" clId="{68059A1A-967C-4E86-B391-A33DCB85538A}" dt="2018-04-16T20:29:14.601" v="17760" actId="20577"/>
          <ac:spMkLst>
            <pc:docMk/>
            <pc:sldMk cId="3451395311" sldId="287"/>
            <ac:spMk id="2" creationId="{B91E795C-58D4-410A-B58F-FBDB3FF1E2D3}"/>
          </ac:spMkLst>
        </pc:spChg>
        <pc:spChg chg="mod">
          <ac:chgData name="vicente aleixos" userId="d1a1f1d5db62a25f" providerId="LiveId" clId="{68059A1A-967C-4E86-B391-A33DCB85538A}" dt="2018-04-16T20:40:30.938" v="19422" actId="20577"/>
          <ac:spMkLst>
            <pc:docMk/>
            <pc:sldMk cId="3451395311" sldId="287"/>
            <ac:spMk id="3" creationId="{0A5C5E55-8B1E-42E1-A4A3-96BD298DCAC5}"/>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778747F4-70EF-4E4D-9E13-5B0497AD1BF2}" type="datetimeFigureOut">
              <a:rPr lang="es-ES" smtClean="0"/>
              <a:t>16/04/2018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C37ABB5E-B139-4AE8-984B-1716DBD6DFF7}" type="slidenum">
              <a:rPr lang="es-ES" smtClean="0"/>
              <a:t>‹Nº›</a:t>
            </a:fld>
            <a:endParaRPr lang="es-E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8612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78747F4-70EF-4E4D-9E13-5B0497AD1BF2}" type="datetimeFigureOut">
              <a:rPr lang="es-ES" smtClean="0"/>
              <a:t>16/04/2018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C37ABB5E-B139-4AE8-984B-1716DBD6DFF7}" type="slidenum">
              <a:rPr lang="es-ES" smtClean="0"/>
              <a:t>‹Nº›</a:t>
            </a:fld>
            <a:endParaRPr lang="es-ES"/>
          </a:p>
        </p:txBody>
      </p:sp>
    </p:spTree>
    <p:extLst>
      <p:ext uri="{BB962C8B-B14F-4D97-AF65-F5344CB8AC3E}">
        <p14:creationId xmlns:p14="http://schemas.microsoft.com/office/powerpoint/2010/main" val="1005136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78747F4-70EF-4E4D-9E13-5B0497AD1BF2}" type="datetimeFigureOut">
              <a:rPr lang="es-ES" smtClean="0"/>
              <a:t>16/04/2018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C37ABB5E-B139-4AE8-984B-1716DBD6DFF7}" type="slidenum">
              <a:rPr lang="es-ES" smtClean="0"/>
              <a:t>‹Nº›</a:t>
            </a:fld>
            <a:endParaRPr lang="es-ES"/>
          </a:p>
        </p:txBody>
      </p:sp>
    </p:spTree>
    <p:extLst>
      <p:ext uri="{BB962C8B-B14F-4D97-AF65-F5344CB8AC3E}">
        <p14:creationId xmlns:p14="http://schemas.microsoft.com/office/powerpoint/2010/main" val="12548073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78747F4-70EF-4E4D-9E13-5B0497AD1BF2}" type="datetimeFigureOut">
              <a:rPr lang="es-ES" smtClean="0"/>
              <a:t>16/04/2018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C37ABB5E-B139-4AE8-984B-1716DBD6DFF7}" type="slidenum">
              <a:rPr lang="es-ES" smtClean="0"/>
              <a:t>‹Nº›</a:t>
            </a:fld>
            <a:endParaRPr lang="es-ES"/>
          </a:p>
        </p:txBody>
      </p:sp>
    </p:spTree>
    <p:extLst>
      <p:ext uri="{BB962C8B-B14F-4D97-AF65-F5344CB8AC3E}">
        <p14:creationId xmlns:p14="http://schemas.microsoft.com/office/powerpoint/2010/main" val="1726456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778747F4-70EF-4E4D-9E13-5B0497AD1BF2}" type="datetimeFigureOut">
              <a:rPr lang="es-ES" smtClean="0"/>
              <a:t>16/04/2018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C37ABB5E-B139-4AE8-984B-1716DBD6DFF7}" type="slidenum">
              <a:rPr lang="es-ES" smtClean="0"/>
              <a:t>‹Nº›</a:t>
            </a:fld>
            <a:endParaRPr lang="es-E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880001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778747F4-70EF-4E4D-9E13-5B0497AD1BF2}" type="datetimeFigureOut">
              <a:rPr lang="es-ES" smtClean="0"/>
              <a:t>16/04/2018</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C37ABB5E-B139-4AE8-984B-1716DBD6DFF7}" type="slidenum">
              <a:rPr lang="es-ES" smtClean="0"/>
              <a:t>‹Nº›</a:t>
            </a:fld>
            <a:endParaRPr lang="es-ES"/>
          </a:p>
        </p:txBody>
      </p:sp>
    </p:spTree>
    <p:extLst>
      <p:ext uri="{BB962C8B-B14F-4D97-AF65-F5344CB8AC3E}">
        <p14:creationId xmlns:p14="http://schemas.microsoft.com/office/powerpoint/2010/main" val="2853067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Content Placeholder 3"/>
          <p:cNvSpPr>
            <a:spLocks noGrp="1"/>
          </p:cNvSpPr>
          <p:nvPr>
            <p:ph sz="half" idx="2"/>
          </p:nvPr>
        </p:nvSpPr>
        <p:spPr>
          <a:xfrm>
            <a:off x="1097280" y="2582334"/>
            <a:ext cx="4937760" cy="3378200"/>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Content Placeholder 5"/>
          <p:cNvSpPr>
            <a:spLocks noGrp="1"/>
          </p:cNvSpPr>
          <p:nvPr>
            <p:ph sz="quarter" idx="4"/>
          </p:nvPr>
        </p:nvSpPr>
        <p:spPr>
          <a:xfrm>
            <a:off x="6217920" y="2582334"/>
            <a:ext cx="4937760" cy="3378200"/>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778747F4-70EF-4E4D-9E13-5B0497AD1BF2}" type="datetimeFigureOut">
              <a:rPr lang="es-ES" smtClean="0"/>
              <a:t>16/04/2018</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C37ABB5E-B139-4AE8-984B-1716DBD6DFF7}" type="slidenum">
              <a:rPr lang="es-ES" smtClean="0"/>
              <a:t>‹Nº›</a:t>
            </a:fld>
            <a:endParaRPr lang="es-ES"/>
          </a:p>
        </p:txBody>
      </p:sp>
    </p:spTree>
    <p:extLst>
      <p:ext uri="{BB962C8B-B14F-4D97-AF65-F5344CB8AC3E}">
        <p14:creationId xmlns:p14="http://schemas.microsoft.com/office/powerpoint/2010/main" val="22390747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778747F4-70EF-4E4D-9E13-5B0497AD1BF2}" type="datetimeFigureOut">
              <a:rPr lang="es-ES" smtClean="0"/>
              <a:t>16/04/2018</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C37ABB5E-B139-4AE8-984B-1716DBD6DFF7}" type="slidenum">
              <a:rPr lang="es-ES" smtClean="0"/>
              <a:t>‹Nº›</a:t>
            </a:fld>
            <a:endParaRPr lang="es-ES"/>
          </a:p>
        </p:txBody>
      </p:sp>
    </p:spTree>
    <p:extLst>
      <p:ext uri="{BB962C8B-B14F-4D97-AF65-F5344CB8AC3E}">
        <p14:creationId xmlns:p14="http://schemas.microsoft.com/office/powerpoint/2010/main" val="27722852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78747F4-70EF-4E4D-9E13-5B0497AD1BF2}" type="datetimeFigureOut">
              <a:rPr lang="es-ES" smtClean="0"/>
              <a:t>16/04/2018</a:t>
            </a:fld>
            <a:endParaRPr lang="es-E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s-ES"/>
          </a:p>
        </p:txBody>
      </p:sp>
      <p:sp>
        <p:nvSpPr>
          <p:cNvPr id="9" name="Slide Number Placeholder 8"/>
          <p:cNvSpPr>
            <a:spLocks noGrp="1"/>
          </p:cNvSpPr>
          <p:nvPr>
            <p:ph type="sldNum" sz="quarter" idx="12"/>
          </p:nvPr>
        </p:nvSpPr>
        <p:spPr/>
        <p:txBody>
          <a:bodyPr/>
          <a:lstStyle/>
          <a:p>
            <a:fld id="{C37ABB5E-B139-4AE8-984B-1716DBD6DFF7}" type="slidenum">
              <a:rPr lang="es-ES" smtClean="0"/>
              <a:t>‹Nº›</a:t>
            </a:fld>
            <a:endParaRPr lang="es-ES"/>
          </a:p>
        </p:txBody>
      </p:sp>
    </p:spTree>
    <p:extLst>
      <p:ext uri="{BB962C8B-B14F-4D97-AF65-F5344CB8AC3E}">
        <p14:creationId xmlns:p14="http://schemas.microsoft.com/office/powerpoint/2010/main" val="34240376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778747F4-70EF-4E4D-9E13-5B0497AD1BF2}" type="datetimeFigureOut">
              <a:rPr lang="es-ES" smtClean="0"/>
              <a:t>16/04/2018</a:t>
            </a:fld>
            <a:endParaRPr lang="es-E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s-E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37ABB5E-B139-4AE8-984B-1716DBD6DFF7}" type="slidenum">
              <a:rPr lang="es-ES" smtClean="0"/>
              <a:t>‹Nº›</a:t>
            </a:fld>
            <a:endParaRPr lang="es-ES"/>
          </a:p>
        </p:txBody>
      </p:sp>
    </p:spTree>
    <p:extLst>
      <p:ext uri="{BB962C8B-B14F-4D97-AF65-F5344CB8AC3E}">
        <p14:creationId xmlns:p14="http://schemas.microsoft.com/office/powerpoint/2010/main" val="29870573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778747F4-70EF-4E4D-9E13-5B0497AD1BF2}" type="datetimeFigureOut">
              <a:rPr lang="es-ES" smtClean="0"/>
              <a:t>16/04/2018</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C37ABB5E-B139-4AE8-984B-1716DBD6DFF7}" type="slidenum">
              <a:rPr lang="es-ES" smtClean="0"/>
              <a:t>‹Nº›</a:t>
            </a:fld>
            <a:endParaRPr lang="es-ES"/>
          </a:p>
        </p:txBody>
      </p:sp>
    </p:spTree>
    <p:extLst>
      <p:ext uri="{BB962C8B-B14F-4D97-AF65-F5344CB8AC3E}">
        <p14:creationId xmlns:p14="http://schemas.microsoft.com/office/powerpoint/2010/main" val="42767486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778747F4-70EF-4E4D-9E13-5B0497AD1BF2}" type="datetimeFigureOut">
              <a:rPr lang="es-ES" smtClean="0"/>
              <a:t>16/04/2018</a:t>
            </a:fld>
            <a:endParaRPr lang="es-E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s-E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37ABB5E-B139-4AE8-984B-1716DBD6DFF7}" type="slidenum">
              <a:rPr lang="es-ES" smtClean="0"/>
              <a:t>‹Nº›</a:t>
            </a:fld>
            <a:endParaRPr lang="es-E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12774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0AA4C3-B829-4CCB-8814-4BF717F68BA1}"/>
              </a:ext>
            </a:extLst>
          </p:cNvPr>
          <p:cNvSpPr>
            <a:spLocks noGrp="1"/>
          </p:cNvSpPr>
          <p:nvPr>
            <p:ph type="ctrTitle"/>
          </p:nvPr>
        </p:nvSpPr>
        <p:spPr/>
        <p:txBody>
          <a:bodyPr/>
          <a:lstStyle/>
          <a:p>
            <a:r>
              <a:rPr lang="es-ES" dirty="0"/>
              <a:t>23</a:t>
            </a:r>
            <a:br>
              <a:rPr lang="es-ES" dirty="0"/>
            </a:br>
            <a:r>
              <a:rPr lang="es-ES" dirty="0"/>
              <a:t>Procesadores de texto: </a:t>
            </a:r>
            <a:r>
              <a:rPr lang="es-ES" i="1" dirty="0"/>
              <a:t>Word</a:t>
            </a:r>
            <a:endParaRPr lang="es-ES" dirty="0"/>
          </a:p>
        </p:txBody>
      </p:sp>
      <p:sp>
        <p:nvSpPr>
          <p:cNvPr id="3" name="Subtítulo 2">
            <a:extLst>
              <a:ext uri="{FF2B5EF4-FFF2-40B4-BE49-F238E27FC236}">
                <a16:creationId xmlns:a16="http://schemas.microsoft.com/office/drawing/2014/main" id="{B8F5710B-BEEC-4ECE-96C9-8D8D2C0054A3}"/>
              </a:ext>
            </a:extLst>
          </p:cNvPr>
          <p:cNvSpPr>
            <a:spLocks noGrp="1"/>
          </p:cNvSpPr>
          <p:nvPr>
            <p:ph type="subTitle" idx="1"/>
          </p:nvPr>
        </p:nvSpPr>
        <p:spPr/>
        <p:txBody>
          <a:bodyPr>
            <a:normAutofit fontScale="92500"/>
          </a:bodyPr>
          <a:lstStyle/>
          <a:p>
            <a:r>
              <a:rPr lang="es-ES" dirty="0"/>
              <a:t>Principales funciones y utilidades. Creación y estructuración del documento. Gestión, grabación, recuperación e impresión de ficheros. Personalización del entorno de trabajo.</a:t>
            </a:r>
          </a:p>
        </p:txBody>
      </p:sp>
    </p:spTree>
    <p:extLst>
      <p:ext uri="{BB962C8B-B14F-4D97-AF65-F5344CB8AC3E}">
        <p14:creationId xmlns:p14="http://schemas.microsoft.com/office/powerpoint/2010/main" val="17757863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3A9063-DB03-4730-A8C2-E79D080AA25C}"/>
              </a:ext>
            </a:extLst>
          </p:cNvPr>
          <p:cNvSpPr>
            <a:spLocks noGrp="1"/>
          </p:cNvSpPr>
          <p:nvPr>
            <p:ph type="title"/>
          </p:nvPr>
        </p:nvSpPr>
        <p:spPr/>
        <p:txBody>
          <a:bodyPr/>
          <a:lstStyle/>
          <a:p>
            <a:r>
              <a:rPr lang="es-ES" dirty="0"/>
              <a:t>Barra de estado</a:t>
            </a:r>
          </a:p>
        </p:txBody>
      </p:sp>
      <p:sp>
        <p:nvSpPr>
          <p:cNvPr id="3" name="Marcador de contenido 2">
            <a:extLst>
              <a:ext uri="{FF2B5EF4-FFF2-40B4-BE49-F238E27FC236}">
                <a16:creationId xmlns:a16="http://schemas.microsoft.com/office/drawing/2014/main" id="{3EF241D9-C42E-4F91-BBB9-B9CFAB98296D}"/>
              </a:ext>
            </a:extLst>
          </p:cNvPr>
          <p:cNvSpPr>
            <a:spLocks noGrp="1"/>
          </p:cNvSpPr>
          <p:nvPr>
            <p:ph idx="1"/>
          </p:nvPr>
        </p:nvSpPr>
        <p:spPr>
          <a:xfrm>
            <a:off x="1097280" y="1845734"/>
            <a:ext cx="5844696" cy="4023360"/>
          </a:xfrm>
        </p:spPr>
        <p:txBody>
          <a:bodyPr/>
          <a:lstStyle/>
          <a:p>
            <a:r>
              <a:rPr lang="es-ES" dirty="0"/>
              <a:t>Sus opciones visibles se pueden modificar a través de un menú contextual.</a:t>
            </a:r>
          </a:p>
          <a:p>
            <a:r>
              <a:rPr lang="es-ES" dirty="0"/>
              <a:t>Por defecto presenta:</a:t>
            </a:r>
          </a:p>
          <a:p>
            <a:r>
              <a:rPr lang="es-ES" dirty="0"/>
              <a:t>- Información sobre la posición del cursor y del documento</a:t>
            </a:r>
          </a:p>
          <a:p>
            <a:r>
              <a:rPr lang="es-ES" dirty="0"/>
              <a:t>- Información sobre el idioma</a:t>
            </a:r>
          </a:p>
          <a:p>
            <a:r>
              <a:rPr lang="es-ES" dirty="0"/>
              <a:t>- Controles de Vista</a:t>
            </a:r>
          </a:p>
          <a:p>
            <a:r>
              <a:rPr lang="es-ES" dirty="0"/>
              <a:t>- Controles de zoom</a:t>
            </a:r>
          </a:p>
        </p:txBody>
      </p:sp>
      <p:pic>
        <p:nvPicPr>
          <p:cNvPr id="4" name="Imagen 3">
            <a:extLst>
              <a:ext uri="{FF2B5EF4-FFF2-40B4-BE49-F238E27FC236}">
                <a16:creationId xmlns:a16="http://schemas.microsoft.com/office/drawing/2014/main" id="{8F18B702-9880-46E9-9F51-FDD415E13E98}"/>
              </a:ext>
            </a:extLst>
          </p:cNvPr>
          <p:cNvPicPr>
            <a:picLocks noChangeAspect="1"/>
          </p:cNvPicPr>
          <p:nvPr/>
        </p:nvPicPr>
        <p:blipFill>
          <a:blip r:embed="rId2"/>
          <a:stretch>
            <a:fillRect/>
          </a:stretch>
        </p:blipFill>
        <p:spPr>
          <a:xfrm>
            <a:off x="6941976" y="1845734"/>
            <a:ext cx="5131836" cy="4288151"/>
          </a:xfrm>
          <a:prstGeom prst="rect">
            <a:avLst/>
          </a:prstGeom>
        </p:spPr>
      </p:pic>
    </p:spTree>
    <p:extLst>
      <p:ext uri="{BB962C8B-B14F-4D97-AF65-F5344CB8AC3E}">
        <p14:creationId xmlns:p14="http://schemas.microsoft.com/office/powerpoint/2010/main" val="39657498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905F331E-3194-467F-ABD1-B8F1ED2434DC}"/>
              </a:ext>
            </a:extLst>
          </p:cNvPr>
          <p:cNvPicPr>
            <a:picLocks noChangeAspect="1"/>
          </p:cNvPicPr>
          <p:nvPr/>
        </p:nvPicPr>
        <p:blipFill>
          <a:blip r:embed="rId2"/>
          <a:stretch>
            <a:fillRect/>
          </a:stretch>
        </p:blipFill>
        <p:spPr>
          <a:xfrm>
            <a:off x="2300904" y="2769465"/>
            <a:ext cx="8354655" cy="3212244"/>
          </a:xfrm>
          <a:prstGeom prst="rect">
            <a:avLst/>
          </a:prstGeom>
        </p:spPr>
      </p:pic>
      <p:sp>
        <p:nvSpPr>
          <p:cNvPr id="2" name="Título 1">
            <a:extLst>
              <a:ext uri="{FF2B5EF4-FFF2-40B4-BE49-F238E27FC236}">
                <a16:creationId xmlns:a16="http://schemas.microsoft.com/office/drawing/2014/main" id="{51C8F382-41E7-4C19-B075-FBD08BFD1A6D}"/>
              </a:ext>
            </a:extLst>
          </p:cNvPr>
          <p:cNvSpPr>
            <a:spLocks noGrp="1"/>
          </p:cNvSpPr>
          <p:nvPr>
            <p:ph type="title"/>
          </p:nvPr>
        </p:nvSpPr>
        <p:spPr>
          <a:xfrm>
            <a:off x="1097280" y="286603"/>
            <a:ext cx="10058400" cy="1450757"/>
          </a:xfrm>
        </p:spPr>
        <p:txBody>
          <a:bodyPr>
            <a:normAutofit/>
          </a:bodyPr>
          <a:lstStyle/>
          <a:p>
            <a:r>
              <a:rPr lang="es-ES" dirty="0"/>
              <a:t>Caracteres invisibles</a:t>
            </a:r>
          </a:p>
        </p:txBody>
      </p:sp>
      <p:sp>
        <p:nvSpPr>
          <p:cNvPr id="3" name="Marcador de contenido 2">
            <a:extLst>
              <a:ext uri="{FF2B5EF4-FFF2-40B4-BE49-F238E27FC236}">
                <a16:creationId xmlns:a16="http://schemas.microsoft.com/office/drawing/2014/main" id="{0A0597AE-B61A-41E0-986A-46AF18FECCAA}"/>
              </a:ext>
            </a:extLst>
          </p:cNvPr>
          <p:cNvSpPr>
            <a:spLocks noGrp="1"/>
          </p:cNvSpPr>
          <p:nvPr>
            <p:ph idx="1"/>
          </p:nvPr>
        </p:nvSpPr>
        <p:spPr>
          <a:xfrm>
            <a:off x="1097279" y="1845734"/>
            <a:ext cx="10058400" cy="4023360"/>
          </a:xfrm>
        </p:spPr>
        <p:txBody>
          <a:bodyPr>
            <a:normAutofit/>
          </a:bodyPr>
          <a:lstStyle/>
          <a:p>
            <a:r>
              <a:rPr lang="es-ES" dirty="0"/>
              <a:t>Marcas que posteriormente no se imprimirán y tienen la función de indicar los espacios, saltos de párrafo, tabulaciones, etc.</a:t>
            </a:r>
          </a:p>
          <a:p>
            <a:endParaRPr lang="es-ES" dirty="0"/>
          </a:p>
          <a:p>
            <a:endParaRPr lang="es-ES" dirty="0"/>
          </a:p>
          <a:p>
            <a:endParaRPr lang="es-ES" dirty="0"/>
          </a:p>
        </p:txBody>
      </p:sp>
    </p:spTree>
    <p:extLst>
      <p:ext uri="{BB962C8B-B14F-4D97-AF65-F5344CB8AC3E}">
        <p14:creationId xmlns:p14="http://schemas.microsoft.com/office/powerpoint/2010/main" val="2329911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A1E388D-F417-4A1A-91B1-7250C7E1E4C6}"/>
              </a:ext>
            </a:extLst>
          </p:cNvPr>
          <p:cNvSpPr>
            <a:spLocks noGrp="1"/>
          </p:cNvSpPr>
          <p:nvPr>
            <p:ph type="title"/>
          </p:nvPr>
        </p:nvSpPr>
        <p:spPr/>
        <p:txBody>
          <a:bodyPr/>
          <a:lstStyle/>
          <a:p>
            <a:r>
              <a:rPr lang="es-ES" dirty="0"/>
              <a:t>Vistas de trabajo y presentación del documento en pantalla</a:t>
            </a:r>
          </a:p>
        </p:txBody>
      </p:sp>
      <p:sp>
        <p:nvSpPr>
          <p:cNvPr id="3" name="Marcador de contenido 2">
            <a:extLst>
              <a:ext uri="{FF2B5EF4-FFF2-40B4-BE49-F238E27FC236}">
                <a16:creationId xmlns:a16="http://schemas.microsoft.com/office/drawing/2014/main" id="{8C329EC1-73CE-48C4-8448-090E40E45307}"/>
              </a:ext>
            </a:extLst>
          </p:cNvPr>
          <p:cNvSpPr>
            <a:spLocks noGrp="1"/>
          </p:cNvSpPr>
          <p:nvPr>
            <p:ph idx="1"/>
          </p:nvPr>
        </p:nvSpPr>
        <p:spPr/>
        <p:txBody>
          <a:bodyPr>
            <a:normAutofit fontScale="92500" lnSpcReduction="20000"/>
          </a:bodyPr>
          <a:lstStyle/>
          <a:p>
            <a:pPr>
              <a:buFontTx/>
              <a:buChar char="-"/>
            </a:pPr>
            <a:r>
              <a:rPr lang="es-ES" b="1" dirty="0"/>
              <a:t>Diseño de impresión: </a:t>
            </a:r>
            <a:r>
              <a:rPr lang="es-ES" dirty="0"/>
              <a:t>Presenta el documento ya encajado en las páginas tal y como luego se imprimirá, con notas, encabezados, columnas y los pies de página.</a:t>
            </a:r>
            <a:endParaRPr lang="es-ES" b="1" dirty="0"/>
          </a:p>
          <a:p>
            <a:pPr>
              <a:buFontTx/>
              <a:buChar char="-"/>
            </a:pPr>
            <a:r>
              <a:rPr lang="es-ES" b="1" dirty="0"/>
              <a:t> Lectura de pantalla completa: </a:t>
            </a:r>
            <a:r>
              <a:rPr lang="es-ES" dirty="0"/>
              <a:t>Muestra el contenido del documento pero quita algunos formatos para facilitar la lectura. Desparecen las cintas de opciones.</a:t>
            </a:r>
          </a:p>
          <a:p>
            <a:pPr>
              <a:buFontTx/>
              <a:buChar char="-"/>
            </a:pPr>
            <a:r>
              <a:rPr lang="es-ES" b="1" dirty="0"/>
              <a:t> Vista de diseño web:</a:t>
            </a:r>
            <a:r>
              <a:rPr lang="es-ES" dirty="0"/>
              <a:t> Mediante esta vista se nos enseña el documento tal cual se va a visualizar a través de un navegador o </a:t>
            </a:r>
            <a:r>
              <a:rPr lang="es-ES" i="1" dirty="0"/>
              <a:t>browser</a:t>
            </a:r>
            <a:r>
              <a:rPr lang="es-ES" dirty="0"/>
              <a:t>, es una vista que se utiliza cuando utilizamos el Word para realizar una página web.</a:t>
            </a:r>
            <a:endParaRPr lang="es-ES" b="1" dirty="0"/>
          </a:p>
          <a:p>
            <a:pPr>
              <a:buFontTx/>
              <a:buChar char="-"/>
            </a:pPr>
            <a:r>
              <a:rPr lang="es-ES" b="1" dirty="0"/>
              <a:t> Vista esquema: </a:t>
            </a:r>
            <a:r>
              <a:rPr lang="es-ES" dirty="0"/>
              <a:t>Permite organizar el documento mediante títulos, subtítulos, secciones, etc. de un modo muy sencillo. Al activarla se activa una barra de herramientas nueva que se denomina barra de herramientas de esquema.</a:t>
            </a:r>
            <a:endParaRPr lang="es-ES" b="1" dirty="0"/>
          </a:p>
          <a:p>
            <a:pPr>
              <a:buFontTx/>
              <a:buChar char="-"/>
            </a:pPr>
            <a:r>
              <a:rPr lang="es-ES" b="1" dirty="0"/>
              <a:t> Vista borrador: </a:t>
            </a:r>
            <a:r>
              <a:rPr lang="es-ES" dirty="0"/>
              <a:t>muestra el documento como si fuera una cinta de papel continuo. No aparecen las notas al pie, pies de página o encabezados que se muestran en ventanas independientes.</a:t>
            </a:r>
            <a:endParaRPr lang="es-ES" b="1" dirty="0"/>
          </a:p>
          <a:p>
            <a:pPr>
              <a:buFontTx/>
              <a:buChar char="-"/>
            </a:pPr>
            <a:r>
              <a:rPr lang="es-ES" b="1" dirty="0"/>
              <a:t> Vista previa de impresión: </a:t>
            </a:r>
            <a:r>
              <a:rPr lang="es-ES" dirty="0"/>
              <a:t>Permite ver el documento tal y como se va a imprimir. A diferencia de diseño de impresión muestra varias páginas del documento. No se puede modificar </a:t>
            </a:r>
            <a:r>
              <a:rPr lang="es-ES"/>
              <a:t>el documento.</a:t>
            </a:r>
          </a:p>
          <a:p>
            <a:pPr>
              <a:buFontTx/>
              <a:buChar char="-"/>
            </a:pPr>
            <a:endParaRPr lang="es-ES" b="1" dirty="0"/>
          </a:p>
        </p:txBody>
      </p:sp>
    </p:spTree>
    <p:extLst>
      <p:ext uri="{BB962C8B-B14F-4D97-AF65-F5344CB8AC3E}">
        <p14:creationId xmlns:p14="http://schemas.microsoft.com/office/powerpoint/2010/main" val="14455242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4AD5FC7-59C3-4952-B94D-40748DECD2EA}"/>
              </a:ext>
            </a:extLst>
          </p:cNvPr>
          <p:cNvSpPr>
            <a:spLocks noGrp="1"/>
          </p:cNvSpPr>
          <p:nvPr>
            <p:ph type="title"/>
          </p:nvPr>
        </p:nvSpPr>
        <p:spPr/>
        <p:txBody>
          <a:bodyPr/>
          <a:lstStyle/>
          <a:p>
            <a:r>
              <a:rPr lang="es-ES" dirty="0"/>
              <a:t>Arrastrar</a:t>
            </a:r>
          </a:p>
        </p:txBody>
      </p:sp>
      <p:sp>
        <p:nvSpPr>
          <p:cNvPr id="3" name="Marcador de contenido 2">
            <a:extLst>
              <a:ext uri="{FF2B5EF4-FFF2-40B4-BE49-F238E27FC236}">
                <a16:creationId xmlns:a16="http://schemas.microsoft.com/office/drawing/2014/main" id="{487217C6-74F3-476F-B73A-0C68E76B5AD5}"/>
              </a:ext>
            </a:extLst>
          </p:cNvPr>
          <p:cNvSpPr>
            <a:spLocks noGrp="1"/>
          </p:cNvSpPr>
          <p:nvPr>
            <p:ph idx="1"/>
          </p:nvPr>
        </p:nvSpPr>
        <p:spPr/>
        <p:txBody>
          <a:bodyPr/>
          <a:lstStyle/>
          <a:p>
            <a:r>
              <a:rPr lang="es-ES" dirty="0"/>
              <a:t>Word permite realizar las funciones de Cortar, Copiar y Pegar mediante arrastres con el ratón.</a:t>
            </a:r>
          </a:p>
          <a:p>
            <a:r>
              <a:rPr lang="es-ES" dirty="0"/>
              <a:t>- Botón izquierdo: Cortar y Pegar</a:t>
            </a:r>
          </a:p>
          <a:p>
            <a:r>
              <a:rPr lang="es-ES" dirty="0"/>
              <a:t>- Control + Botón izquierdo: Copiar y pegar</a:t>
            </a:r>
          </a:p>
          <a:p>
            <a:r>
              <a:rPr lang="es-ES" dirty="0"/>
              <a:t>- Botón derecho: Cuadro contextual con opciones</a:t>
            </a:r>
          </a:p>
        </p:txBody>
      </p:sp>
    </p:spTree>
    <p:extLst>
      <p:ext uri="{BB962C8B-B14F-4D97-AF65-F5344CB8AC3E}">
        <p14:creationId xmlns:p14="http://schemas.microsoft.com/office/powerpoint/2010/main" val="13764645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511129E-214B-4F1F-A54D-D374DDA44127}"/>
              </a:ext>
            </a:extLst>
          </p:cNvPr>
          <p:cNvSpPr>
            <a:spLocks noGrp="1"/>
          </p:cNvSpPr>
          <p:nvPr>
            <p:ph type="title"/>
          </p:nvPr>
        </p:nvSpPr>
        <p:spPr>
          <a:xfrm>
            <a:off x="1097280" y="286603"/>
            <a:ext cx="10058400" cy="1450757"/>
          </a:xfrm>
        </p:spPr>
        <p:txBody>
          <a:bodyPr/>
          <a:lstStyle/>
          <a:p>
            <a:r>
              <a:rPr lang="es-ES" dirty="0"/>
              <a:t>Buscar</a:t>
            </a:r>
          </a:p>
        </p:txBody>
      </p:sp>
      <p:sp>
        <p:nvSpPr>
          <p:cNvPr id="3" name="Marcador de contenido 2">
            <a:extLst>
              <a:ext uri="{FF2B5EF4-FFF2-40B4-BE49-F238E27FC236}">
                <a16:creationId xmlns:a16="http://schemas.microsoft.com/office/drawing/2014/main" id="{DD29E3BD-9B8F-4492-AB14-49B50F4B4FBB}"/>
              </a:ext>
            </a:extLst>
          </p:cNvPr>
          <p:cNvSpPr>
            <a:spLocks noGrp="1"/>
          </p:cNvSpPr>
          <p:nvPr>
            <p:ph idx="1"/>
          </p:nvPr>
        </p:nvSpPr>
        <p:spPr>
          <a:xfrm>
            <a:off x="1097280" y="1845734"/>
            <a:ext cx="4874312" cy="4023360"/>
          </a:xfrm>
        </p:spPr>
        <p:txBody>
          <a:bodyPr>
            <a:normAutofit lnSpcReduction="10000"/>
          </a:bodyPr>
          <a:lstStyle/>
          <a:p>
            <a:r>
              <a:rPr lang="es-ES" b="1" dirty="0"/>
              <a:t>- Buscar y reemplazar texto: </a:t>
            </a:r>
            <a:r>
              <a:rPr lang="es-ES" dirty="0"/>
              <a:t>Permite realizar una búsqueda y reemplazar con otro texto distinto</a:t>
            </a:r>
            <a:endParaRPr lang="es-ES" b="1" dirty="0"/>
          </a:p>
          <a:p>
            <a:r>
              <a:rPr lang="es-ES" b="1" dirty="0"/>
              <a:t>- Buscar y reemplazar formato: </a:t>
            </a:r>
            <a:r>
              <a:rPr lang="es-ES" dirty="0"/>
              <a:t>Permite buscar formatos y reemplazarlos</a:t>
            </a:r>
            <a:endParaRPr lang="es-ES" b="1" dirty="0"/>
          </a:p>
          <a:p>
            <a:r>
              <a:rPr lang="es-ES" b="1" dirty="0"/>
              <a:t>- Buscar y quitar texto o formato de caracteres: </a:t>
            </a:r>
            <a:r>
              <a:rPr lang="es-ES" dirty="0"/>
              <a:t>Puede buscar y eliminar palabras y frases o quitar formato de caracteres que ya no desea. </a:t>
            </a:r>
          </a:p>
          <a:p>
            <a:r>
              <a:rPr lang="es-ES" b="1" dirty="0"/>
              <a:t>- Buscar y reemplazar marcas de párrafo, saltos de pagina y otros elementos:  </a:t>
            </a:r>
            <a:r>
              <a:rPr lang="es-ES" dirty="0"/>
              <a:t>Puede buscar y reemplazar elementos distintos de texto o formato fácilmente.</a:t>
            </a:r>
            <a:endParaRPr lang="es-ES" b="1" dirty="0"/>
          </a:p>
          <a:p>
            <a:endParaRPr lang="es-ES" b="1" dirty="0"/>
          </a:p>
        </p:txBody>
      </p:sp>
      <p:pic>
        <p:nvPicPr>
          <p:cNvPr id="4" name="Imagen 3">
            <a:extLst>
              <a:ext uri="{FF2B5EF4-FFF2-40B4-BE49-F238E27FC236}">
                <a16:creationId xmlns:a16="http://schemas.microsoft.com/office/drawing/2014/main" id="{96398982-AE66-4CEA-AC2C-CB3258568CDA}"/>
              </a:ext>
            </a:extLst>
          </p:cNvPr>
          <p:cNvPicPr>
            <a:picLocks noChangeAspect="1"/>
          </p:cNvPicPr>
          <p:nvPr/>
        </p:nvPicPr>
        <p:blipFill>
          <a:blip r:embed="rId2"/>
          <a:stretch>
            <a:fillRect/>
          </a:stretch>
        </p:blipFill>
        <p:spPr>
          <a:xfrm>
            <a:off x="6096000" y="1791547"/>
            <a:ext cx="5777777" cy="4131734"/>
          </a:xfrm>
          <a:prstGeom prst="rect">
            <a:avLst/>
          </a:prstGeom>
        </p:spPr>
      </p:pic>
    </p:spTree>
    <p:extLst>
      <p:ext uri="{BB962C8B-B14F-4D97-AF65-F5344CB8AC3E}">
        <p14:creationId xmlns:p14="http://schemas.microsoft.com/office/powerpoint/2010/main" val="22782501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482BE1D-B7C1-4D57-A3E7-258D3759D0E0}"/>
              </a:ext>
            </a:extLst>
          </p:cNvPr>
          <p:cNvSpPr>
            <a:spLocks noGrp="1"/>
          </p:cNvSpPr>
          <p:nvPr>
            <p:ph type="title"/>
          </p:nvPr>
        </p:nvSpPr>
        <p:spPr/>
        <p:txBody>
          <a:bodyPr/>
          <a:lstStyle/>
          <a:p>
            <a:r>
              <a:rPr lang="es-ES" dirty="0"/>
              <a:t>Formato de página</a:t>
            </a:r>
          </a:p>
        </p:txBody>
      </p:sp>
      <p:sp>
        <p:nvSpPr>
          <p:cNvPr id="3" name="Marcador de contenido 2">
            <a:extLst>
              <a:ext uri="{FF2B5EF4-FFF2-40B4-BE49-F238E27FC236}">
                <a16:creationId xmlns:a16="http://schemas.microsoft.com/office/drawing/2014/main" id="{2CAACB13-175F-4C58-8BF7-65E0921DAFB4}"/>
              </a:ext>
            </a:extLst>
          </p:cNvPr>
          <p:cNvSpPr>
            <a:spLocks noGrp="1"/>
          </p:cNvSpPr>
          <p:nvPr>
            <p:ph idx="1"/>
          </p:nvPr>
        </p:nvSpPr>
        <p:spPr/>
        <p:txBody>
          <a:bodyPr>
            <a:normAutofit lnSpcReduction="10000"/>
          </a:bodyPr>
          <a:lstStyle/>
          <a:p>
            <a:r>
              <a:rPr lang="es-ES" b="1" dirty="0"/>
              <a:t>- Tamaño del papel: </a:t>
            </a:r>
            <a:r>
              <a:rPr lang="es-ES" dirty="0"/>
              <a:t>En este apartado se configura el tamaño y la orientación del papel.</a:t>
            </a:r>
            <a:endParaRPr lang="es-ES" b="1" dirty="0"/>
          </a:p>
          <a:p>
            <a:r>
              <a:rPr lang="es-ES" b="1" dirty="0"/>
              <a:t>- Márgenes: </a:t>
            </a:r>
            <a:r>
              <a:rPr lang="es-ES" dirty="0"/>
              <a:t>Los márgenes marcan el espacio que el programa debe dejar entre el borde del papel y donde se empieza a escribir.</a:t>
            </a:r>
            <a:endParaRPr lang="es-ES" b="1" dirty="0"/>
          </a:p>
          <a:p>
            <a:r>
              <a:rPr lang="es-ES" b="1" dirty="0"/>
              <a:t>- Diseño de página</a:t>
            </a:r>
          </a:p>
          <a:p>
            <a:pPr lvl="1"/>
            <a:r>
              <a:rPr lang="es-ES" b="1" dirty="0"/>
              <a:t>Secciones:  </a:t>
            </a:r>
            <a:r>
              <a:rPr lang="es-ES" dirty="0"/>
              <a:t>Una sección se define como una zona del documento que tiene características diferentes del resto. </a:t>
            </a:r>
            <a:endParaRPr lang="es-ES" b="1" dirty="0"/>
          </a:p>
          <a:p>
            <a:pPr lvl="1"/>
            <a:r>
              <a:rPr lang="es-ES" b="1" dirty="0"/>
              <a:t>Encabezados y pies de página: </a:t>
            </a:r>
            <a:r>
              <a:rPr lang="es-ES" dirty="0"/>
              <a:t>Se puede definir la distancia que queremos desde el borde de la página hasta donde colocamos el encabezado y el pie de página y el tipo de encabezado y pie que queremos insertar</a:t>
            </a:r>
            <a:endParaRPr lang="es-ES" b="1" dirty="0"/>
          </a:p>
          <a:p>
            <a:pPr lvl="1"/>
            <a:r>
              <a:rPr lang="es-ES" b="1" dirty="0"/>
              <a:t>Alineación vertical: </a:t>
            </a:r>
            <a:r>
              <a:rPr lang="es-ES" dirty="0"/>
              <a:t>Definimos la alineación que queremos que tengan las hojas: </a:t>
            </a:r>
            <a:r>
              <a:rPr lang="es-ES" i="1" dirty="0"/>
              <a:t>superior, centrada, justificada y abajo.</a:t>
            </a:r>
            <a:endParaRPr lang="es-ES" b="1" dirty="0"/>
          </a:p>
          <a:p>
            <a:pPr lvl="1"/>
            <a:r>
              <a:rPr lang="es-ES" b="1" dirty="0"/>
              <a:t>Numeración de líneas: </a:t>
            </a:r>
            <a:r>
              <a:rPr lang="es-ES" dirty="0"/>
              <a:t>Esta opción podemos numerar las líneas de un documento, esta numeración siempre irá insertada en el margen izquierdo del documento</a:t>
            </a:r>
            <a:endParaRPr lang="es-ES" b="1" dirty="0"/>
          </a:p>
          <a:p>
            <a:pPr lvl="1"/>
            <a:r>
              <a:rPr lang="es-ES" b="1" dirty="0"/>
              <a:t>Bordes: </a:t>
            </a:r>
            <a:r>
              <a:rPr lang="es-ES" dirty="0"/>
              <a:t>desde donde podemos acceder a los bordes de página.</a:t>
            </a:r>
            <a:endParaRPr lang="es-ES" b="1" dirty="0"/>
          </a:p>
        </p:txBody>
      </p:sp>
    </p:spTree>
    <p:extLst>
      <p:ext uri="{BB962C8B-B14F-4D97-AF65-F5344CB8AC3E}">
        <p14:creationId xmlns:p14="http://schemas.microsoft.com/office/powerpoint/2010/main" val="8941797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732BBA1-9547-418F-8AF1-12DD9834ED33}"/>
              </a:ext>
            </a:extLst>
          </p:cNvPr>
          <p:cNvSpPr>
            <a:spLocks noGrp="1"/>
          </p:cNvSpPr>
          <p:nvPr>
            <p:ph type="title"/>
          </p:nvPr>
        </p:nvSpPr>
        <p:spPr/>
        <p:txBody>
          <a:bodyPr/>
          <a:lstStyle/>
          <a:p>
            <a:r>
              <a:rPr lang="es-ES" dirty="0"/>
              <a:t>Formato de fuente</a:t>
            </a:r>
          </a:p>
        </p:txBody>
      </p:sp>
      <p:sp>
        <p:nvSpPr>
          <p:cNvPr id="3" name="Marcador de contenido 2">
            <a:extLst>
              <a:ext uri="{FF2B5EF4-FFF2-40B4-BE49-F238E27FC236}">
                <a16:creationId xmlns:a16="http://schemas.microsoft.com/office/drawing/2014/main" id="{3B92EFD6-29DD-41B5-9FE2-FAA85531905C}"/>
              </a:ext>
            </a:extLst>
          </p:cNvPr>
          <p:cNvSpPr>
            <a:spLocks noGrp="1"/>
          </p:cNvSpPr>
          <p:nvPr>
            <p:ph idx="1"/>
          </p:nvPr>
        </p:nvSpPr>
        <p:spPr>
          <a:xfrm>
            <a:off x="1097280" y="1845734"/>
            <a:ext cx="6292565" cy="4023360"/>
          </a:xfrm>
        </p:spPr>
        <p:txBody>
          <a:bodyPr>
            <a:normAutofit fontScale="62500" lnSpcReduction="20000"/>
          </a:bodyPr>
          <a:lstStyle/>
          <a:p>
            <a:pPr marL="201168" lvl="1" indent="0">
              <a:buNone/>
            </a:pPr>
            <a:r>
              <a:rPr lang="es-ES" b="1" dirty="0"/>
              <a:t>	</a:t>
            </a:r>
            <a:r>
              <a:rPr lang="es-ES" sz="2100" b="1" dirty="0"/>
              <a:t>Fuente</a:t>
            </a:r>
          </a:p>
          <a:p>
            <a:endParaRPr lang="es-ES" b="1" dirty="0"/>
          </a:p>
          <a:p>
            <a:r>
              <a:rPr lang="es-ES" b="1" dirty="0"/>
              <a:t>- Fuente</a:t>
            </a:r>
            <a:r>
              <a:rPr lang="es-ES" dirty="0"/>
              <a:t>: Tipo o familia de la letra que se aplica</a:t>
            </a:r>
          </a:p>
          <a:p>
            <a:r>
              <a:rPr lang="es-ES" b="1" dirty="0"/>
              <a:t>- Estilo de fuente: </a:t>
            </a:r>
            <a:r>
              <a:rPr lang="es-ES" dirty="0"/>
              <a:t>Modos de resaltar la legra: negrita, cursiva, negrita-cursiva, etc.</a:t>
            </a:r>
            <a:endParaRPr lang="es-ES" b="1" dirty="0"/>
          </a:p>
          <a:p>
            <a:r>
              <a:rPr lang="es-ES" b="1" dirty="0"/>
              <a:t>- Tamaño: </a:t>
            </a:r>
            <a:r>
              <a:rPr lang="es-ES" dirty="0"/>
              <a:t>Se miden puntos, medida tipográfica que equivale a 0,35mm</a:t>
            </a:r>
            <a:endParaRPr lang="es-ES" b="1" dirty="0"/>
          </a:p>
          <a:p>
            <a:pPr marL="0" indent="0">
              <a:buNone/>
            </a:pPr>
            <a:r>
              <a:rPr lang="es-ES" b="1" dirty="0"/>
              <a:t>  - Efectos de Texto: </a:t>
            </a:r>
            <a:r>
              <a:rPr lang="es-ES" dirty="0"/>
              <a:t>Permite aplicar efectos como tachado, doble tachado, versales, etc. </a:t>
            </a:r>
          </a:p>
          <a:p>
            <a:pPr marL="0" indent="0">
              <a:buNone/>
            </a:pPr>
            <a:endParaRPr lang="es-ES" dirty="0"/>
          </a:p>
          <a:p>
            <a:pPr marL="0" indent="0">
              <a:buNone/>
            </a:pPr>
            <a:r>
              <a:rPr lang="es-ES" dirty="0"/>
              <a:t>	</a:t>
            </a:r>
            <a:r>
              <a:rPr lang="es-ES" b="1" dirty="0"/>
              <a:t>Avanzado</a:t>
            </a:r>
            <a:endParaRPr lang="es-ES" dirty="0"/>
          </a:p>
          <a:p>
            <a:pPr marL="0" indent="0">
              <a:buNone/>
            </a:pPr>
            <a:r>
              <a:rPr lang="es-ES" dirty="0"/>
              <a:t>	</a:t>
            </a:r>
          </a:p>
          <a:p>
            <a:pPr marL="0" indent="0">
              <a:buNone/>
            </a:pPr>
            <a:r>
              <a:rPr lang="es-ES" b="1" dirty="0"/>
              <a:t>  - Escala: </a:t>
            </a:r>
            <a:r>
              <a:rPr lang="es-ES" dirty="0"/>
              <a:t>Define el incremento o decremento del ancho de los caracteres.</a:t>
            </a:r>
            <a:endParaRPr lang="es-ES" b="1" dirty="0"/>
          </a:p>
          <a:p>
            <a:pPr marL="0" indent="0">
              <a:buNone/>
            </a:pPr>
            <a:r>
              <a:rPr lang="es-ES" b="1" dirty="0"/>
              <a:t>  - Espacio o </a:t>
            </a:r>
            <a:r>
              <a:rPr lang="es-ES" b="1" dirty="0" err="1"/>
              <a:t>Kerning</a:t>
            </a:r>
            <a:r>
              <a:rPr lang="es-ES" b="1" dirty="0"/>
              <a:t>: </a:t>
            </a:r>
            <a:r>
              <a:rPr lang="es-ES" dirty="0"/>
              <a:t> nos permite definir la distancia entre las letras de una palabra.</a:t>
            </a:r>
            <a:endParaRPr lang="es-ES" b="1" dirty="0"/>
          </a:p>
          <a:p>
            <a:pPr marL="0" indent="0">
              <a:buNone/>
            </a:pPr>
            <a:r>
              <a:rPr lang="es-ES" b="1" dirty="0"/>
              <a:t>  - Posición: </a:t>
            </a:r>
            <a:r>
              <a:rPr lang="es-ES" dirty="0"/>
              <a:t>nos permite modificar la posición de una letra o palabra, es decir si queremos elevarla o disminuirla con respecto a la horizontal</a:t>
            </a:r>
            <a:endParaRPr lang="es-ES" b="1" dirty="0"/>
          </a:p>
          <a:p>
            <a:pPr marL="0" indent="0">
              <a:buNone/>
            </a:pPr>
            <a:endParaRPr lang="es-ES" b="1" dirty="0"/>
          </a:p>
        </p:txBody>
      </p:sp>
      <p:pic>
        <p:nvPicPr>
          <p:cNvPr id="4" name="Imagen 3">
            <a:extLst>
              <a:ext uri="{FF2B5EF4-FFF2-40B4-BE49-F238E27FC236}">
                <a16:creationId xmlns:a16="http://schemas.microsoft.com/office/drawing/2014/main" id="{C7302E7D-0228-4032-9910-82D5F8AD8593}"/>
              </a:ext>
            </a:extLst>
          </p:cNvPr>
          <p:cNvPicPr>
            <a:picLocks noChangeAspect="1"/>
          </p:cNvPicPr>
          <p:nvPr/>
        </p:nvPicPr>
        <p:blipFill>
          <a:blip r:embed="rId2"/>
          <a:stretch>
            <a:fillRect/>
          </a:stretch>
        </p:blipFill>
        <p:spPr>
          <a:xfrm>
            <a:off x="7455159" y="1845734"/>
            <a:ext cx="4292858" cy="4191758"/>
          </a:xfrm>
          <a:prstGeom prst="rect">
            <a:avLst/>
          </a:prstGeom>
        </p:spPr>
      </p:pic>
    </p:spTree>
    <p:extLst>
      <p:ext uri="{BB962C8B-B14F-4D97-AF65-F5344CB8AC3E}">
        <p14:creationId xmlns:p14="http://schemas.microsoft.com/office/powerpoint/2010/main" val="21901391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8D6BA92-E8EB-4E95-A2BD-62D1A880E68E}"/>
              </a:ext>
            </a:extLst>
          </p:cNvPr>
          <p:cNvSpPr>
            <a:spLocks noGrp="1"/>
          </p:cNvSpPr>
          <p:nvPr>
            <p:ph type="title"/>
          </p:nvPr>
        </p:nvSpPr>
        <p:spPr/>
        <p:txBody>
          <a:bodyPr/>
          <a:lstStyle/>
          <a:p>
            <a:r>
              <a:rPr lang="es-ES" dirty="0"/>
              <a:t>Formato de párrafo</a:t>
            </a:r>
          </a:p>
        </p:txBody>
      </p:sp>
      <p:pic>
        <p:nvPicPr>
          <p:cNvPr id="4" name="Marcador de contenido 3">
            <a:extLst>
              <a:ext uri="{FF2B5EF4-FFF2-40B4-BE49-F238E27FC236}">
                <a16:creationId xmlns:a16="http://schemas.microsoft.com/office/drawing/2014/main" id="{5D5A9DF5-C830-48CD-BAD2-C36C3228BF6F}"/>
              </a:ext>
            </a:extLst>
          </p:cNvPr>
          <p:cNvPicPr>
            <a:picLocks noGrp="1" noChangeAspect="1"/>
          </p:cNvPicPr>
          <p:nvPr>
            <p:ph idx="1"/>
          </p:nvPr>
        </p:nvPicPr>
        <p:blipFill>
          <a:blip r:embed="rId2"/>
          <a:stretch>
            <a:fillRect/>
          </a:stretch>
        </p:blipFill>
        <p:spPr>
          <a:xfrm>
            <a:off x="1066802" y="1737360"/>
            <a:ext cx="4998720" cy="4710169"/>
          </a:xfrm>
          <a:prstGeom prst="rect">
            <a:avLst/>
          </a:prstGeom>
        </p:spPr>
      </p:pic>
      <p:pic>
        <p:nvPicPr>
          <p:cNvPr id="5" name="Imagen 4">
            <a:extLst>
              <a:ext uri="{FF2B5EF4-FFF2-40B4-BE49-F238E27FC236}">
                <a16:creationId xmlns:a16="http://schemas.microsoft.com/office/drawing/2014/main" id="{C4699722-744D-4D27-B506-73EBE37B30AD}"/>
              </a:ext>
            </a:extLst>
          </p:cNvPr>
          <p:cNvPicPr>
            <a:picLocks noChangeAspect="1"/>
          </p:cNvPicPr>
          <p:nvPr/>
        </p:nvPicPr>
        <p:blipFill>
          <a:blip r:embed="rId3"/>
          <a:stretch>
            <a:fillRect/>
          </a:stretch>
        </p:blipFill>
        <p:spPr>
          <a:xfrm>
            <a:off x="6126480" y="1737360"/>
            <a:ext cx="4855651" cy="4728318"/>
          </a:xfrm>
          <a:prstGeom prst="rect">
            <a:avLst/>
          </a:prstGeom>
        </p:spPr>
      </p:pic>
    </p:spTree>
    <p:extLst>
      <p:ext uri="{BB962C8B-B14F-4D97-AF65-F5344CB8AC3E}">
        <p14:creationId xmlns:p14="http://schemas.microsoft.com/office/powerpoint/2010/main" val="29374570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6599108-B327-496B-BDA0-D35B8F8F2907}"/>
              </a:ext>
            </a:extLst>
          </p:cNvPr>
          <p:cNvSpPr>
            <a:spLocks noGrp="1"/>
          </p:cNvSpPr>
          <p:nvPr>
            <p:ph type="title"/>
          </p:nvPr>
        </p:nvSpPr>
        <p:spPr/>
        <p:txBody>
          <a:bodyPr/>
          <a:lstStyle/>
          <a:p>
            <a:r>
              <a:rPr lang="es-ES" dirty="0"/>
              <a:t>Formato de párrafo: Opciones de paginación</a:t>
            </a:r>
          </a:p>
        </p:txBody>
      </p:sp>
      <p:sp>
        <p:nvSpPr>
          <p:cNvPr id="3" name="Marcador de contenido 2">
            <a:extLst>
              <a:ext uri="{FF2B5EF4-FFF2-40B4-BE49-F238E27FC236}">
                <a16:creationId xmlns:a16="http://schemas.microsoft.com/office/drawing/2014/main" id="{916CC52D-13CC-4C0A-85A0-F6271B503692}"/>
              </a:ext>
            </a:extLst>
          </p:cNvPr>
          <p:cNvSpPr>
            <a:spLocks noGrp="1"/>
          </p:cNvSpPr>
          <p:nvPr>
            <p:ph idx="1"/>
          </p:nvPr>
        </p:nvSpPr>
        <p:spPr/>
        <p:txBody>
          <a:bodyPr/>
          <a:lstStyle/>
          <a:p>
            <a:r>
              <a:rPr lang="es-ES" b="1" dirty="0"/>
              <a:t>- Control de líneas viudas y huérfanas: </a:t>
            </a:r>
            <a:r>
              <a:rPr lang="es-ES" dirty="0"/>
              <a:t>impide que Word imprima la última línea de un párrafo en la parte superior de una pagina (viuda) nueva o la primera línea de un párrafo en la parte inferior de una pagina (huérfana)</a:t>
            </a:r>
            <a:endParaRPr lang="es-ES" b="1" dirty="0"/>
          </a:p>
          <a:p>
            <a:r>
              <a:rPr lang="es-ES" b="1" dirty="0"/>
              <a:t>- Conservar con el siguiente: </a:t>
            </a:r>
            <a:r>
              <a:rPr lang="es-ES" dirty="0"/>
              <a:t>evita que se inserte un salto de página entre el párrafo seleccionado y el siguiente.</a:t>
            </a:r>
            <a:endParaRPr lang="es-ES" b="1" dirty="0"/>
          </a:p>
          <a:p>
            <a:r>
              <a:rPr lang="es-ES" b="1" dirty="0"/>
              <a:t>-  Conservar líneas juntas:</a:t>
            </a:r>
            <a:r>
              <a:rPr lang="es-ES" dirty="0"/>
              <a:t> evita que se inserte un salto de página dentro de un párrafo.</a:t>
            </a:r>
            <a:endParaRPr lang="es-ES" b="1" dirty="0"/>
          </a:p>
          <a:p>
            <a:r>
              <a:rPr lang="es-ES" b="1" dirty="0"/>
              <a:t>- Salto de página anterior: </a:t>
            </a:r>
            <a:r>
              <a:rPr lang="es-ES" dirty="0"/>
              <a:t>Inserta un salto de pagina manual antes del párrafo seleccionado.</a:t>
            </a:r>
            <a:endParaRPr lang="es-ES" b="1" dirty="0"/>
          </a:p>
        </p:txBody>
      </p:sp>
    </p:spTree>
    <p:extLst>
      <p:ext uri="{BB962C8B-B14F-4D97-AF65-F5344CB8AC3E}">
        <p14:creationId xmlns:p14="http://schemas.microsoft.com/office/powerpoint/2010/main" val="22347070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0334B3E-4F94-4254-8233-0B5E41D17F49}"/>
              </a:ext>
            </a:extLst>
          </p:cNvPr>
          <p:cNvSpPr>
            <a:spLocks noGrp="1"/>
          </p:cNvSpPr>
          <p:nvPr>
            <p:ph type="title"/>
          </p:nvPr>
        </p:nvSpPr>
        <p:spPr/>
        <p:txBody>
          <a:bodyPr/>
          <a:lstStyle/>
          <a:p>
            <a:r>
              <a:rPr lang="es-ES" dirty="0"/>
              <a:t>Formato de párrafo: Alineaciones o justificaciones</a:t>
            </a:r>
          </a:p>
        </p:txBody>
      </p:sp>
      <p:sp>
        <p:nvSpPr>
          <p:cNvPr id="3" name="Marcador de contenido 2">
            <a:extLst>
              <a:ext uri="{FF2B5EF4-FFF2-40B4-BE49-F238E27FC236}">
                <a16:creationId xmlns:a16="http://schemas.microsoft.com/office/drawing/2014/main" id="{2120CA2B-BC2C-4D5D-8DEF-01B51D6587CF}"/>
              </a:ext>
            </a:extLst>
          </p:cNvPr>
          <p:cNvSpPr>
            <a:spLocks noGrp="1"/>
          </p:cNvSpPr>
          <p:nvPr>
            <p:ph idx="1"/>
          </p:nvPr>
        </p:nvSpPr>
        <p:spPr/>
        <p:txBody>
          <a:bodyPr/>
          <a:lstStyle/>
          <a:p>
            <a:r>
              <a:rPr lang="es-ES" b="1" dirty="0"/>
              <a:t>-</a:t>
            </a:r>
            <a:r>
              <a:rPr lang="es-ES" dirty="0"/>
              <a:t> </a:t>
            </a:r>
            <a:r>
              <a:rPr lang="es-ES" b="1" dirty="0"/>
              <a:t>Izquierda</a:t>
            </a:r>
          </a:p>
          <a:p>
            <a:r>
              <a:rPr lang="es-ES" b="1" dirty="0"/>
              <a:t>- Centrada</a:t>
            </a:r>
          </a:p>
          <a:p>
            <a:r>
              <a:rPr lang="es-ES" b="1" dirty="0"/>
              <a:t>- Justificada</a:t>
            </a:r>
          </a:p>
          <a:p>
            <a:r>
              <a:rPr lang="es-ES" b="1" dirty="0"/>
              <a:t>- Derecha</a:t>
            </a:r>
            <a:endParaRPr lang="es-ES" dirty="0"/>
          </a:p>
        </p:txBody>
      </p:sp>
    </p:spTree>
    <p:extLst>
      <p:ext uri="{BB962C8B-B14F-4D97-AF65-F5344CB8AC3E}">
        <p14:creationId xmlns:p14="http://schemas.microsoft.com/office/powerpoint/2010/main" val="12917896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B58A102-28FB-433B-A1F7-C76D78C4D64F}"/>
              </a:ext>
            </a:extLst>
          </p:cNvPr>
          <p:cNvSpPr>
            <a:spLocks noGrp="1"/>
          </p:cNvSpPr>
          <p:nvPr>
            <p:ph type="title"/>
          </p:nvPr>
        </p:nvSpPr>
        <p:spPr>
          <a:xfrm>
            <a:off x="1097280" y="286603"/>
            <a:ext cx="10058400" cy="749095"/>
          </a:xfrm>
        </p:spPr>
        <p:txBody>
          <a:bodyPr/>
          <a:lstStyle/>
          <a:p>
            <a:r>
              <a:rPr lang="es-ES" dirty="0"/>
              <a:t>Primer contacto con </a:t>
            </a:r>
            <a:r>
              <a:rPr lang="es-ES" i="1" dirty="0"/>
              <a:t>Word</a:t>
            </a:r>
            <a:endParaRPr lang="es-ES" dirty="0"/>
          </a:p>
        </p:txBody>
      </p:sp>
      <p:sp>
        <p:nvSpPr>
          <p:cNvPr id="8" name="Marcador de contenido 7">
            <a:extLst>
              <a:ext uri="{FF2B5EF4-FFF2-40B4-BE49-F238E27FC236}">
                <a16:creationId xmlns:a16="http://schemas.microsoft.com/office/drawing/2014/main" id="{3F6A9A3F-F3B3-492D-AA7A-1402511402CD}"/>
              </a:ext>
            </a:extLst>
          </p:cNvPr>
          <p:cNvSpPr>
            <a:spLocks noGrp="1"/>
          </p:cNvSpPr>
          <p:nvPr>
            <p:ph idx="1"/>
          </p:nvPr>
        </p:nvSpPr>
        <p:spPr/>
        <p:txBody>
          <a:bodyPr/>
          <a:lstStyle/>
          <a:p>
            <a:endParaRPr lang="es-ES"/>
          </a:p>
        </p:txBody>
      </p:sp>
      <p:pic>
        <p:nvPicPr>
          <p:cNvPr id="9" name="Imagen 8">
            <a:extLst>
              <a:ext uri="{FF2B5EF4-FFF2-40B4-BE49-F238E27FC236}">
                <a16:creationId xmlns:a16="http://schemas.microsoft.com/office/drawing/2014/main" id="{C941C5E7-1501-4AF7-94BE-07371252CEDA}"/>
              </a:ext>
            </a:extLst>
          </p:cNvPr>
          <p:cNvPicPr>
            <a:picLocks noChangeAspect="1"/>
          </p:cNvPicPr>
          <p:nvPr/>
        </p:nvPicPr>
        <p:blipFill>
          <a:blip r:embed="rId2"/>
          <a:stretch>
            <a:fillRect/>
          </a:stretch>
        </p:blipFill>
        <p:spPr>
          <a:xfrm>
            <a:off x="810235" y="1239731"/>
            <a:ext cx="10345445" cy="5421677"/>
          </a:xfrm>
          <a:prstGeom prst="rect">
            <a:avLst/>
          </a:prstGeom>
        </p:spPr>
      </p:pic>
      <p:sp>
        <p:nvSpPr>
          <p:cNvPr id="5" name="Globo: línea 4">
            <a:extLst>
              <a:ext uri="{FF2B5EF4-FFF2-40B4-BE49-F238E27FC236}">
                <a16:creationId xmlns:a16="http://schemas.microsoft.com/office/drawing/2014/main" id="{69CBE735-C2A3-4140-A22A-19793DDE6D3D}"/>
              </a:ext>
            </a:extLst>
          </p:cNvPr>
          <p:cNvSpPr/>
          <p:nvPr/>
        </p:nvSpPr>
        <p:spPr>
          <a:xfrm>
            <a:off x="435428" y="2108265"/>
            <a:ext cx="1127042" cy="484015"/>
          </a:xfrm>
          <a:prstGeom prst="borderCallout1">
            <a:avLst>
              <a:gd name="adj1" fmla="val 2435"/>
              <a:gd name="adj2" fmla="val 50119"/>
              <a:gd name="adj3" fmla="val -81402"/>
              <a:gd name="adj4" fmla="val 6948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Cinta de archivo</a:t>
            </a:r>
          </a:p>
        </p:txBody>
      </p:sp>
      <p:sp>
        <p:nvSpPr>
          <p:cNvPr id="6" name="Globo: línea 5">
            <a:extLst>
              <a:ext uri="{FF2B5EF4-FFF2-40B4-BE49-F238E27FC236}">
                <a16:creationId xmlns:a16="http://schemas.microsoft.com/office/drawing/2014/main" id="{19289726-7362-49C5-A9E9-25B523C12E7D}"/>
              </a:ext>
            </a:extLst>
          </p:cNvPr>
          <p:cNvSpPr/>
          <p:nvPr/>
        </p:nvSpPr>
        <p:spPr>
          <a:xfrm>
            <a:off x="4023485" y="895708"/>
            <a:ext cx="1747000" cy="484015"/>
          </a:xfrm>
          <a:prstGeom prst="borderCallout1">
            <a:avLst>
              <a:gd name="adj1" fmla="val 51958"/>
              <a:gd name="adj2" fmla="val -1206"/>
              <a:gd name="adj3" fmla="val 94678"/>
              <a:gd name="adj4" fmla="val -7549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Barra de acceso rápido</a:t>
            </a:r>
          </a:p>
        </p:txBody>
      </p:sp>
      <p:sp>
        <p:nvSpPr>
          <p:cNvPr id="12" name="Globo: línea 11">
            <a:extLst>
              <a:ext uri="{FF2B5EF4-FFF2-40B4-BE49-F238E27FC236}">
                <a16:creationId xmlns:a16="http://schemas.microsoft.com/office/drawing/2014/main" id="{678B4A7E-E4B1-45AA-BEE2-1414197CC3B4}"/>
              </a:ext>
            </a:extLst>
          </p:cNvPr>
          <p:cNvSpPr/>
          <p:nvPr/>
        </p:nvSpPr>
        <p:spPr>
          <a:xfrm>
            <a:off x="4349000" y="2723783"/>
            <a:ext cx="1747000" cy="484015"/>
          </a:xfrm>
          <a:prstGeom prst="borderCallout1">
            <a:avLst>
              <a:gd name="adj1" fmla="val 51958"/>
              <a:gd name="adj2" fmla="val -1206"/>
              <a:gd name="adj3" fmla="val -61226"/>
              <a:gd name="adj4" fmla="val -1603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a:t>Paneles o secciones de comandos</a:t>
            </a:r>
          </a:p>
        </p:txBody>
      </p:sp>
      <p:sp>
        <p:nvSpPr>
          <p:cNvPr id="13" name="Globo: línea 12">
            <a:extLst>
              <a:ext uri="{FF2B5EF4-FFF2-40B4-BE49-F238E27FC236}">
                <a16:creationId xmlns:a16="http://schemas.microsoft.com/office/drawing/2014/main" id="{B557D078-D726-4C96-AE94-BE31927D8A82}"/>
              </a:ext>
            </a:extLst>
          </p:cNvPr>
          <p:cNvSpPr/>
          <p:nvPr/>
        </p:nvSpPr>
        <p:spPr>
          <a:xfrm>
            <a:off x="7093213" y="1058718"/>
            <a:ext cx="1747000" cy="484015"/>
          </a:xfrm>
          <a:prstGeom prst="borderCallout1">
            <a:avLst>
              <a:gd name="adj1" fmla="val 51958"/>
              <a:gd name="adj2" fmla="val -1206"/>
              <a:gd name="adj3" fmla="val 120357"/>
              <a:gd name="adj4" fmla="val -15425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a:t>Banda o cintas de opciones</a:t>
            </a:r>
          </a:p>
        </p:txBody>
      </p:sp>
      <p:sp>
        <p:nvSpPr>
          <p:cNvPr id="14" name="Globo: línea 13">
            <a:extLst>
              <a:ext uri="{FF2B5EF4-FFF2-40B4-BE49-F238E27FC236}">
                <a16:creationId xmlns:a16="http://schemas.microsoft.com/office/drawing/2014/main" id="{D4C44231-361A-4F48-A790-655D139FA95C}"/>
              </a:ext>
            </a:extLst>
          </p:cNvPr>
          <p:cNvSpPr/>
          <p:nvPr/>
        </p:nvSpPr>
        <p:spPr>
          <a:xfrm>
            <a:off x="6614329" y="2858428"/>
            <a:ext cx="1747000" cy="484015"/>
          </a:xfrm>
          <a:prstGeom prst="borderCallout1">
            <a:avLst>
              <a:gd name="adj1" fmla="val 601"/>
              <a:gd name="adj2" fmla="val 49103"/>
              <a:gd name="adj3" fmla="val -55723"/>
              <a:gd name="adj4" fmla="val -2772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a:t>Regla horizontal</a:t>
            </a:r>
          </a:p>
        </p:txBody>
      </p:sp>
      <p:sp>
        <p:nvSpPr>
          <p:cNvPr id="15" name="Globo: línea 14">
            <a:extLst>
              <a:ext uri="{FF2B5EF4-FFF2-40B4-BE49-F238E27FC236}">
                <a16:creationId xmlns:a16="http://schemas.microsoft.com/office/drawing/2014/main" id="{51205F6E-F76A-4E01-B286-8BF4706BD338}"/>
              </a:ext>
            </a:extLst>
          </p:cNvPr>
          <p:cNvSpPr/>
          <p:nvPr/>
        </p:nvSpPr>
        <p:spPr>
          <a:xfrm>
            <a:off x="8750463" y="3708563"/>
            <a:ext cx="1747000" cy="484015"/>
          </a:xfrm>
          <a:prstGeom prst="borderCallout1">
            <a:avLst>
              <a:gd name="adj1" fmla="val 601"/>
              <a:gd name="adj2" fmla="val 49103"/>
              <a:gd name="adj3" fmla="val -134593"/>
              <a:gd name="adj4" fmla="val 13234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a:t>Barra de desplazamiento</a:t>
            </a:r>
          </a:p>
        </p:txBody>
      </p:sp>
      <p:sp>
        <p:nvSpPr>
          <p:cNvPr id="16" name="Globo: línea 15">
            <a:extLst>
              <a:ext uri="{FF2B5EF4-FFF2-40B4-BE49-F238E27FC236}">
                <a16:creationId xmlns:a16="http://schemas.microsoft.com/office/drawing/2014/main" id="{6467C25D-9180-48AB-B556-95FF35DA1EC0}"/>
              </a:ext>
            </a:extLst>
          </p:cNvPr>
          <p:cNvSpPr/>
          <p:nvPr/>
        </p:nvSpPr>
        <p:spPr>
          <a:xfrm>
            <a:off x="1562470" y="3224548"/>
            <a:ext cx="1747000" cy="484015"/>
          </a:xfrm>
          <a:prstGeom prst="borderCallout1">
            <a:avLst>
              <a:gd name="adj1" fmla="val 48289"/>
              <a:gd name="adj2" fmla="val 1335"/>
              <a:gd name="adj3" fmla="val -55723"/>
              <a:gd name="adj4" fmla="val -2772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a:t>Regla vertical</a:t>
            </a:r>
          </a:p>
        </p:txBody>
      </p:sp>
      <p:sp>
        <p:nvSpPr>
          <p:cNvPr id="17" name="Globo: línea 16">
            <a:extLst>
              <a:ext uri="{FF2B5EF4-FFF2-40B4-BE49-F238E27FC236}">
                <a16:creationId xmlns:a16="http://schemas.microsoft.com/office/drawing/2014/main" id="{BDDBB689-5F1F-4E24-9610-46EA099552EB}"/>
              </a:ext>
            </a:extLst>
          </p:cNvPr>
          <p:cNvSpPr/>
          <p:nvPr/>
        </p:nvSpPr>
        <p:spPr>
          <a:xfrm>
            <a:off x="1661604" y="5683708"/>
            <a:ext cx="1747000" cy="484015"/>
          </a:xfrm>
          <a:prstGeom prst="borderCallout1">
            <a:avLst>
              <a:gd name="adj1" fmla="val 95978"/>
              <a:gd name="adj2" fmla="val 47070"/>
              <a:gd name="adj3" fmla="val 182719"/>
              <a:gd name="adj4" fmla="val 3783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a:t>Barra de estado</a:t>
            </a:r>
          </a:p>
        </p:txBody>
      </p:sp>
      <p:sp>
        <p:nvSpPr>
          <p:cNvPr id="18" name="Globo: línea 17">
            <a:extLst>
              <a:ext uri="{FF2B5EF4-FFF2-40B4-BE49-F238E27FC236}">
                <a16:creationId xmlns:a16="http://schemas.microsoft.com/office/drawing/2014/main" id="{63FB8B6F-1F30-4190-A61A-200DC8852466}"/>
              </a:ext>
            </a:extLst>
          </p:cNvPr>
          <p:cNvSpPr/>
          <p:nvPr/>
        </p:nvSpPr>
        <p:spPr>
          <a:xfrm>
            <a:off x="7487829" y="5683707"/>
            <a:ext cx="1747000" cy="484015"/>
          </a:xfrm>
          <a:prstGeom prst="borderCallout1">
            <a:avLst>
              <a:gd name="adj1" fmla="val 95978"/>
              <a:gd name="adj2" fmla="val 47070"/>
              <a:gd name="adj3" fmla="val 188221"/>
              <a:gd name="adj4" fmla="val 9982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a:t>Botones de presentación</a:t>
            </a:r>
          </a:p>
        </p:txBody>
      </p:sp>
      <p:sp>
        <p:nvSpPr>
          <p:cNvPr id="19" name="Globo: línea 18">
            <a:extLst>
              <a:ext uri="{FF2B5EF4-FFF2-40B4-BE49-F238E27FC236}">
                <a16:creationId xmlns:a16="http://schemas.microsoft.com/office/drawing/2014/main" id="{AD15A722-ABB4-4FE0-81EA-5B087E8BED6A}"/>
              </a:ext>
            </a:extLst>
          </p:cNvPr>
          <p:cNvSpPr/>
          <p:nvPr/>
        </p:nvSpPr>
        <p:spPr>
          <a:xfrm>
            <a:off x="9634765" y="5683707"/>
            <a:ext cx="1747000" cy="484015"/>
          </a:xfrm>
          <a:prstGeom prst="borderCallout1">
            <a:avLst>
              <a:gd name="adj1" fmla="val 95978"/>
              <a:gd name="adj2" fmla="val 47070"/>
              <a:gd name="adj3" fmla="val 182719"/>
              <a:gd name="adj4" fmla="val 3783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a:t>Zoom</a:t>
            </a:r>
          </a:p>
        </p:txBody>
      </p:sp>
    </p:spTree>
    <p:extLst>
      <p:ext uri="{BB962C8B-B14F-4D97-AF65-F5344CB8AC3E}">
        <p14:creationId xmlns:p14="http://schemas.microsoft.com/office/powerpoint/2010/main" val="31625975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24925A9-AD62-433D-AC54-71EA00A514B8}"/>
              </a:ext>
            </a:extLst>
          </p:cNvPr>
          <p:cNvSpPr>
            <a:spLocks noGrp="1"/>
          </p:cNvSpPr>
          <p:nvPr>
            <p:ph type="title"/>
          </p:nvPr>
        </p:nvSpPr>
        <p:spPr/>
        <p:txBody>
          <a:bodyPr/>
          <a:lstStyle/>
          <a:p>
            <a:r>
              <a:rPr lang="es-ES" dirty="0"/>
              <a:t>Formato de párrafo: Espaciado</a:t>
            </a:r>
          </a:p>
        </p:txBody>
      </p:sp>
      <p:sp>
        <p:nvSpPr>
          <p:cNvPr id="3" name="Marcador de contenido 2">
            <a:extLst>
              <a:ext uri="{FF2B5EF4-FFF2-40B4-BE49-F238E27FC236}">
                <a16:creationId xmlns:a16="http://schemas.microsoft.com/office/drawing/2014/main" id="{CCA31A56-2818-41AE-A2A6-F3345ADB9F2F}"/>
              </a:ext>
            </a:extLst>
          </p:cNvPr>
          <p:cNvSpPr>
            <a:spLocks noGrp="1"/>
          </p:cNvSpPr>
          <p:nvPr>
            <p:ph idx="1"/>
          </p:nvPr>
        </p:nvSpPr>
        <p:spPr/>
        <p:txBody>
          <a:bodyPr/>
          <a:lstStyle/>
          <a:p>
            <a:r>
              <a:rPr lang="es-ES" dirty="0"/>
              <a:t>El espacio entre párrafos es la separación que se deja entre un párrafo y el siguiente o el anterior. Aunque un efecto parecido se puede conseguir dándole varias veces a la tecla de retorno de carro, así no se puede dar medidas concretas e inferiores al espacio dejado por un retorno.</a:t>
            </a:r>
          </a:p>
        </p:txBody>
      </p:sp>
    </p:spTree>
    <p:extLst>
      <p:ext uri="{BB962C8B-B14F-4D97-AF65-F5344CB8AC3E}">
        <p14:creationId xmlns:p14="http://schemas.microsoft.com/office/powerpoint/2010/main" val="24945711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F701D87-FE6C-4A6C-A4D0-791B7FCB4AAC}"/>
              </a:ext>
            </a:extLst>
          </p:cNvPr>
          <p:cNvSpPr>
            <a:spLocks noGrp="1"/>
          </p:cNvSpPr>
          <p:nvPr>
            <p:ph type="title"/>
          </p:nvPr>
        </p:nvSpPr>
        <p:spPr/>
        <p:txBody>
          <a:bodyPr/>
          <a:lstStyle/>
          <a:p>
            <a:r>
              <a:rPr lang="es-ES" dirty="0"/>
              <a:t>Bordes y sombreado</a:t>
            </a:r>
          </a:p>
        </p:txBody>
      </p:sp>
      <p:sp>
        <p:nvSpPr>
          <p:cNvPr id="3" name="Marcador de contenido 2">
            <a:extLst>
              <a:ext uri="{FF2B5EF4-FFF2-40B4-BE49-F238E27FC236}">
                <a16:creationId xmlns:a16="http://schemas.microsoft.com/office/drawing/2014/main" id="{C10A8DAC-534C-4E3F-879B-01A23E83781A}"/>
              </a:ext>
            </a:extLst>
          </p:cNvPr>
          <p:cNvSpPr>
            <a:spLocks noGrp="1"/>
          </p:cNvSpPr>
          <p:nvPr>
            <p:ph idx="1"/>
          </p:nvPr>
        </p:nvSpPr>
        <p:spPr/>
        <p:txBody>
          <a:bodyPr/>
          <a:lstStyle/>
          <a:p>
            <a:endParaRPr lang="es-ES"/>
          </a:p>
        </p:txBody>
      </p:sp>
      <p:pic>
        <p:nvPicPr>
          <p:cNvPr id="4" name="Imagen 3">
            <a:extLst>
              <a:ext uri="{FF2B5EF4-FFF2-40B4-BE49-F238E27FC236}">
                <a16:creationId xmlns:a16="http://schemas.microsoft.com/office/drawing/2014/main" id="{94FC8D99-AA0D-439E-B58F-7C8B585385B6}"/>
              </a:ext>
            </a:extLst>
          </p:cNvPr>
          <p:cNvPicPr>
            <a:picLocks noChangeAspect="1"/>
          </p:cNvPicPr>
          <p:nvPr/>
        </p:nvPicPr>
        <p:blipFill>
          <a:blip r:embed="rId2"/>
          <a:stretch>
            <a:fillRect/>
          </a:stretch>
        </p:blipFill>
        <p:spPr>
          <a:xfrm>
            <a:off x="767208" y="1737361"/>
            <a:ext cx="5502925" cy="4131734"/>
          </a:xfrm>
          <a:prstGeom prst="rect">
            <a:avLst/>
          </a:prstGeom>
        </p:spPr>
      </p:pic>
      <p:pic>
        <p:nvPicPr>
          <p:cNvPr id="5" name="Imagen 4">
            <a:extLst>
              <a:ext uri="{FF2B5EF4-FFF2-40B4-BE49-F238E27FC236}">
                <a16:creationId xmlns:a16="http://schemas.microsoft.com/office/drawing/2014/main" id="{4BB02DDF-A54B-48B5-BD84-7D61675FCD5A}"/>
              </a:ext>
            </a:extLst>
          </p:cNvPr>
          <p:cNvPicPr>
            <a:picLocks noChangeAspect="1"/>
          </p:cNvPicPr>
          <p:nvPr/>
        </p:nvPicPr>
        <p:blipFill>
          <a:blip r:embed="rId3"/>
          <a:stretch>
            <a:fillRect/>
          </a:stretch>
        </p:blipFill>
        <p:spPr>
          <a:xfrm>
            <a:off x="6270133" y="1711932"/>
            <a:ext cx="5502925" cy="4182592"/>
          </a:xfrm>
          <a:prstGeom prst="rect">
            <a:avLst/>
          </a:prstGeom>
        </p:spPr>
      </p:pic>
    </p:spTree>
    <p:extLst>
      <p:ext uri="{BB962C8B-B14F-4D97-AF65-F5344CB8AC3E}">
        <p14:creationId xmlns:p14="http://schemas.microsoft.com/office/powerpoint/2010/main" val="22839988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5956C3D-0B49-4F22-ACC3-8F169ED59476}"/>
              </a:ext>
            </a:extLst>
          </p:cNvPr>
          <p:cNvSpPr>
            <a:spLocks noGrp="1"/>
          </p:cNvSpPr>
          <p:nvPr>
            <p:ph type="title"/>
          </p:nvPr>
        </p:nvSpPr>
        <p:spPr/>
        <p:txBody>
          <a:bodyPr/>
          <a:lstStyle/>
          <a:p>
            <a:r>
              <a:rPr lang="es-ES" dirty="0"/>
              <a:t>Bordes y sombreado</a:t>
            </a:r>
          </a:p>
        </p:txBody>
      </p:sp>
      <p:sp>
        <p:nvSpPr>
          <p:cNvPr id="3" name="Marcador de contenido 2">
            <a:extLst>
              <a:ext uri="{FF2B5EF4-FFF2-40B4-BE49-F238E27FC236}">
                <a16:creationId xmlns:a16="http://schemas.microsoft.com/office/drawing/2014/main" id="{53E7B833-D8AA-4907-8BE1-E889AFE67E26}"/>
              </a:ext>
            </a:extLst>
          </p:cNvPr>
          <p:cNvSpPr>
            <a:spLocks noGrp="1"/>
          </p:cNvSpPr>
          <p:nvPr>
            <p:ph idx="1"/>
          </p:nvPr>
        </p:nvSpPr>
        <p:spPr/>
        <p:txBody>
          <a:bodyPr/>
          <a:lstStyle/>
          <a:p>
            <a:pPr marL="0" indent="0">
              <a:buNone/>
            </a:pPr>
            <a:r>
              <a:rPr lang="es-ES" dirty="0"/>
              <a:t>Mediante bordes se pueden configurar bordes al texto seleccionado o a toda la página.</a:t>
            </a:r>
          </a:p>
          <a:p>
            <a:pPr marL="0" indent="0">
              <a:buNone/>
            </a:pPr>
            <a:r>
              <a:rPr lang="es-ES" dirty="0"/>
              <a:t>Los sombreados son variaciones en el color del fondo de un párrafo que se suelen aplicar para destacar su contenido. </a:t>
            </a:r>
          </a:p>
        </p:txBody>
      </p:sp>
    </p:spTree>
    <p:extLst>
      <p:ext uri="{BB962C8B-B14F-4D97-AF65-F5344CB8AC3E}">
        <p14:creationId xmlns:p14="http://schemas.microsoft.com/office/powerpoint/2010/main" val="37747352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5D8E7E-7216-435A-94F6-14443DB96D50}"/>
              </a:ext>
            </a:extLst>
          </p:cNvPr>
          <p:cNvSpPr>
            <a:spLocks noGrp="1"/>
          </p:cNvSpPr>
          <p:nvPr>
            <p:ph type="title"/>
          </p:nvPr>
        </p:nvSpPr>
        <p:spPr/>
        <p:txBody>
          <a:bodyPr/>
          <a:lstStyle/>
          <a:p>
            <a:r>
              <a:rPr lang="es-ES" dirty="0"/>
              <a:t>Tablas</a:t>
            </a:r>
          </a:p>
        </p:txBody>
      </p:sp>
      <p:pic>
        <p:nvPicPr>
          <p:cNvPr id="4" name="Marcador de contenido 3">
            <a:extLst>
              <a:ext uri="{FF2B5EF4-FFF2-40B4-BE49-F238E27FC236}">
                <a16:creationId xmlns:a16="http://schemas.microsoft.com/office/drawing/2014/main" id="{902ADF93-1A32-498B-9258-F188D66E2F01}"/>
              </a:ext>
            </a:extLst>
          </p:cNvPr>
          <p:cNvPicPr>
            <a:picLocks noGrp="1" noChangeAspect="1"/>
          </p:cNvPicPr>
          <p:nvPr>
            <p:ph idx="1"/>
          </p:nvPr>
        </p:nvPicPr>
        <p:blipFill>
          <a:blip r:embed="rId2"/>
          <a:stretch>
            <a:fillRect/>
          </a:stretch>
        </p:blipFill>
        <p:spPr>
          <a:xfrm>
            <a:off x="8498205" y="1737360"/>
            <a:ext cx="2657475" cy="2676525"/>
          </a:xfrm>
          <a:prstGeom prst="rect">
            <a:avLst/>
          </a:prstGeom>
        </p:spPr>
      </p:pic>
      <p:sp>
        <p:nvSpPr>
          <p:cNvPr id="5" name="CuadroTexto 4">
            <a:extLst>
              <a:ext uri="{FF2B5EF4-FFF2-40B4-BE49-F238E27FC236}">
                <a16:creationId xmlns:a16="http://schemas.microsoft.com/office/drawing/2014/main" id="{BBBDB910-F570-41FD-87A9-C90A6ED991AD}"/>
              </a:ext>
            </a:extLst>
          </p:cNvPr>
          <p:cNvSpPr txBox="1"/>
          <p:nvPr/>
        </p:nvSpPr>
        <p:spPr>
          <a:xfrm>
            <a:off x="1250302" y="1737360"/>
            <a:ext cx="7109927" cy="1754326"/>
          </a:xfrm>
          <a:prstGeom prst="rect">
            <a:avLst/>
          </a:prstGeom>
          <a:noFill/>
        </p:spPr>
        <p:txBody>
          <a:bodyPr wrap="square" rtlCol="0">
            <a:spAutoFit/>
          </a:bodyPr>
          <a:lstStyle/>
          <a:p>
            <a:r>
              <a:rPr lang="es-ES" dirty="0"/>
              <a:t>Se pueden insertar tablas a través de </a:t>
            </a:r>
            <a:r>
              <a:rPr lang="es-ES" dirty="0" err="1"/>
              <a:t>Insetar</a:t>
            </a:r>
            <a:r>
              <a:rPr lang="es-ES" dirty="0"/>
              <a:t> -&gt; Tabla, escogiendo el tamaño de la tabla o bien a través de la opción </a:t>
            </a:r>
            <a:r>
              <a:rPr lang="es-ES" dirty="0" err="1"/>
              <a:t>insetar</a:t>
            </a:r>
            <a:r>
              <a:rPr lang="es-ES" dirty="0"/>
              <a:t> tabla.</a:t>
            </a:r>
            <a:br>
              <a:rPr lang="es-ES" dirty="0"/>
            </a:br>
            <a:br>
              <a:rPr lang="es-ES" dirty="0"/>
            </a:br>
            <a:r>
              <a:rPr lang="es-ES" dirty="0"/>
              <a:t>Una vez creada la tabla y seleccionando una parte de la misma, aparecen dos nuevas cintas de opciones.</a:t>
            </a:r>
          </a:p>
          <a:p>
            <a:endParaRPr lang="es-ES" dirty="0"/>
          </a:p>
        </p:txBody>
      </p:sp>
      <p:pic>
        <p:nvPicPr>
          <p:cNvPr id="6" name="Imagen 5">
            <a:extLst>
              <a:ext uri="{FF2B5EF4-FFF2-40B4-BE49-F238E27FC236}">
                <a16:creationId xmlns:a16="http://schemas.microsoft.com/office/drawing/2014/main" id="{EC8B8245-A92B-487F-9823-65A2E0ED10EC}"/>
              </a:ext>
            </a:extLst>
          </p:cNvPr>
          <p:cNvPicPr>
            <a:picLocks noChangeAspect="1"/>
          </p:cNvPicPr>
          <p:nvPr/>
        </p:nvPicPr>
        <p:blipFill>
          <a:blip r:embed="rId3"/>
          <a:stretch>
            <a:fillRect/>
          </a:stretch>
        </p:blipFill>
        <p:spPr>
          <a:xfrm>
            <a:off x="528637" y="4567237"/>
            <a:ext cx="11134725" cy="1381125"/>
          </a:xfrm>
          <a:prstGeom prst="rect">
            <a:avLst/>
          </a:prstGeom>
        </p:spPr>
      </p:pic>
    </p:spTree>
    <p:extLst>
      <p:ext uri="{BB962C8B-B14F-4D97-AF65-F5344CB8AC3E}">
        <p14:creationId xmlns:p14="http://schemas.microsoft.com/office/powerpoint/2010/main" val="11459976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AB78CC9-3546-486B-A5EB-C499657FDDC3}"/>
              </a:ext>
            </a:extLst>
          </p:cNvPr>
          <p:cNvSpPr>
            <a:spLocks noGrp="1"/>
          </p:cNvSpPr>
          <p:nvPr>
            <p:ph type="title"/>
          </p:nvPr>
        </p:nvSpPr>
        <p:spPr/>
        <p:txBody>
          <a:bodyPr/>
          <a:lstStyle/>
          <a:p>
            <a:r>
              <a:rPr lang="es-ES" dirty="0"/>
              <a:t>Tablas: Alto y ancho de las celdas</a:t>
            </a:r>
          </a:p>
        </p:txBody>
      </p:sp>
      <p:sp>
        <p:nvSpPr>
          <p:cNvPr id="3" name="Marcador de contenido 2">
            <a:extLst>
              <a:ext uri="{FF2B5EF4-FFF2-40B4-BE49-F238E27FC236}">
                <a16:creationId xmlns:a16="http://schemas.microsoft.com/office/drawing/2014/main" id="{EC517910-D1A6-498F-9DAB-7887F35FC0FA}"/>
              </a:ext>
            </a:extLst>
          </p:cNvPr>
          <p:cNvSpPr>
            <a:spLocks noGrp="1"/>
          </p:cNvSpPr>
          <p:nvPr>
            <p:ph idx="1"/>
          </p:nvPr>
        </p:nvSpPr>
        <p:spPr>
          <a:xfrm>
            <a:off x="1097280" y="1845734"/>
            <a:ext cx="6133944" cy="4023360"/>
          </a:xfrm>
        </p:spPr>
        <p:txBody>
          <a:bodyPr/>
          <a:lstStyle/>
          <a:p>
            <a:r>
              <a:rPr lang="es-ES" dirty="0"/>
              <a:t>Para modificar el ancho de la columna hay que ir al comando propiedades que se encuentra en la cinta de opciones Presentación.</a:t>
            </a:r>
          </a:p>
        </p:txBody>
      </p:sp>
      <p:pic>
        <p:nvPicPr>
          <p:cNvPr id="5" name="Imagen 4">
            <a:extLst>
              <a:ext uri="{FF2B5EF4-FFF2-40B4-BE49-F238E27FC236}">
                <a16:creationId xmlns:a16="http://schemas.microsoft.com/office/drawing/2014/main" id="{AFACDBB5-3644-4614-A496-B09A4A3F2436}"/>
              </a:ext>
            </a:extLst>
          </p:cNvPr>
          <p:cNvPicPr>
            <a:picLocks noChangeAspect="1"/>
          </p:cNvPicPr>
          <p:nvPr/>
        </p:nvPicPr>
        <p:blipFill>
          <a:blip r:embed="rId2"/>
          <a:stretch>
            <a:fillRect/>
          </a:stretch>
        </p:blipFill>
        <p:spPr>
          <a:xfrm>
            <a:off x="6826655" y="1737359"/>
            <a:ext cx="4619117" cy="4588795"/>
          </a:xfrm>
          <a:prstGeom prst="rect">
            <a:avLst/>
          </a:prstGeom>
        </p:spPr>
      </p:pic>
    </p:spTree>
    <p:extLst>
      <p:ext uri="{BB962C8B-B14F-4D97-AF65-F5344CB8AC3E}">
        <p14:creationId xmlns:p14="http://schemas.microsoft.com/office/powerpoint/2010/main" val="40524458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E41790-4AEE-465D-B4BD-0E8836B11EAA}"/>
              </a:ext>
            </a:extLst>
          </p:cNvPr>
          <p:cNvSpPr>
            <a:spLocks noGrp="1"/>
          </p:cNvSpPr>
          <p:nvPr>
            <p:ph type="title"/>
          </p:nvPr>
        </p:nvSpPr>
        <p:spPr/>
        <p:txBody>
          <a:bodyPr/>
          <a:lstStyle/>
          <a:p>
            <a:r>
              <a:rPr lang="es-ES" dirty="0"/>
              <a:t>Tablas: Formato de tabla</a:t>
            </a:r>
          </a:p>
        </p:txBody>
      </p:sp>
      <p:sp>
        <p:nvSpPr>
          <p:cNvPr id="3" name="Marcador de contenido 2">
            <a:extLst>
              <a:ext uri="{FF2B5EF4-FFF2-40B4-BE49-F238E27FC236}">
                <a16:creationId xmlns:a16="http://schemas.microsoft.com/office/drawing/2014/main" id="{F102E009-82F2-46F9-881D-248F3B3E31FA}"/>
              </a:ext>
            </a:extLst>
          </p:cNvPr>
          <p:cNvSpPr>
            <a:spLocks noGrp="1"/>
          </p:cNvSpPr>
          <p:nvPr>
            <p:ph idx="1"/>
          </p:nvPr>
        </p:nvSpPr>
        <p:spPr/>
        <p:txBody>
          <a:bodyPr/>
          <a:lstStyle/>
          <a:p>
            <a:r>
              <a:rPr lang="es-ES" dirty="0"/>
              <a:t>Las opciones de formato para tablas son las mismas que para las de un párrafo normal, con la diferencia de que cada celda se comporta como un párrafo independiente. Esto permite que se puedan aplicar distintos estilos a cada celda, o incluso a cada párrafo dentro de la celda.</a:t>
            </a:r>
          </a:p>
        </p:txBody>
      </p:sp>
    </p:spTree>
    <p:extLst>
      <p:ext uri="{BB962C8B-B14F-4D97-AF65-F5344CB8AC3E}">
        <p14:creationId xmlns:p14="http://schemas.microsoft.com/office/powerpoint/2010/main" val="16167302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8D6B9A-2970-4617-A22D-1B6F8F4354C1}"/>
              </a:ext>
            </a:extLst>
          </p:cNvPr>
          <p:cNvSpPr>
            <a:spLocks noGrp="1"/>
          </p:cNvSpPr>
          <p:nvPr>
            <p:ph type="title"/>
          </p:nvPr>
        </p:nvSpPr>
        <p:spPr/>
        <p:txBody>
          <a:bodyPr/>
          <a:lstStyle/>
          <a:p>
            <a:r>
              <a:rPr lang="es-ES" dirty="0"/>
              <a:t>Autoformato</a:t>
            </a:r>
          </a:p>
        </p:txBody>
      </p:sp>
      <p:sp>
        <p:nvSpPr>
          <p:cNvPr id="3" name="Marcador de contenido 2">
            <a:extLst>
              <a:ext uri="{FF2B5EF4-FFF2-40B4-BE49-F238E27FC236}">
                <a16:creationId xmlns:a16="http://schemas.microsoft.com/office/drawing/2014/main" id="{A0EB3880-F261-49E9-8A18-9C054C7422A3}"/>
              </a:ext>
            </a:extLst>
          </p:cNvPr>
          <p:cNvSpPr>
            <a:spLocks noGrp="1"/>
          </p:cNvSpPr>
          <p:nvPr>
            <p:ph idx="1"/>
          </p:nvPr>
        </p:nvSpPr>
        <p:spPr>
          <a:xfrm>
            <a:off x="1097280" y="1845734"/>
            <a:ext cx="5803952" cy="4023360"/>
          </a:xfrm>
        </p:spPr>
        <p:txBody>
          <a:bodyPr/>
          <a:lstStyle/>
          <a:p>
            <a:r>
              <a:rPr lang="es-ES" dirty="0"/>
              <a:t>Se accede a través de Archivo-&gt;Opciones -&gt; Revisión -&gt; Opciones de autocorrección.</a:t>
            </a:r>
          </a:p>
          <a:p>
            <a:r>
              <a:rPr lang="es-ES" dirty="0"/>
              <a:t>Mediante el uso de Autoformato puede aplicar rápidamente características de formato como títulos, listas con viñetas o numeradas, bordes, números, símbolos y fracciones al texto.</a:t>
            </a:r>
          </a:p>
        </p:txBody>
      </p:sp>
      <p:pic>
        <p:nvPicPr>
          <p:cNvPr id="4" name="Imagen 3">
            <a:extLst>
              <a:ext uri="{FF2B5EF4-FFF2-40B4-BE49-F238E27FC236}">
                <a16:creationId xmlns:a16="http://schemas.microsoft.com/office/drawing/2014/main" id="{3D39F15F-2905-4DA1-AAB9-E48E65D76B0D}"/>
              </a:ext>
            </a:extLst>
          </p:cNvPr>
          <p:cNvPicPr>
            <a:picLocks noChangeAspect="1"/>
          </p:cNvPicPr>
          <p:nvPr/>
        </p:nvPicPr>
        <p:blipFill>
          <a:blip r:embed="rId2"/>
          <a:stretch>
            <a:fillRect/>
          </a:stretch>
        </p:blipFill>
        <p:spPr>
          <a:xfrm>
            <a:off x="6901232" y="1590099"/>
            <a:ext cx="5172075" cy="5010150"/>
          </a:xfrm>
          <a:prstGeom prst="rect">
            <a:avLst/>
          </a:prstGeom>
        </p:spPr>
      </p:pic>
    </p:spTree>
    <p:extLst>
      <p:ext uri="{BB962C8B-B14F-4D97-AF65-F5344CB8AC3E}">
        <p14:creationId xmlns:p14="http://schemas.microsoft.com/office/powerpoint/2010/main" val="4284134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F5414DD-E9CB-409B-A62A-73F5BEB3D218}"/>
              </a:ext>
            </a:extLst>
          </p:cNvPr>
          <p:cNvSpPr>
            <a:spLocks noGrp="1"/>
          </p:cNvSpPr>
          <p:nvPr>
            <p:ph type="title"/>
          </p:nvPr>
        </p:nvSpPr>
        <p:spPr/>
        <p:txBody>
          <a:bodyPr/>
          <a:lstStyle/>
          <a:p>
            <a:r>
              <a:rPr lang="es-ES" dirty="0"/>
              <a:t>Estilos</a:t>
            </a:r>
          </a:p>
        </p:txBody>
      </p:sp>
      <p:sp>
        <p:nvSpPr>
          <p:cNvPr id="3" name="Marcador de contenido 2">
            <a:extLst>
              <a:ext uri="{FF2B5EF4-FFF2-40B4-BE49-F238E27FC236}">
                <a16:creationId xmlns:a16="http://schemas.microsoft.com/office/drawing/2014/main" id="{9B811566-943F-4A84-8A4B-C07A14E677CE}"/>
              </a:ext>
            </a:extLst>
          </p:cNvPr>
          <p:cNvSpPr>
            <a:spLocks noGrp="1"/>
          </p:cNvSpPr>
          <p:nvPr>
            <p:ph idx="1"/>
          </p:nvPr>
        </p:nvSpPr>
        <p:spPr>
          <a:xfrm>
            <a:off x="1097280" y="1845734"/>
            <a:ext cx="7076336" cy="4023360"/>
          </a:xfrm>
        </p:spPr>
        <p:txBody>
          <a:bodyPr/>
          <a:lstStyle/>
          <a:p>
            <a:r>
              <a:rPr lang="es-ES" dirty="0"/>
              <a:t>Word incluye una característica en la que puede aplicar distintos estilos a cada párrafo del texto, marcando dichos párrafos como Títulos, subtítulos, etc.</a:t>
            </a:r>
          </a:p>
          <a:p>
            <a:endParaRPr lang="es-ES" dirty="0"/>
          </a:p>
          <a:p>
            <a:r>
              <a:rPr lang="es-ES" dirty="0"/>
              <a:t>Se puede modificar los estilos a través de las opciones correspondientes.</a:t>
            </a:r>
          </a:p>
        </p:txBody>
      </p:sp>
      <p:pic>
        <p:nvPicPr>
          <p:cNvPr id="5" name="Imagen 4">
            <a:extLst>
              <a:ext uri="{FF2B5EF4-FFF2-40B4-BE49-F238E27FC236}">
                <a16:creationId xmlns:a16="http://schemas.microsoft.com/office/drawing/2014/main" id="{223B3349-08EC-47F8-8F02-6C17C9DF438C}"/>
              </a:ext>
            </a:extLst>
          </p:cNvPr>
          <p:cNvPicPr>
            <a:picLocks noChangeAspect="1"/>
          </p:cNvPicPr>
          <p:nvPr/>
        </p:nvPicPr>
        <p:blipFill>
          <a:blip r:embed="rId2"/>
          <a:stretch>
            <a:fillRect/>
          </a:stretch>
        </p:blipFill>
        <p:spPr>
          <a:xfrm>
            <a:off x="7940157" y="1389797"/>
            <a:ext cx="3981450" cy="5181600"/>
          </a:xfrm>
          <a:prstGeom prst="rect">
            <a:avLst/>
          </a:prstGeom>
        </p:spPr>
      </p:pic>
    </p:spTree>
    <p:extLst>
      <p:ext uri="{BB962C8B-B14F-4D97-AF65-F5344CB8AC3E}">
        <p14:creationId xmlns:p14="http://schemas.microsoft.com/office/powerpoint/2010/main" val="7538925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B3F421-E45D-43A4-A09A-DECC19430B4B}"/>
              </a:ext>
            </a:extLst>
          </p:cNvPr>
          <p:cNvSpPr>
            <a:spLocks noGrp="1"/>
          </p:cNvSpPr>
          <p:nvPr>
            <p:ph type="title"/>
          </p:nvPr>
        </p:nvSpPr>
        <p:spPr/>
        <p:txBody>
          <a:bodyPr/>
          <a:lstStyle/>
          <a:p>
            <a:r>
              <a:rPr lang="es-ES" dirty="0"/>
              <a:t>Diseño</a:t>
            </a:r>
          </a:p>
        </p:txBody>
      </p:sp>
      <p:sp>
        <p:nvSpPr>
          <p:cNvPr id="3" name="Marcador de contenido 2">
            <a:extLst>
              <a:ext uri="{FF2B5EF4-FFF2-40B4-BE49-F238E27FC236}">
                <a16:creationId xmlns:a16="http://schemas.microsoft.com/office/drawing/2014/main" id="{7A808EC5-FEBC-4C36-8998-89B29F371C17}"/>
              </a:ext>
            </a:extLst>
          </p:cNvPr>
          <p:cNvSpPr>
            <a:spLocks noGrp="1"/>
          </p:cNvSpPr>
          <p:nvPr>
            <p:ph idx="1"/>
          </p:nvPr>
        </p:nvSpPr>
        <p:spPr/>
        <p:txBody>
          <a:bodyPr/>
          <a:lstStyle/>
          <a:p>
            <a:r>
              <a:rPr lang="es-ES" dirty="0"/>
              <a:t>Una vez se han aplicado estilos al texto, se pueden modificar el aspecto de los mismos a través de la opción </a:t>
            </a:r>
            <a:r>
              <a:rPr lang="es-ES" b="1" dirty="0"/>
              <a:t>Diseño</a:t>
            </a:r>
            <a:r>
              <a:rPr lang="es-ES" dirty="0"/>
              <a:t> de la cinta de opciones.</a:t>
            </a:r>
          </a:p>
          <a:p>
            <a:endParaRPr lang="es-ES" dirty="0"/>
          </a:p>
          <a:p>
            <a:endParaRPr lang="es-ES" dirty="0"/>
          </a:p>
        </p:txBody>
      </p:sp>
      <p:pic>
        <p:nvPicPr>
          <p:cNvPr id="4" name="Imagen 3">
            <a:extLst>
              <a:ext uri="{FF2B5EF4-FFF2-40B4-BE49-F238E27FC236}">
                <a16:creationId xmlns:a16="http://schemas.microsoft.com/office/drawing/2014/main" id="{4AE2C74D-29BD-4AC8-9202-6C566E9AF752}"/>
              </a:ext>
            </a:extLst>
          </p:cNvPr>
          <p:cNvPicPr>
            <a:picLocks noChangeAspect="1"/>
          </p:cNvPicPr>
          <p:nvPr/>
        </p:nvPicPr>
        <p:blipFill>
          <a:blip r:embed="rId2"/>
          <a:stretch>
            <a:fillRect/>
          </a:stretch>
        </p:blipFill>
        <p:spPr>
          <a:xfrm>
            <a:off x="1295400" y="2771775"/>
            <a:ext cx="9601200" cy="1314450"/>
          </a:xfrm>
          <a:prstGeom prst="rect">
            <a:avLst/>
          </a:prstGeom>
        </p:spPr>
      </p:pic>
    </p:spTree>
    <p:extLst>
      <p:ext uri="{BB962C8B-B14F-4D97-AF65-F5344CB8AC3E}">
        <p14:creationId xmlns:p14="http://schemas.microsoft.com/office/powerpoint/2010/main" val="20680015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16E42C2-F785-433B-A923-424E55CBC0B6}"/>
              </a:ext>
            </a:extLst>
          </p:cNvPr>
          <p:cNvSpPr>
            <a:spLocks noGrp="1"/>
          </p:cNvSpPr>
          <p:nvPr>
            <p:ph type="title"/>
          </p:nvPr>
        </p:nvSpPr>
        <p:spPr/>
        <p:txBody>
          <a:bodyPr/>
          <a:lstStyle/>
          <a:p>
            <a:r>
              <a:rPr lang="es-ES" dirty="0"/>
              <a:t>Gráficos</a:t>
            </a:r>
          </a:p>
        </p:txBody>
      </p:sp>
      <p:sp>
        <p:nvSpPr>
          <p:cNvPr id="3" name="Marcador de contenido 2">
            <a:extLst>
              <a:ext uri="{FF2B5EF4-FFF2-40B4-BE49-F238E27FC236}">
                <a16:creationId xmlns:a16="http://schemas.microsoft.com/office/drawing/2014/main" id="{649835AF-848F-477F-BE1D-76EC80BB0193}"/>
              </a:ext>
            </a:extLst>
          </p:cNvPr>
          <p:cNvSpPr>
            <a:spLocks noGrp="1"/>
          </p:cNvSpPr>
          <p:nvPr>
            <p:ph idx="1"/>
          </p:nvPr>
        </p:nvSpPr>
        <p:spPr/>
        <p:txBody>
          <a:bodyPr>
            <a:normAutofit lnSpcReduction="10000"/>
          </a:bodyPr>
          <a:lstStyle/>
          <a:p>
            <a:r>
              <a:rPr lang="es-ES" dirty="0"/>
              <a:t>En Word podemos trabajar con distintos tipos de gráficos:</a:t>
            </a:r>
          </a:p>
          <a:p>
            <a:r>
              <a:rPr lang="es-ES" b="1" dirty="0"/>
              <a:t>- Imágenes</a:t>
            </a:r>
          </a:p>
          <a:p>
            <a:pPr lvl="1"/>
            <a:r>
              <a:rPr lang="es-ES" b="1" dirty="0"/>
              <a:t>Imágenes de mapas de puntos de bits: </a:t>
            </a:r>
            <a:r>
              <a:rPr lang="es-ES" dirty="0"/>
              <a:t>también conocidas como </a:t>
            </a:r>
            <a:r>
              <a:rPr lang="es-ES" b="1" dirty="0"/>
              <a:t>Bitmap.</a:t>
            </a:r>
            <a:r>
              <a:rPr lang="es-ES" dirty="0"/>
              <a:t> Imágenes compuestas por puntos que obtenemos a través de </a:t>
            </a:r>
            <a:r>
              <a:rPr lang="es-ES" dirty="0" err="1"/>
              <a:t>escaneres</a:t>
            </a:r>
            <a:r>
              <a:rPr lang="es-ES" dirty="0"/>
              <a:t>, </a:t>
            </a:r>
            <a:r>
              <a:rPr lang="es-ES" dirty="0" err="1"/>
              <a:t>camaras</a:t>
            </a:r>
            <a:r>
              <a:rPr lang="es-ES" dirty="0"/>
              <a:t> de fotos etc. Normalmente tienen la extensión BMP, JPG o GIF.</a:t>
            </a:r>
            <a:endParaRPr lang="es-ES" b="1" dirty="0"/>
          </a:p>
          <a:p>
            <a:pPr lvl="1"/>
            <a:r>
              <a:rPr lang="es-ES" b="1" dirty="0"/>
              <a:t>Imágenes vectoriales o prediseñadas: </a:t>
            </a:r>
            <a:r>
              <a:rPr lang="es-ES" dirty="0"/>
              <a:t>también </a:t>
            </a:r>
            <a:r>
              <a:rPr lang="es-ES" dirty="0" err="1"/>
              <a:t>denomindas</a:t>
            </a:r>
            <a:r>
              <a:rPr lang="es-ES" dirty="0"/>
              <a:t> </a:t>
            </a:r>
            <a:r>
              <a:rPr lang="es-ES" b="1" dirty="0" err="1"/>
              <a:t>Clipart</a:t>
            </a:r>
            <a:r>
              <a:rPr lang="es-ES" dirty="0"/>
              <a:t>. </a:t>
            </a:r>
            <a:r>
              <a:rPr lang="es-ES" dirty="0" err="1"/>
              <a:t>Estan</a:t>
            </a:r>
            <a:r>
              <a:rPr lang="es-ES" dirty="0"/>
              <a:t> construida mediante vectores, lo que permite hacerlas mas grandes o pequeñas sin perdida de calidad.</a:t>
            </a:r>
            <a:endParaRPr lang="es-ES" b="1" dirty="0"/>
          </a:p>
          <a:p>
            <a:r>
              <a:rPr lang="es-ES" b="1" dirty="0"/>
              <a:t>- Gráficos</a:t>
            </a:r>
          </a:p>
          <a:p>
            <a:pPr lvl="1"/>
            <a:r>
              <a:rPr lang="es-ES" b="1" dirty="0"/>
              <a:t>Dibujos creados con Word: </a:t>
            </a:r>
            <a:r>
              <a:rPr lang="es-ES" dirty="0"/>
              <a:t>estos son los dibujos que creamos mediante autoformas.</a:t>
            </a:r>
          </a:p>
          <a:p>
            <a:pPr lvl="1"/>
            <a:r>
              <a:rPr lang="es-ES" b="1" dirty="0"/>
              <a:t>WordArt: </a:t>
            </a:r>
            <a:r>
              <a:rPr lang="es-ES" dirty="0"/>
              <a:t>Son textos que creamos y que se comportan como imágenes</a:t>
            </a:r>
          </a:p>
          <a:p>
            <a:pPr lvl="1"/>
            <a:r>
              <a:rPr lang="es-ES" b="1" dirty="0"/>
              <a:t>SmartArt: </a:t>
            </a:r>
            <a:r>
              <a:rPr lang="es-ES" dirty="0"/>
              <a:t>Plantillas que ofrece Word para generar listas, diagramas de flujo, etc. Permiten crear formas complejas </a:t>
            </a:r>
            <a:r>
              <a:rPr lang="es-ES" dirty="0" err="1"/>
              <a:t>rapidamente</a:t>
            </a:r>
            <a:endParaRPr lang="es-ES" b="1" dirty="0"/>
          </a:p>
          <a:p>
            <a:pPr lvl="1"/>
            <a:r>
              <a:rPr lang="es-ES" b="1" dirty="0"/>
              <a:t>Microsoft </a:t>
            </a:r>
            <a:r>
              <a:rPr lang="es-ES" b="1" dirty="0" err="1"/>
              <a:t>Graph</a:t>
            </a:r>
            <a:r>
              <a:rPr lang="es-ES" b="1" dirty="0"/>
              <a:t>: </a:t>
            </a:r>
            <a:r>
              <a:rPr lang="es-ES" dirty="0" err="1"/>
              <a:t>Represntaciones</a:t>
            </a:r>
            <a:r>
              <a:rPr lang="es-ES" dirty="0"/>
              <a:t> de datos de forma gráfica</a:t>
            </a:r>
            <a:endParaRPr lang="es-ES" b="1" dirty="0"/>
          </a:p>
        </p:txBody>
      </p:sp>
    </p:spTree>
    <p:extLst>
      <p:ext uri="{BB962C8B-B14F-4D97-AF65-F5344CB8AC3E}">
        <p14:creationId xmlns:p14="http://schemas.microsoft.com/office/powerpoint/2010/main" val="10848943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9476BDE-1103-42F6-8305-1728F0CCDB2D}"/>
              </a:ext>
            </a:extLst>
          </p:cNvPr>
          <p:cNvSpPr>
            <a:spLocks noGrp="1"/>
          </p:cNvSpPr>
          <p:nvPr>
            <p:ph type="title"/>
          </p:nvPr>
        </p:nvSpPr>
        <p:spPr/>
        <p:txBody>
          <a:bodyPr/>
          <a:lstStyle/>
          <a:p>
            <a:r>
              <a:rPr lang="es-ES" dirty="0"/>
              <a:t>Resumen teclas métodos abreviados</a:t>
            </a:r>
          </a:p>
        </p:txBody>
      </p:sp>
      <p:graphicFrame>
        <p:nvGraphicFramePr>
          <p:cNvPr id="4" name="Marcador de contenido 3">
            <a:extLst>
              <a:ext uri="{FF2B5EF4-FFF2-40B4-BE49-F238E27FC236}">
                <a16:creationId xmlns:a16="http://schemas.microsoft.com/office/drawing/2014/main" id="{BF0210C7-74A4-4F25-AD35-E7530DCD4940}"/>
              </a:ext>
            </a:extLst>
          </p:cNvPr>
          <p:cNvGraphicFramePr>
            <a:graphicFrameLocks noGrp="1"/>
          </p:cNvGraphicFramePr>
          <p:nvPr>
            <p:ph idx="1"/>
            <p:extLst>
              <p:ext uri="{D42A27DB-BD31-4B8C-83A1-F6EECF244321}">
                <p14:modId xmlns:p14="http://schemas.microsoft.com/office/powerpoint/2010/main" val="316435795"/>
              </p:ext>
            </p:extLst>
          </p:nvPr>
        </p:nvGraphicFramePr>
        <p:xfrm>
          <a:off x="1096963" y="1846263"/>
          <a:ext cx="4999038" cy="2225040"/>
        </p:xfrm>
        <a:graphic>
          <a:graphicData uri="http://schemas.openxmlformats.org/drawingml/2006/table">
            <a:tbl>
              <a:tblPr firstRow="1" bandRow="1">
                <a:tableStyleId>{5C22544A-7EE6-4342-B048-85BDC9FD1C3A}</a:tableStyleId>
              </a:tblPr>
              <a:tblGrid>
                <a:gridCol w="2499519">
                  <a:extLst>
                    <a:ext uri="{9D8B030D-6E8A-4147-A177-3AD203B41FA5}">
                      <a16:colId xmlns:a16="http://schemas.microsoft.com/office/drawing/2014/main" val="3610311803"/>
                    </a:ext>
                  </a:extLst>
                </a:gridCol>
                <a:gridCol w="2499519">
                  <a:extLst>
                    <a:ext uri="{9D8B030D-6E8A-4147-A177-3AD203B41FA5}">
                      <a16:colId xmlns:a16="http://schemas.microsoft.com/office/drawing/2014/main" val="3955548732"/>
                    </a:ext>
                  </a:extLst>
                </a:gridCol>
              </a:tblGrid>
              <a:tr h="370840">
                <a:tc gridSpan="2">
                  <a:txBody>
                    <a:bodyPr/>
                    <a:lstStyle/>
                    <a:p>
                      <a:pPr algn="ctr"/>
                      <a:r>
                        <a:rPr lang="es-ES" dirty="0"/>
                        <a:t>Menú Archivo</a:t>
                      </a:r>
                    </a:p>
                  </a:txBody>
                  <a:tcPr/>
                </a:tc>
                <a:tc hMerge="1">
                  <a:txBody>
                    <a:bodyPr/>
                    <a:lstStyle/>
                    <a:p>
                      <a:endParaRPr lang="es-ES" dirty="0"/>
                    </a:p>
                  </a:txBody>
                  <a:tcPr/>
                </a:tc>
                <a:extLst>
                  <a:ext uri="{0D108BD9-81ED-4DB2-BD59-A6C34878D82A}">
                    <a16:rowId xmlns:a16="http://schemas.microsoft.com/office/drawing/2014/main" val="368025667"/>
                  </a:ext>
                </a:extLst>
              </a:tr>
              <a:tr h="370840">
                <a:tc>
                  <a:txBody>
                    <a:bodyPr/>
                    <a:lstStyle/>
                    <a:p>
                      <a:r>
                        <a:rPr lang="es-ES" dirty="0"/>
                        <a:t>Nuevo</a:t>
                      </a:r>
                    </a:p>
                  </a:txBody>
                  <a:tcPr/>
                </a:tc>
                <a:tc>
                  <a:txBody>
                    <a:bodyPr/>
                    <a:lstStyle/>
                    <a:p>
                      <a:r>
                        <a:rPr lang="es-ES" dirty="0" err="1"/>
                        <a:t>Ctrl+U</a:t>
                      </a:r>
                      <a:endParaRPr lang="es-ES" dirty="0"/>
                    </a:p>
                  </a:txBody>
                  <a:tcPr/>
                </a:tc>
                <a:extLst>
                  <a:ext uri="{0D108BD9-81ED-4DB2-BD59-A6C34878D82A}">
                    <a16:rowId xmlns:a16="http://schemas.microsoft.com/office/drawing/2014/main" val="1506459365"/>
                  </a:ext>
                </a:extLst>
              </a:tr>
              <a:tr h="370840">
                <a:tc>
                  <a:txBody>
                    <a:bodyPr/>
                    <a:lstStyle/>
                    <a:p>
                      <a:r>
                        <a:rPr lang="es-ES" dirty="0"/>
                        <a:t>Abrir</a:t>
                      </a:r>
                    </a:p>
                  </a:txBody>
                  <a:tcPr/>
                </a:tc>
                <a:tc>
                  <a:txBody>
                    <a:bodyPr/>
                    <a:lstStyle/>
                    <a:p>
                      <a:r>
                        <a:rPr lang="es-ES" dirty="0" err="1"/>
                        <a:t>Ctrl+A</a:t>
                      </a:r>
                      <a:endParaRPr lang="es-ES" dirty="0"/>
                    </a:p>
                  </a:txBody>
                  <a:tcPr/>
                </a:tc>
                <a:extLst>
                  <a:ext uri="{0D108BD9-81ED-4DB2-BD59-A6C34878D82A}">
                    <a16:rowId xmlns:a16="http://schemas.microsoft.com/office/drawing/2014/main" val="3556249371"/>
                  </a:ext>
                </a:extLst>
              </a:tr>
              <a:tr h="370840">
                <a:tc>
                  <a:txBody>
                    <a:bodyPr/>
                    <a:lstStyle/>
                    <a:p>
                      <a:r>
                        <a:rPr lang="es-ES" dirty="0"/>
                        <a:t>Guardar</a:t>
                      </a:r>
                    </a:p>
                  </a:txBody>
                  <a:tcPr/>
                </a:tc>
                <a:tc>
                  <a:txBody>
                    <a:bodyPr/>
                    <a:lstStyle/>
                    <a:p>
                      <a:r>
                        <a:rPr lang="es-ES" dirty="0" err="1"/>
                        <a:t>Ctrl+G</a:t>
                      </a:r>
                      <a:endParaRPr lang="es-ES" dirty="0"/>
                    </a:p>
                  </a:txBody>
                  <a:tcPr/>
                </a:tc>
                <a:extLst>
                  <a:ext uri="{0D108BD9-81ED-4DB2-BD59-A6C34878D82A}">
                    <a16:rowId xmlns:a16="http://schemas.microsoft.com/office/drawing/2014/main" val="2922615106"/>
                  </a:ext>
                </a:extLst>
              </a:tr>
              <a:tr h="370840">
                <a:tc>
                  <a:txBody>
                    <a:bodyPr/>
                    <a:lstStyle/>
                    <a:p>
                      <a:r>
                        <a:rPr lang="es-ES" dirty="0"/>
                        <a:t>Guardar Como</a:t>
                      </a:r>
                    </a:p>
                  </a:txBody>
                  <a:tcPr/>
                </a:tc>
                <a:tc>
                  <a:txBody>
                    <a:bodyPr/>
                    <a:lstStyle/>
                    <a:p>
                      <a:r>
                        <a:rPr lang="es-ES" dirty="0"/>
                        <a:t>F12</a:t>
                      </a:r>
                    </a:p>
                  </a:txBody>
                  <a:tcPr/>
                </a:tc>
                <a:extLst>
                  <a:ext uri="{0D108BD9-81ED-4DB2-BD59-A6C34878D82A}">
                    <a16:rowId xmlns:a16="http://schemas.microsoft.com/office/drawing/2014/main" val="3215799299"/>
                  </a:ext>
                </a:extLst>
              </a:tr>
              <a:tr h="370840">
                <a:tc>
                  <a:txBody>
                    <a:bodyPr/>
                    <a:lstStyle/>
                    <a:p>
                      <a:r>
                        <a:rPr lang="es-ES" dirty="0"/>
                        <a:t>Imprimir</a:t>
                      </a:r>
                    </a:p>
                  </a:txBody>
                  <a:tcPr/>
                </a:tc>
                <a:tc>
                  <a:txBody>
                    <a:bodyPr/>
                    <a:lstStyle/>
                    <a:p>
                      <a:r>
                        <a:rPr lang="es-ES" dirty="0" err="1"/>
                        <a:t>Ctrl+P</a:t>
                      </a:r>
                      <a:endParaRPr lang="es-ES" dirty="0"/>
                    </a:p>
                  </a:txBody>
                  <a:tcPr/>
                </a:tc>
                <a:extLst>
                  <a:ext uri="{0D108BD9-81ED-4DB2-BD59-A6C34878D82A}">
                    <a16:rowId xmlns:a16="http://schemas.microsoft.com/office/drawing/2014/main" val="1577978721"/>
                  </a:ext>
                </a:extLst>
              </a:tr>
            </a:tbl>
          </a:graphicData>
        </a:graphic>
      </p:graphicFrame>
      <p:graphicFrame>
        <p:nvGraphicFramePr>
          <p:cNvPr id="5" name="Tabla 4">
            <a:extLst>
              <a:ext uri="{FF2B5EF4-FFF2-40B4-BE49-F238E27FC236}">
                <a16:creationId xmlns:a16="http://schemas.microsoft.com/office/drawing/2014/main" id="{363BF431-1AAA-4F75-AE8C-042BB1BFCC17}"/>
              </a:ext>
            </a:extLst>
          </p:cNvPr>
          <p:cNvGraphicFramePr>
            <a:graphicFrameLocks noGrp="1"/>
          </p:cNvGraphicFramePr>
          <p:nvPr>
            <p:extLst>
              <p:ext uri="{D42A27DB-BD31-4B8C-83A1-F6EECF244321}">
                <p14:modId xmlns:p14="http://schemas.microsoft.com/office/powerpoint/2010/main" val="3295365093"/>
              </p:ext>
            </p:extLst>
          </p:nvPr>
        </p:nvGraphicFramePr>
        <p:xfrm>
          <a:off x="6126480" y="1846263"/>
          <a:ext cx="5029200" cy="1854200"/>
        </p:xfrm>
        <a:graphic>
          <a:graphicData uri="http://schemas.openxmlformats.org/drawingml/2006/table">
            <a:tbl>
              <a:tblPr firstRow="1" bandRow="1">
                <a:tableStyleId>{5C22544A-7EE6-4342-B048-85BDC9FD1C3A}</a:tableStyleId>
              </a:tblPr>
              <a:tblGrid>
                <a:gridCol w="2514600">
                  <a:extLst>
                    <a:ext uri="{9D8B030D-6E8A-4147-A177-3AD203B41FA5}">
                      <a16:colId xmlns:a16="http://schemas.microsoft.com/office/drawing/2014/main" val="688137841"/>
                    </a:ext>
                  </a:extLst>
                </a:gridCol>
                <a:gridCol w="2514600">
                  <a:extLst>
                    <a:ext uri="{9D8B030D-6E8A-4147-A177-3AD203B41FA5}">
                      <a16:colId xmlns:a16="http://schemas.microsoft.com/office/drawing/2014/main" val="217455922"/>
                    </a:ext>
                  </a:extLst>
                </a:gridCol>
              </a:tblGrid>
              <a:tr h="370840">
                <a:tc gridSpan="2">
                  <a:txBody>
                    <a:bodyPr/>
                    <a:lstStyle/>
                    <a:p>
                      <a:pPr algn="ctr"/>
                      <a:r>
                        <a:rPr lang="es-ES" dirty="0"/>
                        <a:t>Menú Herramientas</a:t>
                      </a:r>
                    </a:p>
                  </a:txBody>
                  <a:tcPr/>
                </a:tc>
                <a:tc hMerge="1">
                  <a:txBody>
                    <a:bodyPr/>
                    <a:lstStyle/>
                    <a:p>
                      <a:endParaRPr lang="es-ES" dirty="0"/>
                    </a:p>
                  </a:txBody>
                  <a:tcPr/>
                </a:tc>
                <a:extLst>
                  <a:ext uri="{0D108BD9-81ED-4DB2-BD59-A6C34878D82A}">
                    <a16:rowId xmlns:a16="http://schemas.microsoft.com/office/drawing/2014/main" val="507390241"/>
                  </a:ext>
                </a:extLst>
              </a:tr>
              <a:tr h="370840">
                <a:tc>
                  <a:txBody>
                    <a:bodyPr/>
                    <a:lstStyle/>
                    <a:p>
                      <a:r>
                        <a:rPr lang="es-ES" dirty="0"/>
                        <a:t>Ortografía y Gramática</a:t>
                      </a:r>
                    </a:p>
                  </a:txBody>
                  <a:tcPr/>
                </a:tc>
                <a:tc>
                  <a:txBody>
                    <a:bodyPr/>
                    <a:lstStyle/>
                    <a:p>
                      <a:r>
                        <a:rPr lang="es-ES" dirty="0"/>
                        <a:t>F7</a:t>
                      </a:r>
                    </a:p>
                  </a:txBody>
                  <a:tcPr/>
                </a:tc>
                <a:extLst>
                  <a:ext uri="{0D108BD9-81ED-4DB2-BD59-A6C34878D82A}">
                    <a16:rowId xmlns:a16="http://schemas.microsoft.com/office/drawing/2014/main" val="1320539702"/>
                  </a:ext>
                </a:extLst>
              </a:tr>
              <a:tr h="370840">
                <a:tc>
                  <a:txBody>
                    <a:bodyPr/>
                    <a:lstStyle/>
                    <a:p>
                      <a:r>
                        <a:rPr lang="es-ES" dirty="0"/>
                        <a:t>Sinónimos</a:t>
                      </a:r>
                    </a:p>
                  </a:txBody>
                  <a:tcPr/>
                </a:tc>
                <a:tc>
                  <a:txBody>
                    <a:bodyPr/>
                    <a:lstStyle/>
                    <a:p>
                      <a:r>
                        <a:rPr lang="es-ES" dirty="0"/>
                        <a:t>Mayus+F7</a:t>
                      </a:r>
                    </a:p>
                  </a:txBody>
                  <a:tcPr/>
                </a:tc>
                <a:extLst>
                  <a:ext uri="{0D108BD9-81ED-4DB2-BD59-A6C34878D82A}">
                    <a16:rowId xmlns:a16="http://schemas.microsoft.com/office/drawing/2014/main" val="1806082520"/>
                  </a:ext>
                </a:extLst>
              </a:tr>
              <a:tr h="370840">
                <a:tc>
                  <a:txBody>
                    <a:bodyPr/>
                    <a:lstStyle/>
                    <a:p>
                      <a:r>
                        <a:rPr lang="es-ES" dirty="0"/>
                        <a:t>Control de cambios</a:t>
                      </a:r>
                    </a:p>
                  </a:txBody>
                  <a:tcPr/>
                </a:tc>
                <a:tc>
                  <a:txBody>
                    <a:bodyPr/>
                    <a:lstStyle/>
                    <a:p>
                      <a:r>
                        <a:rPr lang="es-ES" dirty="0" err="1"/>
                        <a:t>Ctrl+Mayus+E</a:t>
                      </a:r>
                      <a:endParaRPr lang="es-ES" dirty="0"/>
                    </a:p>
                  </a:txBody>
                  <a:tcPr/>
                </a:tc>
                <a:extLst>
                  <a:ext uri="{0D108BD9-81ED-4DB2-BD59-A6C34878D82A}">
                    <a16:rowId xmlns:a16="http://schemas.microsoft.com/office/drawing/2014/main" val="3909639822"/>
                  </a:ext>
                </a:extLst>
              </a:tr>
              <a:tr h="370840">
                <a:tc>
                  <a:txBody>
                    <a:bodyPr/>
                    <a:lstStyle/>
                    <a:p>
                      <a:r>
                        <a:rPr lang="es-ES" dirty="0"/>
                        <a:t>Macros</a:t>
                      </a:r>
                    </a:p>
                  </a:txBody>
                  <a:tcPr/>
                </a:tc>
                <a:tc>
                  <a:txBody>
                    <a:bodyPr/>
                    <a:lstStyle/>
                    <a:p>
                      <a:r>
                        <a:rPr lang="es-ES" dirty="0"/>
                        <a:t>Alt+F8</a:t>
                      </a:r>
                    </a:p>
                  </a:txBody>
                  <a:tcPr/>
                </a:tc>
                <a:extLst>
                  <a:ext uri="{0D108BD9-81ED-4DB2-BD59-A6C34878D82A}">
                    <a16:rowId xmlns:a16="http://schemas.microsoft.com/office/drawing/2014/main" val="842390892"/>
                  </a:ext>
                </a:extLst>
              </a:tr>
            </a:tbl>
          </a:graphicData>
        </a:graphic>
      </p:graphicFrame>
      <p:graphicFrame>
        <p:nvGraphicFramePr>
          <p:cNvPr id="6" name="Tabla 5">
            <a:extLst>
              <a:ext uri="{FF2B5EF4-FFF2-40B4-BE49-F238E27FC236}">
                <a16:creationId xmlns:a16="http://schemas.microsoft.com/office/drawing/2014/main" id="{31B523DF-7C5E-4AEF-A56D-0683311F676C}"/>
              </a:ext>
            </a:extLst>
          </p:cNvPr>
          <p:cNvGraphicFramePr>
            <a:graphicFrameLocks noGrp="1"/>
          </p:cNvGraphicFramePr>
          <p:nvPr>
            <p:extLst>
              <p:ext uri="{D42A27DB-BD31-4B8C-83A1-F6EECF244321}">
                <p14:modId xmlns:p14="http://schemas.microsoft.com/office/powerpoint/2010/main" val="1392960158"/>
              </p:ext>
            </p:extLst>
          </p:nvPr>
        </p:nvGraphicFramePr>
        <p:xfrm>
          <a:off x="6126480" y="3700463"/>
          <a:ext cx="5029200" cy="1112520"/>
        </p:xfrm>
        <a:graphic>
          <a:graphicData uri="http://schemas.openxmlformats.org/drawingml/2006/table">
            <a:tbl>
              <a:tblPr firstRow="1" bandRow="1">
                <a:tableStyleId>{5C22544A-7EE6-4342-B048-85BDC9FD1C3A}</a:tableStyleId>
              </a:tblPr>
              <a:tblGrid>
                <a:gridCol w="2514600">
                  <a:extLst>
                    <a:ext uri="{9D8B030D-6E8A-4147-A177-3AD203B41FA5}">
                      <a16:colId xmlns:a16="http://schemas.microsoft.com/office/drawing/2014/main" val="3667660560"/>
                    </a:ext>
                  </a:extLst>
                </a:gridCol>
                <a:gridCol w="2514600">
                  <a:extLst>
                    <a:ext uri="{9D8B030D-6E8A-4147-A177-3AD203B41FA5}">
                      <a16:colId xmlns:a16="http://schemas.microsoft.com/office/drawing/2014/main" val="2251283011"/>
                    </a:ext>
                  </a:extLst>
                </a:gridCol>
              </a:tblGrid>
              <a:tr h="370840">
                <a:tc gridSpan="2">
                  <a:txBody>
                    <a:bodyPr/>
                    <a:lstStyle/>
                    <a:p>
                      <a:pPr algn="ctr"/>
                      <a:r>
                        <a:rPr lang="es-ES" dirty="0"/>
                        <a:t>Menú</a:t>
                      </a:r>
                    </a:p>
                  </a:txBody>
                  <a:tcPr/>
                </a:tc>
                <a:tc hMerge="1">
                  <a:txBody>
                    <a:bodyPr/>
                    <a:lstStyle/>
                    <a:p>
                      <a:endParaRPr lang="es-ES" dirty="0"/>
                    </a:p>
                  </a:txBody>
                  <a:tcPr/>
                </a:tc>
                <a:extLst>
                  <a:ext uri="{0D108BD9-81ED-4DB2-BD59-A6C34878D82A}">
                    <a16:rowId xmlns:a16="http://schemas.microsoft.com/office/drawing/2014/main" val="3520481131"/>
                  </a:ext>
                </a:extLst>
              </a:tr>
              <a:tr h="370840">
                <a:tc>
                  <a:txBody>
                    <a:bodyPr/>
                    <a:lstStyle/>
                    <a:p>
                      <a:r>
                        <a:rPr lang="es-ES" dirty="0"/>
                        <a:t>Ayuda</a:t>
                      </a:r>
                    </a:p>
                  </a:txBody>
                  <a:tcPr/>
                </a:tc>
                <a:tc>
                  <a:txBody>
                    <a:bodyPr/>
                    <a:lstStyle/>
                    <a:p>
                      <a:r>
                        <a:rPr lang="es-ES" dirty="0"/>
                        <a:t>F1</a:t>
                      </a:r>
                    </a:p>
                  </a:txBody>
                  <a:tcPr/>
                </a:tc>
                <a:extLst>
                  <a:ext uri="{0D108BD9-81ED-4DB2-BD59-A6C34878D82A}">
                    <a16:rowId xmlns:a16="http://schemas.microsoft.com/office/drawing/2014/main" val="2864635128"/>
                  </a:ext>
                </a:extLst>
              </a:tr>
              <a:tr h="370840">
                <a:tc>
                  <a:txBody>
                    <a:bodyPr/>
                    <a:lstStyle/>
                    <a:p>
                      <a:r>
                        <a:rPr lang="es-ES" dirty="0"/>
                        <a:t>¿Qué es esto?</a:t>
                      </a:r>
                    </a:p>
                  </a:txBody>
                  <a:tcPr/>
                </a:tc>
                <a:tc>
                  <a:txBody>
                    <a:bodyPr/>
                    <a:lstStyle/>
                    <a:p>
                      <a:r>
                        <a:rPr lang="es-ES" dirty="0"/>
                        <a:t>Mayus+F1</a:t>
                      </a:r>
                    </a:p>
                  </a:txBody>
                  <a:tcPr/>
                </a:tc>
                <a:extLst>
                  <a:ext uri="{0D108BD9-81ED-4DB2-BD59-A6C34878D82A}">
                    <a16:rowId xmlns:a16="http://schemas.microsoft.com/office/drawing/2014/main" val="1419105724"/>
                  </a:ext>
                </a:extLst>
              </a:tr>
            </a:tbl>
          </a:graphicData>
        </a:graphic>
      </p:graphicFrame>
      <p:graphicFrame>
        <p:nvGraphicFramePr>
          <p:cNvPr id="7" name="Tabla 6">
            <a:extLst>
              <a:ext uri="{FF2B5EF4-FFF2-40B4-BE49-F238E27FC236}">
                <a16:creationId xmlns:a16="http://schemas.microsoft.com/office/drawing/2014/main" id="{BF5F84A8-E079-4076-9C63-DDA597D68189}"/>
              </a:ext>
            </a:extLst>
          </p:cNvPr>
          <p:cNvGraphicFramePr>
            <a:graphicFrameLocks noGrp="1"/>
          </p:cNvGraphicFramePr>
          <p:nvPr>
            <p:extLst>
              <p:ext uri="{D42A27DB-BD31-4B8C-83A1-F6EECF244321}">
                <p14:modId xmlns:p14="http://schemas.microsoft.com/office/powerpoint/2010/main" val="2745160995"/>
              </p:ext>
            </p:extLst>
          </p:nvPr>
        </p:nvGraphicFramePr>
        <p:xfrm>
          <a:off x="1097280" y="4008121"/>
          <a:ext cx="4998720" cy="1854200"/>
        </p:xfrm>
        <a:graphic>
          <a:graphicData uri="http://schemas.openxmlformats.org/drawingml/2006/table">
            <a:tbl>
              <a:tblPr firstRow="1" bandRow="1">
                <a:tableStyleId>{5C22544A-7EE6-4342-B048-85BDC9FD1C3A}</a:tableStyleId>
              </a:tblPr>
              <a:tblGrid>
                <a:gridCol w="2499360">
                  <a:extLst>
                    <a:ext uri="{9D8B030D-6E8A-4147-A177-3AD203B41FA5}">
                      <a16:colId xmlns:a16="http://schemas.microsoft.com/office/drawing/2014/main" val="3667660560"/>
                    </a:ext>
                  </a:extLst>
                </a:gridCol>
                <a:gridCol w="2499360">
                  <a:extLst>
                    <a:ext uri="{9D8B030D-6E8A-4147-A177-3AD203B41FA5}">
                      <a16:colId xmlns:a16="http://schemas.microsoft.com/office/drawing/2014/main" val="2251283011"/>
                    </a:ext>
                  </a:extLst>
                </a:gridCol>
              </a:tblGrid>
              <a:tr h="370840">
                <a:tc gridSpan="2">
                  <a:txBody>
                    <a:bodyPr/>
                    <a:lstStyle/>
                    <a:p>
                      <a:pPr algn="ctr"/>
                      <a:r>
                        <a:rPr lang="es-ES" dirty="0"/>
                        <a:t>Alineaciones</a:t>
                      </a:r>
                    </a:p>
                  </a:txBody>
                  <a:tcPr/>
                </a:tc>
                <a:tc hMerge="1">
                  <a:txBody>
                    <a:bodyPr/>
                    <a:lstStyle/>
                    <a:p>
                      <a:endParaRPr lang="es-ES" dirty="0"/>
                    </a:p>
                  </a:txBody>
                  <a:tcPr/>
                </a:tc>
                <a:extLst>
                  <a:ext uri="{0D108BD9-81ED-4DB2-BD59-A6C34878D82A}">
                    <a16:rowId xmlns:a16="http://schemas.microsoft.com/office/drawing/2014/main" val="3520481131"/>
                  </a:ext>
                </a:extLst>
              </a:tr>
              <a:tr h="370840">
                <a:tc>
                  <a:txBody>
                    <a:bodyPr/>
                    <a:lstStyle/>
                    <a:p>
                      <a:r>
                        <a:rPr lang="es-ES" dirty="0"/>
                        <a:t>Izquierda</a:t>
                      </a:r>
                    </a:p>
                  </a:txBody>
                  <a:tcPr/>
                </a:tc>
                <a:tc>
                  <a:txBody>
                    <a:bodyPr/>
                    <a:lstStyle/>
                    <a:p>
                      <a:r>
                        <a:rPr lang="es-ES" dirty="0" err="1"/>
                        <a:t>Ctrl+Q</a:t>
                      </a:r>
                      <a:endParaRPr lang="es-ES" dirty="0"/>
                    </a:p>
                  </a:txBody>
                  <a:tcPr/>
                </a:tc>
                <a:extLst>
                  <a:ext uri="{0D108BD9-81ED-4DB2-BD59-A6C34878D82A}">
                    <a16:rowId xmlns:a16="http://schemas.microsoft.com/office/drawing/2014/main" val="2864635128"/>
                  </a:ext>
                </a:extLst>
              </a:tr>
              <a:tr h="370840">
                <a:tc>
                  <a:txBody>
                    <a:bodyPr/>
                    <a:lstStyle/>
                    <a:p>
                      <a:r>
                        <a:rPr lang="es-ES" dirty="0"/>
                        <a:t>Derecha</a:t>
                      </a:r>
                    </a:p>
                  </a:txBody>
                  <a:tcPr/>
                </a:tc>
                <a:tc>
                  <a:txBody>
                    <a:bodyPr/>
                    <a:lstStyle/>
                    <a:p>
                      <a:r>
                        <a:rPr lang="es-ES" dirty="0" err="1"/>
                        <a:t>Ctrl+D</a:t>
                      </a:r>
                      <a:endParaRPr lang="es-ES" dirty="0"/>
                    </a:p>
                  </a:txBody>
                  <a:tcPr/>
                </a:tc>
                <a:extLst>
                  <a:ext uri="{0D108BD9-81ED-4DB2-BD59-A6C34878D82A}">
                    <a16:rowId xmlns:a16="http://schemas.microsoft.com/office/drawing/2014/main" val="1419105724"/>
                  </a:ext>
                </a:extLst>
              </a:tr>
              <a:tr h="370840">
                <a:tc>
                  <a:txBody>
                    <a:bodyPr/>
                    <a:lstStyle/>
                    <a:p>
                      <a:r>
                        <a:rPr lang="es-ES" dirty="0"/>
                        <a:t>Centro</a:t>
                      </a:r>
                    </a:p>
                  </a:txBody>
                  <a:tcPr/>
                </a:tc>
                <a:tc>
                  <a:txBody>
                    <a:bodyPr/>
                    <a:lstStyle/>
                    <a:p>
                      <a:r>
                        <a:rPr lang="es-ES" dirty="0" err="1"/>
                        <a:t>Ctrl+T</a:t>
                      </a:r>
                      <a:endParaRPr lang="es-ES" dirty="0"/>
                    </a:p>
                  </a:txBody>
                  <a:tcPr/>
                </a:tc>
                <a:extLst>
                  <a:ext uri="{0D108BD9-81ED-4DB2-BD59-A6C34878D82A}">
                    <a16:rowId xmlns:a16="http://schemas.microsoft.com/office/drawing/2014/main" val="2321645089"/>
                  </a:ext>
                </a:extLst>
              </a:tr>
              <a:tr h="370840">
                <a:tc>
                  <a:txBody>
                    <a:bodyPr/>
                    <a:lstStyle/>
                    <a:p>
                      <a:r>
                        <a:rPr lang="es-ES" dirty="0"/>
                        <a:t>Justificada</a:t>
                      </a:r>
                    </a:p>
                  </a:txBody>
                  <a:tcPr/>
                </a:tc>
                <a:tc>
                  <a:txBody>
                    <a:bodyPr/>
                    <a:lstStyle/>
                    <a:p>
                      <a:r>
                        <a:rPr lang="es-ES" dirty="0" err="1"/>
                        <a:t>Ctrl+J</a:t>
                      </a:r>
                      <a:endParaRPr lang="es-ES" dirty="0"/>
                    </a:p>
                  </a:txBody>
                  <a:tcPr/>
                </a:tc>
                <a:extLst>
                  <a:ext uri="{0D108BD9-81ED-4DB2-BD59-A6C34878D82A}">
                    <a16:rowId xmlns:a16="http://schemas.microsoft.com/office/drawing/2014/main" val="2345213268"/>
                  </a:ext>
                </a:extLst>
              </a:tr>
            </a:tbl>
          </a:graphicData>
        </a:graphic>
      </p:graphicFrame>
      <p:graphicFrame>
        <p:nvGraphicFramePr>
          <p:cNvPr id="8" name="Tabla 7">
            <a:extLst>
              <a:ext uri="{FF2B5EF4-FFF2-40B4-BE49-F238E27FC236}">
                <a16:creationId xmlns:a16="http://schemas.microsoft.com/office/drawing/2014/main" id="{DFCD4ACA-CD83-462D-B416-3B7095486926}"/>
              </a:ext>
            </a:extLst>
          </p:cNvPr>
          <p:cNvGraphicFramePr>
            <a:graphicFrameLocks noGrp="1"/>
          </p:cNvGraphicFramePr>
          <p:nvPr>
            <p:extLst>
              <p:ext uri="{D42A27DB-BD31-4B8C-83A1-F6EECF244321}">
                <p14:modId xmlns:p14="http://schemas.microsoft.com/office/powerpoint/2010/main" val="1573668782"/>
              </p:ext>
            </p:extLst>
          </p:nvPr>
        </p:nvGraphicFramePr>
        <p:xfrm>
          <a:off x="6126480" y="4812983"/>
          <a:ext cx="5029200" cy="1112520"/>
        </p:xfrm>
        <a:graphic>
          <a:graphicData uri="http://schemas.openxmlformats.org/drawingml/2006/table">
            <a:tbl>
              <a:tblPr firstRow="1" bandRow="1">
                <a:tableStyleId>{5C22544A-7EE6-4342-B048-85BDC9FD1C3A}</a:tableStyleId>
              </a:tblPr>
              <a:tblGrid>
                <a:gridCol w="2514600">
                  <a:extLst>
                    <a:ext uri="{9D8B030D-6E8A-4147-A177-3AD203B41FA5}">
                      <a16:colId xmlns:a16="http://schemas.microsoft.com/office/drawing/2014/main" val="3667660560"/>
                    </a:ext>
                  </a:extLst>
                </a:gridCol>
                <a:gridCol w="2514600">
                  <a:extLst>
                    <a:ext uri="{9D8B030D-6E8A-4147-A177-3AD203B41FA5}">
                      <a16:colId xmlns:a16="http://schemas.microsoft.com/office/drawing/2014/main" val="2251283011"/>
                    </a:ext>
                  </a:extLst>
                </a:gridCol>
              </a:tblGrid>
              <a:tr h="370840">
                <a:tc gridSpan="2">
                  <a:txBody>
                    <a:bodyPr/>
                    <a:lstStyle/>
                    <a:p>
                      <a:pPr algn="ctr"/>
                      <a:r>
                        <a:rPr lang="es-ES" dirty="0"/>
                        <a:t>Saltos</a:t>
                      </a:r>
                    </a:p>
                  </a:txBody>
                  <a:tcPr/>
                </a:tc>
                <a:tc hMerge="1">
                  <a:txBody>
                    <a:bodyPr/>
                    <a:lstStyle/>
                    <a:p>
                      <a:endParaRPr lang="es-ES" dirty="0"/>
                    </a:p>
                  </a:txBody>
                  <a:tcPr/>
                </a:tc>
                <a:extLst>
                  <a:ext uri="{0D108BD9-81ED-4DB2-BD59-A6C34878D82A}">
                    <a16:rowId xmlns:a16="http://schemas.microsoft.com/office/drawing/2014/main" val="3520481131"/>
                  </a:ext>
                </a:extLst>
              </a:tr>
              <a:tr h="370840">
                <a:tc>
                  <a:txBody>
                    <a:bodyPr/>
                    <a:lstStyle/>
                    <a:p>
                      <a:r>
                        <a:rPr lang="es-ES" dirty="0"/>
                        <a:t>Página</a:t>
                      </a:r>
                    </a:p>
                  </a:txBody>
                  <a:tcPr/>
                </a:tc>
                <a:tc>
                  <a:txBody>
                    <a:bodyPr/>
                    <a:lstStyle/>
                    <a:p>
                      <a:r>
                        <a:rPr lang="es-ES" dirty="0" err="1"/>
                        <a:t>Ctrl+Enter</a:t>
                      </a:r>
                      <a:endParaRPr lang="es-ES" dirty="0"/>
                    </a:p>
                  </a:txBody>
                  <a:tcPr/>
                </a:tc>
                <a:extLst>
                  <a:ext uri="{0D108BD9-81ED-4DB2-BD59-A6C34878D82A}">
                    <a16:rowId xmlns:a16="http://schemas.microsoft.com/office/drawing/2014/main" val="2864635128"/>
                  </a:ext>
                </a:extLst>
              </a:tr>
              <a:tr h="370840">
                <a:tc>
                  <a:txBody>
                    <a:bodyPr/>
                    <a:lstStyle/>
                    <a:p>
                      <a:r>
                        <a:rPr lang="es-ES" dirty="0"/>
                        <a:t>Columna</a:t>
                      </a:r>
                    </a:p>
                  </a:txBody>
                  <a:tcPr/>
                </a:tc>
                <a:tc>
                  <a:txBody>
                    <a:bodyPr/>
                    <a:lstStyle/>
                    <a:p>
                      <a:r>
                        <a:rPr lang="es-ES" dirty="0" err="1"/>
                        <a:t>Ctrl+Mayus+Enter</a:t>
                      </a:r>
                      <a:endParaRPr lang="es-ES" dirty="0"/>
                    </a:p>
                  </a:txBody>
                  <a:tcPr/>
                </a:tc>
                <a:extLst>
                  <a:ext uri="{0D108BD9-81ED-4DB2-BD59-A6C34878D82A}">
                    <a16:rowId xmlns:a16="http://schemas.microsoft.com/office/drawing/2014/main" val="1419105724"/>
                  </a:ext>
                </a:extLst>
              </a:tr>
            </a:tbl>
          </a:graphicData>
        </a:graphic>
      </p:graphicFrame>
    </p:spTree>
    <p:extLst>
      <p:ext uri="{BB962C8B-B14F-4D97-AF65-F5344CB8AC3E}">
        <p14:creationId xmlns:p14="http://schemas.microsoft.com/office/powerpoint/2010/main" val="33334790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1612A2B-9440-467A-A416-6CB9DC5538D7}"/>
              </a:ext>
            </a:extLst>
          </p:cNvPr>
          <p:cNvSpPr>
            <a:spLocks noGrp="1"/>
          </p:cNvSpPr>
          <p:nvPr>
            <p:ph type="title"/>
          </p:nvPr>
        </p:nvSpPr>
        <p:spPr>
          <a:xfrm>
            <a:off x="1097280" y="286603"/>
            <a:ext cx="10058400" cy="1450757"/>
          </a:xfrm>
        </p:spPr>
        <p:txBody>
          <a:bodyPr/>
          <a:lstStyle/>
          <a:p>
            <a:r>
              <a:rPr lang="es-ES"/>
              <a:t>Gráficos: Marca de agua</a:t>
            </a:r>
            <a:endParaRPr lang="es-ES" dirty="0"/>
          </a:p>
        </p:txBody>
      </p:sp>
      <p:sp>
        <p:nvSpPr>
          <p:cNvPr id="3" name="Marcador de contenido 2">
            <a:extLst>
              <a:ext uri="{FF2B5EF4-FFF2-40B4-BE49-F238E27FC236}">
                <a16:creationId xmlns:a16="http://schemas.microsoft.com/office/drawing/2014/main" id="{5F853101-21CA-4357-83F7-17782E45C118}"/>
              </a:ext>
            </a:extLst>
          </p:cNvPr>
          <p:cNvSpPr>
            <a:spLocks noGrp="1"/>
          </p:cNvSpPr>
          <p:nvPr>
            <p:ph idx="1"/>
          </p:nvPr>
        </p:nvSpPr>
        <p:spPr>
          <a:xfrm>
            <a:off x="1097280" y="1845734"/>
            <a:ext cx="10058400" cy="4023360"/>
          </a:xfrm>
        </p:spPr>
        <p:txBody>
          <a:bodyPr/>
          <a:lstStyle/>
          <a:p>
            <a:r>
              <a:rPr lang="es-ES"/>
              <a:t>Se accede a través de diseño -&gt; Marca de agua</a:t>
            </a:r>
            <a:endParaRPr lang="es-ES" dirty="0"/>
          </a:p>
        </p:txBody>
      </p:sp>
      <p:pic>
        <p:nvPicPr>
          <p:cNvPr id="4" name="Imagen 3">
            <a:extLst>
              <a:ext uri="{FF2B5EF4-FFF2-40B4-BE49-F238E27FC236}">
                <a16:creationId xmlns:a16="http://schemas.microsoft.com/office/drawing/2014/main" id="{D3D34070-DF45-466E-A8F6-4E841BCF7405}"/>
              </a:ext>
            </a:extLst>
          </p:cNvPr>
          <p:cNvPicPr>
            <a:picLocks noChangeAspect="1"/>
          </p:cNvPicPr>
          <p:nvPr/>
        </p:nvPicPr>
        <p:blipFill>
          <a:blip r:embed="rId2"/>
          <a:stretch>
            <a:fillRect/>
          </a:stretch>
        </p:blipFill>
        <p:spPr>
          <a:xfrm>
            <a:off x="1212046" y="2214774"/>
            <a:ext cx="9828867" cy="4356623"/>
          </a:xfrm>
          <a:prstGeom prst="rect">
            <a:avLst/>
          </a:prstGeom>
        </p:spPr>
      </p:pic>
    </p:spTree>
    <p:extLst>
      <p:ext uri="{BB962C8B-B14F-4D97-AF65-F5344CB8AC3E}">
        <p14:creationId xmlns:p14="http://schemas.microsoft.com/office/powerpoint/2010/main" val="33729774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51A4D9-4DA1-4457-B453-7770D4109FDB}"/>
              </a:ext>
            </a:extLst>
          </p:cNvPr>
          <p:cNvSpPr>
            <a:spLocks noGrp="1"/>
          </p:cNvSpPr>
          <p:nvPr>
            <p:ph type="title"/>
          </p:nvPr>
        </p:nvSpPr>
        <p:spPr/>
        <p:txBody>
          <a:bodyPr/>
          <a:lstStyle/>
          <a:p>
            <a:r>
              <a:rPr lang="es-ES" dirty="0"/>
              <a:t>Referencias</a:t>
            </a:r>
          </a:p>
        </p:txBody>
      </p:sp>
      <p:sp>
        <p:nvSpPr>
          <p:cNvPr id="3" name="Marcador de contenido 2">
            <a:extLst>
              <a:ext uri="{FF2B5EF4-FFF2-40B4-BE49-F238E27FC236}">
                <a16:creationId xmlns:a16="http://schemas.microsoft.com/office/drawing/2014/main" id="{8229F212-C07C-4F5C-ABDF-1780B876649A}"/>
              </a:ext>
            </a:extLst>
          </p:cNvPr>
          <p:cNvSpPr>
            <a:spLocks noGrp="1"/>
          </p:cNvSpPr>
          <p:nvPr>
            <p:ph idx="1"/>
          </p:nvPr>
        </p:nvSpPr>
        <p:spPr/>
        <p:txBody>
          <a:bodyPr>
            <a:normAutofit fontScale="85000" lnSpcReduction="10000"/>
          </a:bodyPr>
          <a:lstStyle/>
          <a:p>
            <a:r>
              <a:rPr lang="es-ES" dirty="0"/>
              <a:t>Desde la ficha referencias podemos crear enlaces y menciones a distintos elementos del documento, permitiéndonos elegir entre los distintos tipos en función de los contenidos a los que deseamos acceder:</a:t>
            </a:r>
          </a:p>
          <a:p>
            <a:r>
              <a:rPr lang="es-ES" dirty="0"/>
              <a:t> </a:t>
            </a:r>
            <a:r>
              <a:rPr lang="es-ES" b="1" dirty="0"/>
              <a:t>- Tabla de contenido: </a:t>
            </a:r>
            <a:r>
              <a:rPr lang="es-ES" dirty="0"/>
              <a:t>permite la creación de índices a distintos lugares del documento, previamente identificados por un titulo al que le hayamos aplicado un estilo.</a:t>
            </a:r>
            <a:endParaRPr lang="es-ES" b="1" dirty="0"/>
          </a:p>
          <a:p>
            <a:r>
              <a:rPr lang="es-ES" b="1" dirty="0"/>
              <a:t>- Notas al pie: </a:t>
            </a:r>
            <a:r>
              <a:rPr lang="es-ES" dirty="0"/>
              <a:t>Nos permite la creación de dos tipos de notas; notas al pie y notas al final.</a:t>
            </a:r>
            <a:endParaRPr lang="es-ES" b="1" dirty="0"/>
          </a:p>
          <a:p>
            <a:r>
              <a:rPr lang="es-ES" b="1" dirty="0"/>
              <a:t>- Citas y bibliografía: </a:t>
            </a:r>
            <a:r>
              <a:rPr lang="es-ES" dirty="0"/>
              <a:t>una bibliografía es una lista de fuentes consultadas o citadas durante la creación de los documentos que se suele incluir al fin de los documentos. Se pueden generar bibliografías automáticamente basándose en la información de las fuentes proporcionadas para el documento.</a:t>
            </a:r>
          </a:p>
          <a:p>
            <a:r>
              <a:rPr lang="es-ES" b="1" dirty="0"/>
              <a:t>- Títulos: </a:t>
            </a:r>
            <a:r>
              <a:rPr lang="es-ES" dirty="0"/>
              <a:t>Nos permite asociarle títulos a tablas, ilustraciones, ecuaciones para posteriormente crear un índice a los mismos. Así mismo se incluye en este grupo ala posibilidad de crear referencias cruzadas. Una referencia cruzada hace referencia a un elemento que aparece en otra ubicación en un documento.</a:t>
            </a:r>
            <a:endParaRPr lang="es-ES" b="1" dirty="0"/>
          </a:p>
          <a:p>
            <a:r>
              <a:rPr lang="es-ES" b="1" dirty="0"/>
              <a:t>- Índice: </a:t>
            </a:r>
            <a:r>
              <a:rPr lang="es-ES" dirty="0"/>
              <a:t>Nos permite seleccionar las palabras que deseamos en nuestro documento, para posteriormente crear un índice de las mismas; opcionalmente podremos elegir un archivo en el cual tengamos almacenadas las palabras que deseamos marcar.</a:t>
            </a:r>
            <a:endParaRPr lang="es-ES" b="1" dirty="0"/>
          </a:p>
          <a:p>
            <a:endParaRPr lang="es-ES" dirty="0"/>
          </a:p>
        </p:txBody>
      </p:sp>
    </p:spTree>
    <p:extLst>
      <p:ext uri="{BB962C8B-B14F-4D97-AF65-F5344CB8AC3E}">
        <p14:creationId xmlns:p14="http://schemas.microsoft.com/office/powerpoint/2010/main" val="8979631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1E795C-58D4-410A-B58F-FBDB3FF1E2D3}"/>
              </a:ext>
            </a:extLst>
          </p:cNvPr>
          <p:cNvSpPr>
            <a:spLocks noGrp="1"/>
          </p:cNvSpPr>
          <p:nvPr>
            <p:ph type="title"/>
          </p:nvPr>
        </p:nvSpPr>
        <p:spPr/>
        <p:txBody>
          <a:bodyPr/>
          <a:lstStyle/>
          <a:p>
            <a:r>
              <a:rPr lang="es-ES" dirty="0"/>
              <a:t>Herramientas</a:t>
            </a:r>
          </a:p>
        </p:txBody>
      </p:sp>
      <p:sp>
        <p:nvSpPr>
          <p:cNvPr id="3" name="Marcador de contenido 2">
            <a:extLst>
              <a:ext uri="{FF2B5EF4-FFF2-40B4-BE49-F238E27FC236}">
                <a16:creationId xmlns:a16="http://schemas.microsoft.com/office/drawing/2014/main" id="{0A5C5E55-8B1E-42E1-A4A3-96BD298DCAC5}"/>
              </a:ext>
            </a:extLst>
          </p:cNvPr>
          <p:cNvSpPr>
            <a:spLocks noGrp="1"/>
          </p:cNvSpPr>
          <p:nvPr>
            <p:ph idx="1"/>
          </p:nvPr>
        </p:nvSpPr>
        <p:spPr/>
        <p:txBody>
          <a:bodyPr>
            <a:normAutofit fontScale="70000" lnSpcReduction="20000"/>
          </a:bodyPr>
          <a:lstStyle/>
          <a:p>
            <a:r>
              <a:rPr lang="es-ES" b="1" dirty="0"/>
              <a:t>- Ortografía y gramática: </a:t>
            </a:r>
            <a:r>
              <a:rPr lang="es-ES" dirty="0"/>
              <a:t>Permite las opciones relacionadas con la corrección de ortografía del documento.</a:t>
            </a:r>
            <a:endParaRPr lang="es-ES" b="1" dirty="0"/>
          </a:p>
          <a:p>
            <a:r>
              <a:rPr lang="es-ES" b="1" dirty="0"/>
              <a:t>- Sinónimos: </a:t>
            </a:r>
            <a:r>
              <a:rPr lang="es-ES" dirty="0"/>
              <a:t> Herramienta que permite encontrar sinónimos o antónimos de una palabra dada</a:t>
            </a:r>
            <a:endParaRPr lang="es-ES" b="1" dirty="0"/>
          </a:p>
          <a:p>
            <a:r>
              <a:rPr lang="es-ES" b="1" dirty="0"/>
              <a:t>- Contar palabras:</a:t>
            </a:r>
            <a:r>
              <a:rPr lang="es-ES" dirty="0"/>
              <a:t> Nos facilita estadísticas del documento</a:t>
            </a:r>
            <a:endParaRPr lang="es-ES" b="1" dirty="0"/>
          </a:p>
          <a:p>
            <a:r>
              <a:rPr lang="es-ES" b="1" dirty="0"/>
              <a:t>- Proteger documento:</a:t>
            </a:r>
            <a:r>
              <a:rPr lang="es-ES" dirty="0"/>
              <a:t> Permite restringir la edición de un documento.</a:t>
            </a:r>
            <a:endParaRPr lang="es-ES" b="1" dirty="0"/>
          </a:p>
          <a:p>
            <a:r>
              <a:rPr lang="es-ES" b="1" dirty="0"/>
              <a:t>- Control de cambios:</a:t>
            </a:r>
            <a:r>
              <a:rPr lang="es-ES" dirty="0"/>
              <a:t> Herramienta que nos permite seguir los cambios realizados en un documento</a:t>
            </a:r>
            <a:endParaRPr lang="es-ES" b="1" dirty="0"/>
          </a:p>
          <a:p>
            <a:r>
              <a:rPr lang="es-ES" b="1" dirty="0"/>
              <a:t>- Combinar correspondencia:</a:t>
            </a:r>
            <a:r>
              <a:rPr lang="es-ES" dirty="0"/>
              <a:t> Word contempla la creación de cartas personalizadas (Documento principal) y posibilita su envió a distintos destinatarios elegidos de un archivo de datos (Origen de datos) a través de la combinación de correspondencia.</a:t>
            </a:r>
            <a:endParaRPr lang="es-ES" b="1" dirty="0"/>
          </a:p>
          <a:p>
            <a:pPr marL="0" indent="0">
              <a:buNone/>
            </a:pPr>
            <a:r>
              <a:rPr lang="es-ES" b="1" dirty="0"/>
              <a:t>  - Documentos maestros: </a:t>
            </a:r>
            <a:r>
              <a:rPr lang="es-ES" dirty="0"/>
              <a:t> Un documento maestro es un documento que puede contener lo que un documento normal y además contiene enlaces a un conjunto de archivos separados (subdocumentos) que pueden tratarse independientemente como documentos normales. Las modificaciones que se produzcan en los subdocumentos se verán reflejadas automáticamente en el documento maestro, puesto que este lo que contiene son enlaces a estos subdocumentos. Para poder trabajar documentos maestros debemos estar en la vista de </a:t>
            </a:r>
            <a:r>
              <a:rPr lang="es-ES" b="1" dirty="0"/>
              <a:t>Esquema</a:t>
            </a:r>
          </a:p>
          <a:p>
            <a:pPr marL="0" indent="0">
              <a:buNone/>
            </a:pPr>
            <a:r>
              <a:rPr lang="es-ES" b="1" dirty="0"/>
              <a:t>  - Macros:</a:t>
            </a:r>
            <a:r>
              <a:rPr lang="es-ES" dirty="0"/>
              <a:t> A través de la cinta de opciones Vista, podemos ejecutar macros (almacenamiento de pulsaciones de teclas, acciones de comandos, instrucciones, … con el fin de automatizar y economizar tareas repetitivas) y crearlos, para su posterior utilización en el mismo o en distintos documentos</a:t>
            </a:r>
            <a:endParaRPr lang="es-ES" b="1" dirty="0"/>
          </a:p>
        </p:txBody>
      </p:sp>
    </p:spTree>
    <p:extLst>
      <p:ext uri="{BB962C8B-B14F-4D97-AF65-F5344CB8AC3E}">
        <p14:creationId xmlns:p14="http://schemas.microsoft.com/office/powerpoint/2010/main" val="34513953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8C2BABA-5C4A-4E09-9DCD-DE4E5E86C2AF}"/>
              </a:ext>
            </a:extLst>
          </p:cNvPr>
          <p:cNvSpPr>
            <a:spLocks noGrp="1"/>
          </p:cNvSpPr>
          <p:nvPr>
            <p:ph type="title"/>
          </p:nvPr>
        </p:nvSpPr>
        <p:spPr/>
        <p:txBody>
          <a:bodyPr/>
          <a:lstStyle/>
          <a:p>
            <a:r>
              <a:rPr lang="es-ES" dirty="0"/>
              <a:t>Resumen teclas métodos abreviados</a:t>
            </a:r>
          </a:p>
        </p:txBody>
      </p:sp>
      <p:sp>
        <p:nvSpPr>
          <p:cNvPr id="3" name="Marcador de contenido 2">
            <a:extLst>
              <a:ext uri="{FF2B5EF4-FFF2-40B4-BE49-F238E27FC236}">
                <a16:creationId xmlns:a16="http://schemas.microsoft.com/office/drawing/2014/main" id="{6A02679A-5458-4780-8AC7-83BBB0E472FC}"/>
              </a:ext>
            </a:extLst>
          </p:cNvPr>
          <p:cNvSpPr>
            <a:spLocks noGrp="1"/>
          </p:cNvSpPr>
          <p:nvPr>
            <p:ph idx="1"/>
          </p:nvPr>
        </p:nvSpPr>
        <p:spPr/>
        <p:txBody>
          <a:bodyPr/>
          <a:lstStyle/>
          <a:p>
            <a:endParaRPr lang="es-ES" dirty="0"/>
          </a:p>
        </p:txBody>
      </p:sp>
      <p:graphicFrame>
        <p:nvGraphicFramePr>
          <p:cNvPr id="4" name="Marcador de contenido 3">
            <a:extLst>
              <a:ext uri="{FF2B5EF4-FFF2-40B4-BE49-F238E27FC236}">
                <a16:creationId xmlns:a16="http://schemas.microsoft.com/office/drawing/2014/main" id="{99A9BB9E-6A20-4B37-AE33-A408111723E3}"/>
              </a:ext>
            </a:extLst>
          </p:cNvPr>
          <p:cNvGraphicFramePr>
            <a:graphicFrameLocks/>
          </p:cNvGraphicFramePr>
          <p:nvPr>
            <p:extLst>
              <p:ext uri="{D42A27DB-BD31-4B8C-83A1-F6EECF244321}">
                <p14:modId xmlns:p14="http://schemas.microsoft.com/office/powerpoint/2010/main" val="2090321779"/>
              </p:ext>
            </p:extLst>
          </p:nvPr>
        </p:nvGraphicFramePr>
        <p:xfrm>
          <a:off x="1096963" y="1846263"/>
          <a:ext cx="4999038" cy="4079240"/>
        </p:xfrm>
        <a:graphic>
          <a:graphicData uri="http://schemas.openxmlformats.org/drawingml/2006/table">
            <a:tbl>
              <a:tblPr firstRow="1" bandRow="1">
                <a:tableStyleId>{5C22544A-7EE6-4342-B048-85BDC9FD1C3A}</a:tableStyleId>
              </a:tblPr>
              <a:tblGrid>
                <a:gridCol w="2499519">
                  <a:extLst>
                    <a:ext uri="{9D8B030D-6E8A-4147-A177-3AD203B41FA5}">
                      <a16:colId xmlns:a16="http://schemas.microsoft.com/office/drawing/2014/main" val="3610311803"/>
                    </a:ext>
                  </a:extLst>
                </a:gridCol>
                <a:gridCol w="2499519">
                  <a:extLst>
                    <a:ext uri="{9D8B030D-6E8A-4147-A177-3AD203B41FA5}">
                      <a16:colId xmlns:a16="http://schemas.microsoft.com/office/drawing/2014/main" val="3955548732"/>
                    </a:ext>
                  </a:extLst>
                </a:gridCol>
              </a:tblGrid>
              <a:tr h="370840">
                <a:tc gridSpan="2">
                  <a:txBody>
                    <a:bodyPr/>
                    <a:lstStyle/>
                    <a:p>
                      <a:pPr algn="ctr"/>
                      <a:r>
                        <a:rPr lang="es-ES" dirty="0"/>
                        <a:t>Menú Edición</a:t>
                      </a:r>
                    </a:p>
                  </a:txBody>
                  <a:tcPr/>
                </a:tc>
                <a:tc hMerge="1">
                  <a:txBody>
                    <a:bodyPr/>
                    <a:lstStyle/>
                    <a:p>
                      <a:endParaRPr lang="es-ES" dirty="0"/>
                    </a:p>
                  </a:txBody>
                  <a:tcPr/>
                </a:tc>
                <a:extLst>
                  <a:ext uri="{0D108BD9-81ED-4DB2-BD59-A6C34878D82A}">
                    <a16:rowId xmlns:a16="http://schemas.microsoft.com/office/drawing/2014/main" val="368025667"/>
                  </a:ext>
                </a:extLst>
              </a:tr>
              <a:tr h="370840">
                <a:tc>
                  <a:txBody>
                    <a:bodyPr/>
                    <a:lstStyle/>
                    <a:p>
                      <a:r>
                        <a:rPr lang="es-ES" dirty="0"/>
                        <a:t>Deshacer</a:t>
                      </a:r>
                    </a:p>
                  </a:txBody>
                  <a:tcPr/>
                </a:tc>
                <a:tc>
                  <a:txBody>
                    <a:bodyPr/>
                    <a:lstStyle/>
                    <a:p>
                      <a:r>
                        <a:rPr lang="es-ES" dirty="0" err="1"/>
                        <a:t>Ctrl+Z</a:t>
                      </a:r>
                      <a:endParaRPr lang="es-ES" dirty="0"/>
                    </a:p>
                  </a:txBody>
                  <a:tcPr/>
                </a:tc>
                <a:extLst>
                  <a:ext uri="{0D108BD9-81ED-4DB2-BD59-A6C34878D82A}">
                    <a16:rowId xmlns:a16="http://schemas.microsoft.com/office/drawing/2014/main" val="1506459365"/>
                  </a:ext>
                </a:extLst>
              </a:tr>
              <a:tr h="370840">
                <a:tc>
                  <a:txBody>
                    <a:bodyPr/>
                    <a:lstStyle/>
                    <a:p>
                      <a:r>
                        <a:rPr lang="es-ES" dirty="0"/>
                        <a:t>Copiar</a:t>
                      </a:r>
                    </a:p>
                  </a:txBody>
                  <a:tcPr/>
                </a:tc>
                <a:tc>
                  <a:txBody>
                    <a:bodyPr/>
                    <a:lstStyle/>
                    <a:p>
                      <a:r>
                        <a:rPr lang="es-ES" dirty="0" err="1"/>
                        <a:t>Ctrl+C</a:t>
                      </a:r>
                      <a:endParaRPr lang="es-ES" dirty="0"/>
                    </a:p>
                  </a:txBody>
                  <a:tcPr/>
                </a:tc>
                <a:extLst>
                  <a:ext uri="{0D108BD9-81ED-4DB2-BD59-A6C34878D82A}">
                    <a16:rowId xmlns:a16="http://schemas.microsoft.com/office/drawing/2014/main" val="3556249371"/>
                  </a:ext>
                </a:extLst>
              </a:tr>
              <a:tr h="370840">
                <a:tc>
                  <a:txBody>
                    <a:bodyPr/>
                    <a:lstStyle/>
                    <a:p>
                      <a:r>
                        <a:rPr lang="es-ES" dirty="0"/>
                        <a:t>Cortar</a:t>
                      </a:r>
                    </a:p>
                  </a:txBody>
                  <a:tcPr/>
                </a:tc>
                <a:tc>
                  <a:txBody>
                    <a:bodyPr/>
                    <a:lstStyle/>
                    <a:p>
                      <a:r>
                        <a:rPr lang="es-ES" dirty="0" err="1"/>
                        <a:t>Ctrl+X</a:t>
                      </a:r>
                      <a:endParaRPr lang="es-ES" dirty="0"/>
                    </a:p>
                  </a:txBody>
                  <a:tcPr/>
                </a:tc>
                <a:extLst>
                  <a:ext uri="{0D108BD9-81ED-4DB2-BD59-A6C34878D82A}">
                    <a16:rowId xmlns:a16="http://schemas.microsoft.com/office/drawing/2014/main" val="2922615106"/>
                  </a:ext>
                </a:extLst>
              </a:tr>
              <a:tr h="370840">
                <a:tc>
                  <a:txBody>
                    <a:bodyPr/>
                    <a:lstStyle/>
                    <a:p>
                      <a:r>
                        <a:rPr lang="es-ES" dirty="0"/>
                        <a:t>Pegar</a:t>
                      </a:r>
                    </a:p>
                  </a:txBody>
                  <a:tcPr/>
                </a:tc>
                <a:tc>
                  <a:txBody>
                    <a:bodyPr/>
                    <a:lstStyle/>
                    <a:p>
                      <a:r>
                        <a:rPr lang="es-ES" dirty="0" err="1"/>
                        <a:t>Ctrl+V</a:t>
                      </a:r>
                      <a:endParaRPr lang="es-ES" dirty="0"/>
                    </a:p>
                  </a:txBody>
                  <a:tcPr/>
                </a:tc>
                <a:extLst>
                  <a:ext uri="{0D108BD9-81ED-4DB2-BD59-A6C34878D82A}">
                    <a16:rowId xmlns:a16="http://schemas.microsoft.com/office/drawing/2014/main" val="3215799299"/>
                  </a:ext>
                </a:extLst>
              </a:tr>
              <a:tr h="370840">
                <a:tc>
                  <a:txBody>
                    <a:bodyPr/>
                    <a:lstStyle/>
                    <a:p>
                      <a:r>
                        <a:rPr lang="es-ES" dirty="0"/>
                        <a:t>Borrar</a:t>
                      </a:r>
                    </a:p>
                  </a:txBody>
                  <a:tcPr/>
                </a:tc>
                <a:tc>
                  <a:txBody>
                    <a:bodyPr/>
                    <a:lstStyle/>
                    <a:p>
                      <a:r>
                        <a:rPr lang="es-ES" dirty="0"/>
                        <a:t>SUPR.</a:t>
                      </a:r>
                    </a:p>
                  </a:txBody>
                  <a:tcPr/>
                </a:tc>
                <a:extLst>
                  <a:ext uri="{0D108BD9-81ED-4DB2-BD59-A6C34878D82A}">
                    <a16:rowId xmlns:a16="http://schemas.microsoft.com/office/drawing/2014/main" val="1577978721"/>
                  </a:ext>
                </a:extLst>
              </a:tr>
              <a:tr h="370840">
                <a:tc>
                  <a:txBody>
                    <a:bodyPr/>
                    <a:lstStyle/>
                    <a:p>
                      <a:r>
                        <a:rPr lang="es-ES" dirty="0"/>
                        <a:t>Seleccionar todo</a:t>
                      </a:r>
                    </a:p>
                  </a:txBody>
                  <a:tcPr/>
                </a:tc>
                <a:tc>
                  <a:txBody>
                    <a:bodyPr/>
                    <a:lstStyle/>
                    <a:p>
                      <a:r>
                        <a:rPr lang="es-ES" dirty="0" err="1"/>
                        <a:t>Ctrl+E</a:t>
                      </a:r>
                      <a:endParaRPr lang="es-ES" dirty="0"/>
                    </a:p>
                  </a:txBody>
                  <a:tcPr/>
                </a:tc>
                <a:extLst>
                  <a:ext uri="{0D108BD9-81ED-4DB2-BD59-A6C34878D82A}">
                    <a16:rowId xmlns:a16="http://schemas.microsoft.com/office/drawing/2014/main" val="4055296979"/>
                  </a:ext>
                </a:extLst>
              </a:tr>
              <a:tr h="370840">
                <a:tc>
                  <a:txBody>
                    <a:bodyPr/>
                    <a:lstStyle/>
                    <a:p>
                      <a:r>
                        <a:rPr lang="es-ES" dirty="0"/>
                        <a:t>Buscar</a:t>
                      </a:r>
                    </a:p>
                  </a:txBody>
                  <a:tcPr/>
                </a:tc>
                <a:tc>
                  <a:txBody>
                    <a:bodyPr/>
                    <a:lstStyle/>
                    <a:p>
                      <a:r>
                        <a:rPr lang="es-ES" dirty="0" err="1"/>
                        <a:t>Ctrl+B</a:t>
                      </a:r>
                      <a:endParaRPr lang="es-ES" dirty="0"/>
                    </a:p>
                  </a:txBody>
                  <a:tcPr/>
                </a:tc>
                <a:extLst>
                  <a:ext uri="{0D108BD9-81ED-4DB2-BD59-A6C34878D82A}">
                    <a16:rowId xmlns:a16="http://schemas.microsoft.com/office/drawing/2014/main" val="2034715905"/>
                  </a:ext>
                </a:extLst>
              </a:tr>
              <a:tr h="370840">
                <a:tc>
                  <a:txBody>
                    <a:bodyPr/>
                    <a:lstStyle/>
                    <a:p>
                      <a:r>
                        <a:rPr lang="es-ES" dirty="0"/>
                        <a:t>Reemplazar</a:t>
                      </a:r>
                    </a:p>
                  </a:txBody>
                  <a:tcPr/>
                </a:tc>
                <a:tc>
                  <a:txBody>
                    <a:bodyPr/>
                    <a:lstStyle/>
                    <a:p>
                      <a:r>
                        <a:rPr lang="es-ES" dirty="0" err="1"/>
                        <a:t>Ctrl+L</a:t>
                      </a:r>
                      <a:endParaRPr lang="es-ES" dirty="0"/>
                    </a:p>
                  </a:txBody>
                  <a:tcPr/>
                </a:tc>
                <a:extLst>
                  <a:ext uri="{0D108BD9-81ED-4DB2-BD59-A6C34878D82A}">
                    <a16:rowId xmlns:a16="http://schemas.microsoft.com/office/drawing/2014/main" val="3188779679"/>
                  </a:ext>
                </a:extLst>
              </a:tr>
              <a:tr h="370840">
                <a:tc>
                  <a:txBody>
                    <a:bodyPr/>
                    <a:lstStyle/>
                    <a:p>
                      <a:r>
                        <a:rPr lang="es-ES" dirty="0"/>
                        <a:t>Ir A</a:t>
                      </a:r>
                    </a:p>
                  </a:txBody>
                  <a:tcPr/>
                </a:tc>
                <a:tc>
                  <a:txBody>
                    <a:bodyPr/>
                    <a:lstStyle/>
                    <a:p>
                      <a:r>
                        <a:rPr lang="es-ES" dirty="0" err="1"/>
                        <a:t>Ctrl+I</a:t>
                      </a:r>
                      <a:endParaRPr lang="es-ES" dirty="0"/>
                    </a:p>
                  </a:txBody>
                  <a:tcPr/>
                </a:tc>
                <a:extLst>
                  <a:ext uri="{0D108BD9-81ED-4DB2-BD59-A6C34878D82A}">
                    <a16:rowId xmlns:a16="http://schemas.microsoft.com/office/drawing/2014/main" val="4032615063"/>
                  </a:ext>
                </a:extLst>
              </a:tr>
              <a:tr h="370840">
                <a:tc>
                  <a:txBody>
                    <a:bodyPr/>
                    <a:lstStyle/>
                    <a:p>
                      <a:r>
                        <a:rPr lang="es-ES" dirty="0"/>
                        <a:t>Rehacer</a:t>
                      </a:r>
                    </a:p>
                  </a:txBody>
                  <a:tcPr/>
                </a:tc>
                <a:tc>
                  <a:txBody>
                    <a:bodyPr/>
                    <a:lstStyle/>
                    <a:p>
                      <a:r>
                        <a:rPr lang="es-ES" dirty="0" err="1"/>
                        <a:t>Ctrl+Y</a:t>
                      </a:r>
                      <a:endParaRPr lang="es-ES" dirty="0"/>
                    </a:p>
                  </a:txBody>
                  <a:tcPr/>
                </a:tc>
                <a:extLst>
                  <a:ext uri="{0D108BD9-81ED-4DB2-BD59-A6C34878D82A}">
                    <a16:rowId xmlns:a16="http://schemas.microsoft.com/office/drawing/2014/main" val="1608438993"/>
                  </a:ext>
                </a:extLst>
              </a:tr>
            </a:tbl>
          </a:graphicData>
        </a:graphic>
      </p:graphicFrame>
      <p:graphicFrame>
        <p:nvGraphicFramePr>
          <p:cNvPr id="5" name="Marcador de contenido 3">
            <a:extLst>
              <a:ext uri="{FF2B5EF4-FFF2-40B4-BE49-F238E27FC236}">
                <a16:creationId xmlns:a16="http://schemas.microsoft.com/office/drawing/2014/main" id="{F2958F83-5F32-41F1-81E1-1AC22365AFF6}"/>
              </a:ext>
            </a:extLst>
          </p:cNvPr>
          <p:cNvGraphicFramePr>
            <a:graphicFrameLocks/>
          </p:cNvGraphicFramePr>
          <p:nvPr>
            <p:extLst>
              <p:ext uri="{D42A27DB-BD31-4B8C-83A1-F6EECF244321}">
                <p14:modId xmlns:p14="http://schemas.microsoft.com/office/powerpoint/2010/main" val="1271325637"/>
              </p:ext>
            </p:extLst>
          </p:nvPr>
        </p:nvGraphicFramePr>
        <p:xfrm>
          <a:off x="6095682" y="1845734"/>
          <a:ext cx="4999038" cy="1483360"/>
        </p:xfrm>
        <a:graphic>
          <a:graphicData uri="http://schemas.openxmlformats.org/drawingml/2006/table">
            <a:tbl>
              <a:tblPr firstRow="1" bandRow="1">
                <a:tableStyleId>{5C22544A-7EE6-4342-B048-85BDC9FD1C3A}</a:tableStyleId>
              </a:tblPr>
              <a:tblGrid>
                <a:gridCol w="2499519">
                  <a:extLst>
                    <a:ext uri="{9D8B030D-6E8A-4147-A177-3AD203B41FA5}">
                      <a16:colId xmlns:a16="http://schemas.microsoft.com/office/drawing/2014/main" val="3610311803"/>
                    </a:ext>
                  </a:extLst>
                </a:gridCol>
                <a:gridCol w="2499519">
                  <a:extLst>
                    <a:ext uri="{9D8B030D-6E8A-4147-A177-3AD203B41FA5}">
                      <a16:colId xmlns:a16="http://schemas.microsoft.com/office/drawing/2014/main" val="3955548732"/>
                    </a:ext>
                  </a:extLst>
                </a:gridCol>
              </a:tblGrid>
              <a:tr h="370840">
                <a:tc gridSpan="2">
                  <a:txBody>
                    <a:bodyPr/>
                    <a:lstStyle/>
                    <a:p>
                      <a:pPr algn="ctr"/>
                      <a:r>
                        <a:rPr lang="es-ES" dirty="0"/>
                        <a:t>Interlineado</a:t>
                      </a:r>
                    </a:p>
                  </a:txBody>
                  <a:tcPr/>
                </a:tc>
                <a:tc hMerge="1">
                  <a:txBody>
                    <a:bodyPr/>
                    <a:lstStyle/>
                    <a:p>
                      <a:endParaRPr lang="es-ES" dirty="0"/>
                    </a:p>
                  </a:txBody>
                  <a:tcPr/>
                </a:tc>
                <a:extLst>
                  <a:ext uri="{0D108BD9-81ED-4DB2-BD59-A6C34878D82A}">
                    <a16:rowId xmlns:a16="http://schemas.microsoft.com/office/drawing/2014/main" val="368025667"/>
                  </a:ext>
                </a:extLst>
              </a:tr>
              <a:tr h="370840">
                <a:tc>
                  <a:txBody>
                    <a:bodyPr/>
                    <a:lstStyle/>
                    <a:p>
                      <a:r>
                        <a:rPr lang="es-ES" dirty="0"/>
                        <a:t>Sencillo</a:t>
                      </a:r>
                    </a:p>
                  </a:txBody>
                  <a:tcPr/>
                </a:tc>
                <a:tc>
                  <a:txBody>
                    <a:bodyPr/>
                    <a:lstStyle/>
                    <a:p>
                      <a:r>
                        <a:rPr lang="es-ES" dirty="0"/>
                        <a:t>Ctrl+1</a:t>
                      </a:r>
                    </a:p>
                  </a:txBody>
                  <a:tcPr/>
                </a:tc>
                <a:extLst>
                  <a:ext uri="{0D108BD9-81ED-4DB2-BD59-A6C34878D82A}">
                    <a16:rowId xmlns:a16="http://schemas.microsoft.com/office/drawing/2014/main" val="1506459365"/>
                  </a:ext>
                </a:extLst>
              </a:tr>
              <a:tr h="370840">
                <a:tc>
                  <a:txBody>
                    <a:bodyPr/>
                    <a:lstStyle/>
                    <a:p>
                      <a:r>
                        <a:rPr lang="es-ES" dirty="0"/>
                        <a:t>Doble</a:t>
                      </a:r>
                    </a:p>
                  </a:txBody>
                  <a:tcPr/>
                </a:tc>
                <a:tc>
                  <a:txBody>
                    <a:bodyPr/>
                    <a:lstStyle/>
                    <a:p>
                      <a:r>
                        <a:rPr lang="es-ES" dirty="0"/>
                        <a:t>Ctrl+2</a:t>
                      </a:r>
                    </a:p>
                  </a:txBody>
                  <a:tcPr/>
                </a:tc>
                <a:extLst>
                  <a:ext uri="{0D108BD9-81ED-4DB2-BD59-A6C34878D82A}">
                    <a16:rowId xmlns:a16="http://schemas.microsoft.com/office/drawing/2014/main" val="3556249371"/>
                  </a:ext>
                </a:extLst>
              </a:tr>
              <a:tr h="370840">
                <a:tc>
                  <a:txBody>
                    <a:bodyPr/>
                    <a:lstStyle/>
                    <a:p>
                      <a:r>
                        <a:rPr lang="es-ES" dirty="0"/>
                        <a:t>1,5 Líneas</a:t>
                      </a:r>
                    </a:p>
                  </a:txBody>
                  <a:tcPr/>
                </a:tc>
                <a:tc>
                  <a:txBody>
                    <a:bodyPr/>
                    <a:lstStyle/>
                    <a:p>
                      <a:r>
                        <a:rPr lang="es-ES" dirty="0"/>
                        <a:t>Ctrl+5</a:t>
                      </a:r>
                    </a:p>
                  </a:txBody>
                  <a:tcPr/>
                </a:tc>
                <a:extLst>
                  <a:ext uri="{0D108BD9-81ED-4DB2-BD59-A6C34878D82A}">
                    <a16:rowId xmlns:a16="http://schemas.microsoft.com/office/drawing/2014/main" val="2922615106"/>
                  </a:ext>
                </a:extLst>
              </a:tr>
            </a:tbl>
          </a:graphicData>
        </a:graphic>
      </p:graphicFrame>
      <p:graphicFrame>
        <p:nvGraphicFramePr>
          <p:cNvPr id="6" name="Marcador de contenido 3">
            <a:extLst>
              <a:ext uri="{FF2B5EF4-FFF2-40B4-BE49-F238E27FC236}">
                <a16:creationId xmlns:a16="http://schemas.microsoft.com/office/drawing/2014/main" id="{2BB8A89B-FD05-45CA-9794-368AEBC56417}"/>
              </a:ext>
            </a:extLst>
          </p:cNvPr>
          <p:cNvGraphicFramePr>
            <a:graphicFrameLocks/>
          </p:cNvGraphicFramePr>
          <p:nvPr>
            <p:extLst>
              <p:ext uri="{D42A27DB-BD31-4B8C-83A1-F6EECF244321}">
                <p14:modId xmlns:p14="http://schemas.microsoft.com/office/powerpoint/2010/main" val="549720667"/>
              </p:ext>
            </p:extLst>
          </p:nvPr>
        </p:nvGraphicFramePr>
        <p:xfrm>
          <a:off x="6095682" y="3329094"/>
          <a:ext cx="4999038" cy="1112520"/>
        </p:xfrm>
        <a:graphic>
          <a:graphicData uri="http://schemas.openxmlformats.org/drawingml/2006/table">
            <a:tbl>
              <a:tblPr firstRow="1" bandRow="1">
                <a:tableStyleId>{5C22544A-7EE6-4342-B048-85BDC9FD1C3A}</a:tableStyleId>
              </a:tblPr>
              <a:tblGrid>
                <a:gridCol w="2499519">
                  <a:extLst>
                    <a:ext uri="{9D8B030D-6E8A-4147-A177-3AD203B41FA5}">
                      <a16:colId xmlns:a16="http://schemas.microsoft.com/office/drawing/2014/main" val="3610311803"/>
                    </a:ext>
                  </a:extLst>
                </a:gridCol>
                <a:gridCol w="2499519">
                  <a:extLst>
                    <a:ext uri="{9D8B030D-6E8A-4147-A177-3AD203B41FA5}">
                      <a16:colId xmlns:a16="http://schemas.microsoft.com/office/drawing/2014/main" val="3955548732"/>
                    </a:ext>
                  </a:extLst>
                </a:gridCol>
              </a:tblGrid>
              <a:tr h="370840">
                <a:tc gridSpan="2">
                  <a:txBody>
                    <a:bodyPr/>
                    <a:lstStyle/>
                    <a:p>
                      <a:pPr algn="ctr"/>
                      <a:r>
                        <a:rPr lang="es-ES" dirty="0"/>
                        <a:t>Menú Insertar</a:t>
                      </a:r>
                    </a:p>
                  </a:txBody>
                  <a:tcPr/>
                </a:tc>
                <a:tc hMerge="1">
                  <a:txBody>
                    <a:bodyPr/>
                    <a:lstStyle/>
                    <a:p>
                      <a:endParaRPr lang="es-ES" dirty="0"/>
                    </a:p>
                  </a:txBody>
                  <a:tcPr/>
                </a:tc>
                <a:extLst>
                  <a:ext uri="{0D108BD9-81ED-4DB2-BD59-A6C34878D82A}">
                    <a16:rowId xmlns:a16="http://schemas.microsoft.com/office/drawing/2014/main" val="368025667"/>
                  </a:ext>
                </a:extLst>
              </a:tr>
              <a:tr h="370840">
                <a:tc>
                  <a:txBody>
                    <a:bodyPr/>
                    <a:lstStyle/>
                    <a:p>
                      <a:r>
                        <a:rPr lang="es-ES" dirty="0" err="1"/>
                        <a:t>Hipervinculo</a:t>
                      </a:r>
                      <a:endParaRPr lang="es-ES" dirty="0"/>
                    </a:p>
                  </a:txBody>
                  <a:tcPr/>
                </a:tc>
                <a:tc>
                  <a:txBody>
                    <a:bodyPr/>
                    <a:lstStyle/>
                    <a:p>
                      <a:r>
                        <a:rPr lang="es-ES" dirty="0" err="1"/>
                        <a:t>Ctrl+Alt+K</a:t>
                      </a:r>
                      <a:endParaRPr lang="es-ES" dirty="0"/>
                    </a:p>
                  </a:txBody>
                  <a:tcPr/>
                </a:tc>
                <a:extLst>
                  <a:ext uri="{0D108BD9-81ED-4DB2-BD59-A6C34878D82A}">
                    <a16:rowId xmlns:a16="http://schemas.microsoft.com/office/drawing/2014/main" val="1506459365"/>
                  </a:ext>
                </a:extLst>
              </a:tr>
              <a:tr h="370840">
                <a:tc>
                  <a:txBody>
                    <a:bodyPr/>
                    <a:lstStyle/>
                    <a:p>
                      <a:r>
                        <a:rPr lang="es-ES" dirty="0"/>
                        <a:t>Elemento de Autotexto</a:t>
                      </a:r>
                    </a:p>
                  </a:txBody>
                  <a:tcPr/>
                </a:tc>
                <a:tc>
                  <a:txBody>
                    <a:bodyPr/>
                    <a:lstStyle/>
                    <a:p>
                      <a:r>
                        <a:rPr lang="es-ES" dirty="0"/>
                        <a:t>D4</a:t>
                      </a:r>
                    </a:p>
                  </a:txBody>
                  <a:tcPr/>
                </a:tc>
                <a:extLst>
                  <a:ext uri="{0D108BD9-81ED-4DB2-BD59-A6C34878D82A}">
                    <a16:rowId xmlns:a16="http://schemas.microsoft.com/office/drawing/2014/main" val="3556249371"/>
                  </a:ext>
                </a:extLst>
              </a:tr>
            </a:tbl>
          </a:graphicData>
        </a:graphic>
      </p:graphicFrame>
      <p:graphicFrame>
        <p:nvGraphicFramePr>
          <p:cNvPr id="7" name="Marcador de contenido 3">
            <a:extLst>
              <a:ext uri="{FF2B5EF4-FFF2-40B4-BE49-F238E27FC236}">
                <a16:creationId xmlns:a16="http://schemas.microsoft.com/office/drawing/2014/main" id="{203DA7E2-210C-491D-AD21-32C038AE6D17}"/>
              </a:ext>
            </a:extLst>
          </p:cNvPr>
          <p:cNvGraphicFramePr>
            <a:graphicFrameLocks/>
          </p:cNvGraphicFramePr>
          <p:nvPr>
            <p:extLst>
              <p:ext uri="{D42A27DB-BD31-4B8C-83A1-F6EECF244321}">
                <p14:modId xmlns:p14="http://schemas.microsoft.com/office/powerpoint/2010/main" val="321403577"/>
              </p:ext>
            </p:extLst>
          </p:nvPr>
        </p:nvGraphicFramePr>
        <p:xfrm>
          <a:off x="6095682" y="4441614"/>
          <a:ext cx="4999038" cy="741680"/>
        </p:xfrm>
        <a:graphic>
          <a:graphicData uri="http://schemas.openxmlformats.org/drawingml/2006/table">
            <a:tbl>
              <a:tblPr firstRow="1" bandRow="1">
                <a:tableStyleId>{5C22544A-7EE6-4342-B048-85BDC9FD1C3A}</a:tableStyleId>
              </a:tblPr>
              <a:tblGrid>
                <a:gridCol w="2499519">
                  <a:extLst>
                    <a:ext uri="{9D8B030D-6E8A-4147-A177-3AD203B41FA5}">
                      <a16:colId xmlns:a16="http://schemas.microsoft.com/office/drawing/2014/main" val="3610311803"/>
                    </a:ext>
                  </a:extLst>
                </a:gridCol>
                <a:gridCol w="2499519">
                  <a:extLst>
                    <a:ext uri="{9D8B030D-6E8A-4147-A177-3AD203B41FA5}">
                      <a16:colId xmlns:a16="http://schemas.microsoft.com/office/drawing/2014/main" val="3955548732"/>
                    </a:ext>
                  </a:extLst>
                </a:gridCol>
              </a:tblGrid>
              <a:tr h="370840">
                <a:tc gridSpan="2">
                  <a:txBody>
                    <a:bodyPr/>
                    <a:lstStyle/>
                    <a:p>
                      <a:pPr algn="ctr"/>
                      <a:r>
                        <a:rPr lang="es-ES" dirty="0"/>
                        <a:t>Menú Formato</a:t>
                      </a:r>
                    </a:p>
                  </a:txBody>
                  <a:tcPr/>
                </a:tc>
                <a:tc hMerge="1">
                  <a:txBody>
                    <a:bodyPr/>
                    <a:lstStyle/>
                    <a:p>
                      <a:endParaRPr lang="es-ES" dirty="0"/>
                    </a:p>
                  </a:txBody>
                  <a:tcPr/>
                </a:tc>
                <a:extLst>
                  <a:ext uri="{0D108BD9-81ED-4DB2-BD59-A6C34878D82A}">
                    <a16:rowId xmlns:a16="http://schemas.microsoft.com/office/drawing/2014/main" val="368025667"/>
                  </a:ext>
                </a:extLst>
              </a:tr>
              <a:tr h="370840">
                <a:tc>
                  <a:txBody>
                    <a:bodyPr/>
                    <a:lstStyle/>
                    <a:p>
                      <a:r>
                        <a:rPr lang="es-ES" dirty="0"/>
                        <a:t>Fuente</a:t>
                      </a:r>
                    </a:p>
                  </a:txBody>
                  <a:tcPr/>
                </a:tc>
                <a:tc>
                  <a:txBody>
                    <a:bodyPr/>
                    <a:lstStyle/>
                    <a:p>
                      <a:r>
                        <a:rPr lang="es-ES" dirty="0" err="1"/>
                        <a:t>Ctrl+M</a:t>
                      </a:r>
                      <a:endParaRPr lang="es-ES" dirty="0"/>
                    </a:p>
                  </a:txBody>
                  <a:tcPr/>
                </a:tc>
                <a:extLst>
                  <a:ext uri="{0D108BD9-81ED-4DB2-BD59-A6C34878D82A}">
                    <a16:rowId xmlns:a16="http://schemas.microsoft.com/office/drawing/2014/main" val="1506459365"/>
                  </a:ext>
                </a:extLst>
              </a:tr>
            </a:tbl>
          </a:graphicData>
        </a:graphic>
      </p:graphicFrame>
    </p:spTree>
    <p:extLst>
      <p:ext uri="{BB962C8B-B14F-4D97-AF65-F5344CB8AC3E}">
        <p14:creationId xmlns:p14="http://schemas.microsoft.com/office/powerpoint/2010/main" val="10234141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818AC04-A7C3-4A3E-88EB-23BF080A0DB7}"/>
              </a:ext>
            </a:extLst>
          </p:cNvPr>
          <p:cNvSpPr>
            <a:spLocks noGrp="1"/>
          </p:cNvSpPr>
          <p:nvPr>
            <p:ph type="title"/>
          </p:nvPr>
        </p:nvSpPr>
        <p:spPr/>
        <p:txBody>
          <a:bodyPr/>
          <a:lstStyle/>
          <a:p>
            <a:r>
              <a:rPr lang="es-ES" dirty="0"/>
              <a:t>Resumen teclas métodos abreviados</a:t>
            </a:r>
          </a:p>
        </p:txBody>
      </p:sp>
      <p:sp>
        <p:nvSpPr>
          <p:cNvPr id="3" name="Marcador de contenido 2">
            <a:extLst>
              <a:ext uri="{FF2B5EF4-FFF2-40B4-BE49-F238E27FC236}">
                <a16:creationId xmlns:a16="http://schemas.microsoft.com/office/drawing/2014/main" id="{82C33DF4-243A-4539-8A8E-9CB26306E4E2}"/>
              </a:ext>
            </a:extLst>
          </p:cNvPr>
          <p:cNvSpPr>
            <a:spLocks noGrp="1"/>
          </p:cNvSpPr>
          <p:nvPr>
            <p:ph idx="1"/>
          </p:nvPr>
        </p:nvSpPr>
        <p:spPr/>
        <p:txBody>
          <a:bodyPr/>
          <a:lstStyle/>
          <a:p>
            <a:endParaRPr lang="es-ES" dirty="0"/>
          </a:p>
        </p:txBody>
      </p:sp>
      <p:graphicFrame>
        <p:nvGraphicFramePr>
          <p:cNvPr id="4" name="Marcador de contenido 3">
            <a:extLst>
              <a:ext uri="{FF2B5EF4-FFF2-40B4-BE49-F238E27FC236}">
                <a16:creationId xmlns:a16="http://schemas.microsoft.com/office/drawing/2014/main" id="{80253DAD-115E-49D1-9E1A-4AD6FF320664}"/>
              </a:ext>
            </a:extLst>
          </p:cNvPr>
          <p:cNvGraphicFramePr>
            <a:graphicFrameLocks/>
          </p:cNvGraphicFramePr>
          <p:nvPr>
            <p:extLst>
              <p:ext uri="{D42A27DB-BD31-4B8C-83A1-F6EECF244321}">
                <p14:modId xmlns:p14="http://schemas.microsoft.com/office/powerpoint/2010/main" val="3950417833"/>
              </p:ext>
            </p:extLst>
          </p:nvPr>
        </p:nvGraphicFramePr>
        <p:xfrm>
          <a:off x="1096963" y="1846263"/>
          <a:ext cx="4999038" cy="4145280"/>
        </p:xfrm>
        <a:graphic>
          <a:graphicData uri="http://schemas.openxmlformats.org/drawingml/2006/table">
            <a:tbl>
              <a:tblPr firstRow="1" bandRow="1">
                <a:tableStyleId>{5C22544A-7EE6-4342-B048-85BDC9FD1C3A}</a:tableStyleId>
              </a:tblPr>
              <a:tblGrid>
                <a:gridCol w="2499519">
                  <a:extLst>
                    <a:ext uri="{9D8B030D-6E8A-4147-A177-3AD203B41FA5}">
                      <a16:colId xmlns:a16="http://schemas.microsoft.com/office/drawing/2014/main" val="3610311803"/>
                    </a:ext>
                  </a:extLst>
                </a:gridCol>
                <a:gridCol w="2499519">
                  <a:extLst>
                    <a:ext uri="{9D8B030D-6E8A-4147-A177-3AD203B41FA5}">
                      <a16:colId xmlns:a16="http://schemas.microsoft.com/office/drawing/2014/main" val="3955548732"/>
                    </a:ext>
                  </a:extLst>
                </a:gridCol>
              </a:tblGrid>
              <a:tr h="370840">
                <a:tc gridSpan="2">
                  <a:txBody>
                    <a:bodyPr/>
                    <a:lstStyle/>
                    <a:p>
                      <a:pPr algn="ctr"/>
                      <a:r>
                        <a:rPr lang="es-ES" dirty="0"/>
                        <a:t>Varias</a:t>
                      </a:r>
                    </a:p>
                  </a:txBody>
                  <a:tcPr/>
                </a:tc>
                <a:tc hMerge="1">
                  <a:txBody>
                    <a:bodyPr/>
                    <a:lstStyle/>
                    <a:p>
                      <a:endParaRPr lang="es-ES" dirty="0"/>
                    </a:p>
                  </a:txBody>
                  <a:tcPr/>
                </a:tc>
                <a:extLst>
                  <a:ext uri="{0D108BD9-81ED-4DB2-BD59-A6C34878D82A}">
                    <a16:rowId xmlns:a16="http://schemas.microsoft.com/office/drawing/2014/main" val="368025667"/>
                  </a:ext>
                </a:extLst>
              </a:tr>
              <a:tr h="370840">
                <a:tc>
                  <a:txBody>
                    <a:bodyPr/>
                    <a:lstStyle/>
                    <a:p>
                      <a:r>
                        <a:rPr lang="es-ES" dirty="0"/>
                        <a:t>Vista preliminar/actual</a:t>
                      </a:r>
                    </a:p>
                  </a:txBody>
                  <a:tcPr/>
                </a:tc>
                <a:tc>
                  <a:txBody>
                    <a:bodyPr/>
                    <a:lstStyle/>
                    <a:p>
                      <a:r>
                        <a:rPr lang="es-ES" dirty="0"/>
                        <a:t>Ctrl+F2</a:t>
                      </a:r>
                    </a:p>
                  </a:txBody>
                  <a:tcPr/>
                </a:tc>
                <a:extLst>
                  <a:ext uri="{0D108BD9-81ED-4DB2-BD59-A6C34878D82A}">
                    <a16:rowId xmlns:a16="http://schemas.microsoft.com/office/drawing/2014/main" val="1506459365"/>
                  </a:ext>
                </a:extLst>
              </a:tr>
              <a:tr h="370840">
                <a:tc>
                  <a:txBody>
                    <a:bodyPr/>
                    <a:lstStyle/>
                    <a:p>
                      <a:r>
                        <a:rPr lang="es-ES" dirty="0"/>
                        <a:t>Subrayado</a:t>
                      </a:r>
                    </a:p>
                  </a:txBody>
                  <a:tcPr/>
                </a:tc>
                <a:tc>
                  <a:txBody>
                    <a:bodyPr/>
                    <a:lstStyle/>
                    <a:p>
                      <a:r>
                        <a:rPr lang="es-ES" dirty="0" err="1"/>
                        <a:t>Ctrl+S</a:t>
                      </a:r>
                      <a:endParaRPr lang="es-ES" dirty="0"/>
                    </a:p>
                  </a:txBody>
                  <a:tcPr/>
                </a:tc>
                <a:extLst>
                  <a:ext uri="{0D108BD9-81ED-4DB2-BD59-A6C34878D82A}">
                    <a16:rowId xmlns:a16="http://schemas.microsoft.com/office/drawing/2014/main" val="3556249371"/>
                  </a:ext>
                </a:extLst>
              </a:tr>
              <a:tr h="370840">
                <a:tc>
                  <a:txBody>
                    <a:bodyPr/>
                    <a:lstStyle/>
                    <a:p>
                      <a:r>
                        <a:rPr lang="es-ES" dirty="0"/>
                        <a:t>Cursiva</a:t>
                      </a:r>
                    </a:p>
                  </a:txBody>
                  <a:tcPr/>
                </a:tc>
                <a:tc>
                  <a:txBody>
                    <a:bodyPr/>
                    <a:lstStyle/>
                    <a:p>
                      <a:r>
                        <a:rPr lang="es-ES" dirty="0" err="1"/>
                        <a:t>Ctrl+K</a:t>
                      </a:r>
                      <a:endParaRPr lang="es-ES" dirty="0"/>
                    </a:p>
                  </a:txBody>
                  <a:tcPr/>
                </a:tc>
                <a:extLst>
                  <a:ext uri="{0D108BD9-81ED-4DB2-BD59-A6C34878D82A}">
                    <a16:rowId xmlns:a16="http://schemas.microsoft.com/office/drawing/2014/main" val="2922615106"/>
                  </a:ext>
                </a:extLst>
              </a:tr>
              <a:tr h="370840">
                <a:tc>
                  <a:txBody>
                    <a:bodyPr/>
                    <a:lstStyle/>
                    <a:p>
                      <a:r>
                        <a:rPr lang="es-ES" dirty="0"/>
                        <a:t>Negrita</a:t>
                      </a:r>
                    </a:p>
                  </a:txBody>
                  <a:tcPr/>
                </a:tc>
                <a:tc>
                  <a:txBody>
                    <a:bodyPr/>
                    <a:lstStyle/>
                    <a:p>
                      <a:r>
                        <a:rPr lang="es-ES" dirty="0" err="1"/>
                        <a:t>Ctrl+N</a:t>
                      </a:r>
                      <a:endParaRPr lang="es-ES" dirty="0"/>
                    </a:p>
                  </a:txBody>
                  <a:tcPr/>
                </a:tc>
                <a:extLst>
                  <a:ext uri="{0D108BD9-81ED-4DB2-BD59-A6C34878D82A}">
                    <a16:rowId xmlns:a16="http://schemas.microsoft.com/office/drawing/2014/main" val="3215799299"/>
                  </a:ext>
                </a:extLst>
              </a:tr>
              <a:tr h="370840">
                <a:tc>
                  <a:txBody>
                    <a:bodyPr/>
                    <a:lstStyle/>
                    <a:p>
                      <a:r>
                        <a:rPr lang="es-ES" dirty="0"/>
                        <a:t>Aumenta el tamaño de la fuente</a:t>
                      </a:r>
                    </a:p>
                  </a:txBody>
                  <a:tcPr/>
                </a:tc>
                <a:tc>
                  <a:txBody>
                    <a:bodyPr/>
                    <a:lstStyle/>
                    <a:p>
                      <a:r>
                        <a:rPr lang="es-ES" dirty="0" err="1"/>
                        <a:t>Ctrl</a:t>
                      </a:r>
                      <a:r>
                        <a:rPr lang="es-ES" dirty="0"/>
                        <a:t>+&gt;</a:t>
                      </a:r>
                    </a:p>
                    <a:p>
                      <a:endParaRPr lang="es-ES" dirty="0"/>
                    </a:p>
                  </a:txBody>
                  <a:tcPr/>
                </a:tc>
                <a:extLst>
                  <a:ext uri="{0D108BD9-81ED-4DB2-BD59-A6C34878D82A}">
                    <a16:rowId xmlns:a16="http://schemas.microsoft.com/office/drawing/2014/main" val="1577978721"/>
                  </a:ext>
                </a:extLst>
              </a:tr>
              <a:tr h="370840">
                <a:tc>
                  <a:txBody>
                    <a:bodyPr/>
                    <a:lstStyle/>
                    <a:p>
                      <a:r>
                        <a:rPr lang="es-ES" dirty="0"/>
                        <a:t>Disminuye el tamaño de la fuente</a:t>
                      </a:r>
                    </a:p>
                  </a:txBody>
                  <a:tcPr/>
                </a:tc>
                <a:tc>
                  <a:txBody>
                    <a:bodyPr/>
                    <a:lstStyle/>
                    <a:p>
                      <a:r>
                        <a:rPr lang="es-ES" dirty="0" err="1"/>
                        <a:t>Ctrl</a:t>
                      </a:r>
                      <a:r>
                        <a:rPr lang="es-ES" dirty="0"/>
                        <a:t>+&lt;</a:t>
                      </a:r>
                    </a:p>
                  </a:txBody>
                  <a:tcPr/>
                </a:tc>
                <a:extLst>
                  <a:ext uri="{0D108BD9-81ED-4DB2-BD59-A6C34878D82A}">
                    <a16:rowId xmlns:a16="http://schemas.microsoft.com/office/drawing/2014/main" val="328399469"/>
                  </a:ext>
                </a:extLst>
              </a:tr>
              <a:tr h="370840">
                <a:tc>
                  <a:txBody>
                    <a:bodyPr/>
                    <a:lstStyle/>
                    <a:p>
                      <a:r>
                        <a:rPr lang="es-ES" dirty="0"/>
                        <a:t>Cambiar a Mayúsculas</a:t>
                      </a:r>
                    </a:p>
                  </a:txBody>
                  <a:tcPr/>
                </a:tc>
                <a:tc>
                  <a:txBody>
                    <a:bodyPr/>
                    <a:lstStyle/>
                    <a:p>
                      <a:r>
                        <a:rPr lang="es-ES" dirty="0"/>
                        <a:t>Mayus+F3</a:t>
                      </a:r>
                    </a:p>
                  </a:txBody>
                  <a:tcPr/>
                </a:tc>
                <a:extLst>
                  <a:ext uri="{0D108BD9-81ED-4DB2-BD59-A6C34878D82A}">
                    <a16:rowId xmlns:a16="http://schemas.microsoft.com/office/drawing/2014/main" val="3796467830"/>
                  </a:ext>
                </a:extLst>
              </a:tr>
              <a:tr h="370840">
                <a:tc>
                  <a:txBody>
                    <a:bodyPr/>
                    <a:lstStyle/>
                    <a:p>
                      <a:r>
                        <a:rPr lang="es-ES" dirty="0"/>
                        <a:t>Eliminar formato carácter</a:t>
                      </a:r>
                    </a:p>
                  </a:txBody>
                  <a:tcPr/>
                </a:tc>
                <a:tc>
                  <a:txBody>
                    <a:bodyPr/>
                    <a:lstStyle/>
                    <a:p>
                      <a:r>
                        <a:rPr lang="es-ES" dirty="0" err="1"/>
                        <a:t>Ctrl+Barra</a:t>
                      </a:r>
                      <a:r>
                        <a:rPr lang="es-ES" dirty="0"/>
                        <a:t> espaciadora</a:t>
                      </a:r>
                    </a:p>
                  </a:txBody>
                  <a:tcPr/>
                </a:tc>
                <a:extLst>
                  <a:ext uri="{0D108BD9-81ED-4DB2-BD59-A6C34878D82A}">
                    <a16:rowId xmlns:a16="http://schemas.microsoft.com/office/drawing/2014/main" val="1740640986"/>
                  </a:ext>
                </a:extLst>
              </a:tr>
            </a:tbl>
          </a:graphicData>
        </a:graphic>
      </p:graphicFrame>
      <p:graphicFrame>
        <p:nvGraphicFramePr>
          <p:cNvPr id="5" name="Marcador de contenido 3">
            <a:extLst>
              <a:ext uri="{FF2B5EF4-FFF2-40B4-BE49-F238E27FC236}">
                <a16:creationId xmlns:a16="http://schemas.microsoft.com/office/drawing/2014/main" id="{458EF6EC-2CA1-4292-AE65-04FEDCC84A15}"/>
              </a:ext>
            </a:extLst>
          </p:cNvPr>
          <p:cNvGraphicFramePr>
            <a:graphicFrameLocks/>
          </p:cNvGraphicFramePr>
          <p:nvPr>
            <p:extLst>
              <p:ext uri="{D42A27DB-BD31-4B8C-83A1-F6EECF244321}">
                <p14:modId xmlns:p14="http://schemas.microsoft.com/office/powerpoint/2010/main" val="1879809174"/>
              </p:ext>
            </p:extLst>
          </p:nvPr>
        </p:nvGraphicFramePr>
        <p:xfrm>
          <a:off x="6095682" y="1846263"/>
          <a:ext cx="4999038" cy="2941320"/>
        </p:xfrm>
        <a:graphic>
          <a:graphicData uri="http://schemas.openxmlformats.org/drawingml/2006/table">
            <a:tbl>
              <a:tblPr firstRow="1" bandRow="1">
                <a:tableStyleId>{5C22544A-7EE6-4342-B048-85BDC9FD1C3A}</a:tableStyleId>
              </a:tblPr>
              <a:tblGrid>
                <a:gridCol w="2499519">
                  <a:extLst>
                    <a:ext uri="{9D8B030D-6E8A-4147-A177-3AD203B41FA5}">
                      <a16:colId xmlns:a16="http://schemas.microsoft.com/office/drawing/2014/main" val="3610311803"/>
                    </a:ext>
                  </a:extLst>
                </a:gridCol>
                <a:gridCol w="2499519">
                  <a:extLst>
                    <a:ext uri="{9D8B030D-6E8A-4147-A177-3AD203B41FA5}">
                      <a16:colId xmlns:a16="http://schemas.microsoft.com/office/drawing/2014/main" val="3955548732"/>
                    </a:ext>
                  </a:extLst>
                </a:gridCol>
              </a:tblGrid>
              <a:tr h="370840">
                <a:tc gridSpan="2">
                  <a:txBody>
                    <a:bodyPr/>
                    <a:lstStyle/>
                    <a:p>
                      <a:pPr algn="ctr"/>
                      <a:r>
                        <a:rPr lang="es-ES" dirty="0"/>
                        <a:t>Varias</a:t>
                      </a:r>
                    </a:p>
                  </a:txBody>
                  <a:tcPr/>
                </a:tc>
                <a:tc hMerge="1">
                  <a:txBody>
                    <a:bodyPr/>
                    <a:lstStyle/>
                    <a:p>
                      <a:endParaRPr lang="es-ES" dirty="0"/>
                    </a:p>
                  </a:txBody>
                  <a:tcPr/>
                </a:tc>
                <a:extLst>
                  <a:ext uri="{0D108BD9-81ED-4DB2-BD59-A6C34878D82A}">
                    <a16:rowId xmlns:a16="http://schemas.microsoft.com/office/drawing/2014/main" val="368025667"/>
                  </a:ext>
                </a:extLst>
              </a:tr>
              <a:tr h="370840">
                <a:tc>
                  <a:txBody>
                    <a:bodyPr/>
                    <a:lstStyle/>
                    <a:p>
                      <a:r>
                        <a:rPr lang="es-ES" dirty="0"/>
                        <a:t>Crear documento (si no hemos guardado pregunta si deseamos hacerlo)</a:t>
                      </a:r>
                    </a:p>
                  </a:txBody>
                  <a:tcPr/>
                </a:tc>
                <a:tc>
                  <a:txBody>
                    <a:bodyPr/>
                    <a:lstStyle/>
                    <a:p>
                      <a:r>
                        <a:rPr lang="es-ES" dirty="0"/>
                        <a:t>Ctrl+F4</a:t>
                      </a:r>
                    </a:p>
                    <a:p>
                      <a:r>
                        <a:rPr lang="es-ES" dirty="0" err="1"/>
                        <a:t>Ctr+R</a:t>
                      </a:r>
                      <a:endParaRPr lang="es-ES" dirty="0"/>
                    </a:p>
                  </a:txBody>
                  <a:tcPr/>
                </a:tc>
                <a:extLst>
                  <a:ext uri="{0D108BD9-81ED-4DB2-BD59-A6C34878D82A}">
                    <a16:rowId xmlns:a16="http://schemas.microsoft.com/office/drawing/2014/main" val="1506459365"/>
                  </a:ext>
                </a:extLst>
              </a:tr>
              <a:tr h="370840">
                <a:tc>
                  <a:txBody>
                    <a:bodyPr/>
                    <a:lstStyle/>
                    <a:p>
                      <a:r>
                        <a:rPr lang="es-ES" dirty="0"/>
                        <a:t>Cerrar documento y salir de Word</a:t>
                      </a:r>
                    </a:p>
                  </a:txBody>
                  <a:tcPr/>
                </a:tc>
                <a:tc>
                  <a:txBody>
                    <a:bodyPr/>
                    <a:lstStyle/>
                    <a:p>
                      <a:r>
                        <a:rPr lang="es-ES" dirty="0"/>
                        <a:t>Alt+F4</a:t>
                      </a:r>
                    </a:p>
                  </a:txBody>
                  <a:tcPr/>
                </a:tc>
                <a:extLst>
                  <a:ext uri="{0D108BD9-81ED-4DB2-BD59-A6C34878D82A}">
                    <a16:rowId xmlns:a16="http://schemas.microsoft.com/office/drawing/2014/main" val="3556249371"/>
                  </a:ext>
                </a:extLst>
              </a:tr>
              <a:tr h="370840">
                <a:tc>
                  <a:txBody>
                    <a:bodyPr/>
                    <a:lstStyle/>
                    <a:p>
                      <a:r>
                        <a:rPr lang="es-ES" dirty="0"/>
                        <a:t>Copiar Formato</a:t>
                      </a:r>
                    </a:p>
                  </a:txBody>
                  <a:tcPr/>
                </a:tc>
                <a:tc>
                  <a:txBody>
                    <a:bodyPr/>
                    <a:lstStyle/>
                    <a:p>
                      <a:r>
                        <a:rPr lang="es-ES" dirty="0" err="1"/>
                        <a:t>Ctrl+Mayus+C</a:t>
                      </a:r>
                      <a:endParaRPr lang="es-ES" dirty="0"/>
                    </a:p>
                  </a:txBody>
                  <a:tcPr/>
                </a:tc>
                <a:extLst>
                  <a:ext uri="{0D108BD9-81ED-4DB2-BD59-A6C34878D82A}">
                    <a16:rowId xmlns:a16="http://schemas.microsoft.com/office/drawing/2014/main" val="2922615106"/>
                  </a:ext>
                </a:extLst>
              </a:tr>
              <a:tr h="370840">
                <a:tc>
                  <a:txBody>
                    <a:bodyPr/>
                    <a:lstStyle/>
                    <a:p>
                      <a:r>
                        <a:rPr lang="es-ES" dirty="0"/>
                        <a:t>Pegar Formato</a:t>
                      </a:r>
                    </a:p>
                  </a:txBody>
                  <a:tcPr/>
                </a:tc>
                <a:tc>
                  <a:txBody>
                    <a:bodyPr/>
                    <a:lstStyle/>
                    <a:p>
                      <a:r>
                        <a:rPr lang="es-ES" dirty="0" err="1"/>
                        <a:t>Ctrl</a:t>
                      </a:r>
                      <a:r>
                        <a:rPr lang="es-ES" dirty="0"/>
                        <a:t>+ </a:t>
                      </a:r>
                      <a:r>
                        <a:rPr lang="es-ES" dirty="0" err="1"/>
                        <a:t>Mayus+V</a:t>
                      </a:r>
                      <a:endParaRPr lang="es-ES" dirty="0"/>
                    </a:p>
                  </a:txBody>
                  <a:tcPr/>
                </a:tc>
                <a:extLst>
                  <a:ext uri="{0D108BD9-81ED-4DB2-BD59-A6C34878D82A}">
                    <a16:rowId xmlns:a16="http://schemas.microsoft.com/office/drawing/2014/main" val="3215799299"/>
                  </a:ext>
                </a:extLst>
              </a:tr>
            </a:tbl>
          </a:graphicData>
        </a:graphic>
      </p:graphicFrame>
    </p:spTree>
    <p:extLst>
      <p:ext uri="{BB962C8B-B14F-4D97-AF65-F5344CB8AC3E}">
        <p14:creationId xmlns:p14="http://schemas.microsoft.com/office/powerpoint/2010/main" val="18749793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DD18A7D-3463-4F1F-B791-C52D072033F3}"/>
              </a:ext>
            </a:extLst>
          </p:cNvPr>
          <p:cNvSpPr>
            <a:spLocks noGrp="1"/>
          </p:cNvSpPr>
          <p:nvPr>
            <p:ph type="title"/>
          </p:nvPr>
        </p:nvSpPr>
        <p:spPr/>
        <p:txBody>
          <a:bodyPr/>
          <a:lstStyle/>
          <a:p>
            <a:r>
              <a:rPr lang="es-ES" dirty="0"/>
              <a:t>Resumen teclas métodos abreviados</a:t>
            </a:r>
          </a:p>
        </p:txBody>
      </p:sp>
      <p:sp>
        <p:nvSpPr>
          <p:cNvPr id="3" name="Marcador de contenido 2">
            <a:extLst>
              <a:ext uri="{FF2B5EF4-FFF2-40B4-BE49-F238E27FC236}">
                <a16:creationId xmlns:a16="http://schemas.microsoft.com/office/drawing/2014/main" id="{E1C9BF88-3C0A-44C5-B3B0-A2A3080143A4}"/>
              </a:ext>
            </a:extLst>
          </p:cNvPr>
          <p:cNvSpPr>
            <a:spLocks noGrp="1"/>
          </p:cNvSpPr>
          <p:nvPr>
            <p:ph idx="1"/>
          </p:nvPr>
        </p:nvSpPr>
        <p:spPr/>
        <p:txBody>
          <a:bodyPr/>
          <a:lstStyle/>
          <a:p>
            <a:endParaRPr lang="es-ES" dirty="0"/>
          </a:p>
        </p:txBody>
      </p:sp>
      <p:graphicFrame>
        <p:nvGraphicFramePr>
          <p:cNvPr id="4" name="Marcador de contenido 3">
            <a:extLst>
              <a:ext uri="{FF2B5EF4-FFF2-40B4-BE49-F238E27FC236}">
                <a16:creationId xmlns:a16="http://schemas.microsoft.com/office/drawing/2014/main" id="{42CBFD14-7EF4-462B-B5A4-616DCA2FE6C4}"/>
              </a:ext>
            </a:extLst>
          </p:cNvPr>
          <p:cNvGraphicFramePr>
            <a:graphicFrameLocks/>
          </p:cNvGraphicFramePr>
          <p:nvPr>
            <p:extLst>
              <p:ext uri="{D42A27DB-BD31-4B8C-83A1-F6EECF244321}">
                <p14:modId xmlns:p14="http://schemas.microsoft.com/office/powerpoint/2010/main" val="3693083651"/>
              </p:ext>
            </p:extLst>
          </p:nvPr>
        </p:nvGraphicFramePr>
        <p:xfrm>
          <a:off x="1096963" y="1846263"/>
          <a:ext cx="4999038" cy="3606800"/>
        </p:xfrm>
        <a:graphic>
          <a:graphicData uri="http://schemas.openxmlformats.org/drawingml/2006/table">
            <a:tbl>
              <a:tblPr firstRow="1" bandRow="1">
                <a:tableStyleId>{5C22544A-7EE6-4342-B048-85BDC9FD1C3A}</a:tableStyleId>
              </a:tblPr>
              <a:tblGrid>
                <a:gridCol w="2499519">
                  <a:extLst>
                    <a:ext uri="{9D8B030D-6E8A-4147-A177-3AD203B41FA5}">
                      <a16:colId xmlns:a16="http://schemas.microsoft.com/office/drawing/2014/main" val="3610311803"/>
                    </a:ext>
                  </a:extLst>
                </a:gridCol>
                <a:gridCol w="2499519">
                  <a:extLst>
                    <a:ext uri="{9D8B030D-6E8A-4147-A177-3AD203B41FA5}">
                      <a16:colId xmlns:a16="http://schemas.microsoft.com/office/drawing/2014/main" val="3955548732"/>
                    </a:ext>
                  </a:extLst>
                </a:gridCol>
              </a:tblGrid>
              <a:tr h="370840">
                <a:tc gridSpan="2">
                  <a:txBody>
                    <a:bodyPr/>
                    <a:lstStyle/>
                    <a:p>
                      <a:pPr algn="ctr"/>
                      <a:r>
                        <a:rPr lang="es-ES" dirty="0"/>
                        <a:t>Movimiento del cursor</a:t>
                      </a:r>
                    </a:p>
                  </a:txBody>
                  <a:tcPr/>
                </a:tc>
                <a:tc hMerge="1">
                  <a:txBody>
                    <a:bodyPr/>
                    <a:lstStyle/>
                    <a:p>
                      <a:endParaRPr lang="es-ES" dirty="0"/>
                    </a:p>
                  </a:txBody>
                  <a:tcPr/>
                </a:tc>
                <a:extLst>
                  <a:ext uri="{0D108BD9-81ED-4DB2-BD59-A6C34878D82A}">
                    <a16:rowId xmlns:a16="http://schemas.microsoft.com/office/drawing/2014/main" val="368025667"/>
                  </a:ext>
                </a:extLst>
              </a:tr>
              <a:tr h="370840">
                <a:tc>
                  <a:txBody>
                    <a:bodyPr/>
                    <a:lstStyle/>
                    <a:p>
                      <a:r>
                        <a:rPr lang="es-ES" dirty="0"/>
                        <a:t>Línea arriba</a:t>
                      </a:r>
                    </a:p>
                  </a:txBody>
                  <a:tcPr/>
                </a:tc>
                <a:tc>
                  <a:txBody>
                    <a:bodyPr/>
                    <a:lstStyle/>
                    <a:p>
                      <a:r>
                        <a:rPr lang="es-ES" dirty="0"/>
                        <a:t>Flecha arriba</a:t>
                      </a:r>
                    </a:p>
                  </a:txBody>
                  <a:tcPr/>
                </a:tc>
                <a:extLst>
                  <a:ext uri="{0D108BD9-81ED-4DB2-BD59-A6C34878D82A}">
                    <a16:rowId xmlns:a16="http://schemas.microsoft.com/office/drawing/2014/main" val="1506459365"/>
                  </a:ext>
                </a:extLst>
              </a:tr>
              <a:tr h="370840">
                <a:tc>
                  <a:txBody>
                    <a:bodyPr/>
                    <a:lstStyle/>
                    <a:p>
                      <a:r>
                        <a:rPr lang="es-ES" dirty="0"/>
                        <a:t>Línea abajo</a:t>
                      </a:r>
                    </a:p>
                  </a:txBody>
                  <a:tcPr/>
                </a:tc>
                <a:tc>
                  <a:txBody>
                    <a:bodyPr/>
                    <a:lstStyle/>
                    <a:p>
                      <a:r>
                        <a:rPr lang="es-ES" dirty="0"/>
                        <a:t>Flecha abajo</a:t>
                      </a:r>
                    </a:p>
                  </a:txBody>
                  <a:tcPr/>
                </a:tc>
                <a:extLst>
                  <a:ext uri="{0D108BD9-81ED-4DB2-BD59-A6C34878D82A}">
                    <a16:rowId xmlns:a16="http://schemas.microsoft.com/office/drawing/2014/main" val="3556249371"/>
                  </a:ext>
                </a:extLst>
              </a:tr>
              <a:tr h="370840">
                <a:tc>
                  <a:txBody>
                    <a:bodyPr/>
                    <a:lstStyle/>
                    <a:p>
                      <a:r>
                        <a:rPr lang="es-ES" dirty="0"/>
                        <a:t>Carácter a la izquierda</a:t>
                      </a:r>
                    </a:p>
                  </a:txBody>
                  <a:tcPr/>
                </a:tc>
                <a:tc>
                  <a:txBody>
                    <a:bodyPr/>
                    <a:lstStyle/>
                    <a:p>
                      <a:r>
                        <a:rPr lang="es-ES" dirty="0"/>
                        <a:t>Flecha izquierda</a:t>
                      </a:r>
                    </a:p>
                  </a:txBody>
                  <a:tcPr/>
                </a:tc>
                <a:extLst>
                  <a:ext uri="{0D108BD9-81ED-4DB2-BD59-A6C34878D82A}">
                    <a16:rowId xmlns:a16="http://schemas.microsoft.com/office/drawing/2014/main" val="2922615106"/>
                  </a:ext>
                </a:extLst>
              </a:tr>
              <a:tr h="370840">
                <a:tc>
                  <a:txBody>
                    <a:bodyPr/>
                    <a:lstStyle/>
                    <a:p>
                      <a:r>
                        <a:rPr lang="es-ES" dirty="0"/>
                        <a:t>Carácter a la derecha</a:t>
                      </a:r>
                    </a:p>
                  </a:txBody>
                  <a:tcPr/>
                </a:tc>
                <a:tc>
                  <a:txBody>
                    <a:bodyPr/>
                    <a:lstStyle/>
                    <a:p>
                      <a:r>
                        <a:rPr lang="es-ES" dirty="0"/>
                        <a:t>Flecha derecha</a:t>
                      </a:r>
                    </a:p>
                  </a:txBody>
                  <a:tcPr/>
                </a:tc>
                <a:extLst>
                  <a:ext uri="{0D108BD9-81ED-4DB2-BD59-A6C34878D82A}">
                    <a16:rowId xmlns:a16="http://schemas.microsoft.com/office/drawing/2014/main" val="3215799299"/>
                  </a:ext>
                </a:extLst>
              </a:tr>
              <a:tr h="370840">
                <a:tc>
                  <a:txBody>
                    <a:bodyPr/>
                    <a:lstStyle/>
                    <a:p>
                      <a:r>
                        <a:rPr lang="es-ES" dirty="0"/>
                        <a:t>Final de línea</a:t>
                      </a:r>
                    </a:p>
                  </a:txBody>
                  <a:tcPr/>
                </a:tc>
                <a:tc>
                  <a:txBody>
                    <a:bodyPr/>
                    <a:lstStyle/>
                    <a:p>
                      <a:r>
                        <a:rPr lang="es-ES" dirty="0"/>
                        <a:t>FIN</a:t>
                      </a:r>
                    </a:p>
                    <a:p>
                      <a:endParaRPr lang="es-ES" dirty="0"/>
                    </a:p>
                  </a:txBody>
                  <a:tcPr/>
                </a:tc>
                <a:extLst>
                  <a:ext uri="{0D108BD9-81ED-4DB2-BD59-A6C34878D82A}">
                    <a16:rowId xmlns:a16="http://schemas.microsoft.com/office/drawing/2014/main" val="1577978721"/>
                  </a:ext>
                </a:extLst>
              </a:tr>
              <a:tr h="370840">
                <a:tc>
                  <a:txBody>
                    <a:bodyPr/>
                    <a:lstStyle/>
                    <a:p>
                      <a:r>
                        <a:rPr lang="es-ES" dirty="0"/>
                        <a:t>Principio de línea</a:t>
                      </a:r>
                    </a:p>
                  </a:txBody>
                  <a:tcPr/>
                </a:tc>
                <a:tc>
                  <a:txBody>
                    <a:bodyPr/>
                    <a:lstStyle/>
                    <a:p>
                      <a:r>
                        <a:rPr lang="es-ES" dirty="0"/>
                        <a:t>INICIO</a:t>
                      </a:r>
                    </a:p>
                  </a:txBody>
                  <a:tcPr/>
                </a:tc>
                <a:extLst>
                  <a:ext uri="{0D108BD9-81ED-4DB2-BD59-A6C34878D82A}">
                    <a16:rowId xmlns:a16="http://schemas.microsoft.com/office/drawing/2014/main" val="328399469"/>
                  </a:ext>
                </a:extLst>
              </a:tr>
              <a:tr h="370840">
                <a:tc>
                  <a:txBody>
                    <a:bodyPr/>
                    <a:lstStyle/>
                    <a:p>
                      <a:r>
                        <a:rPr lang="es-ES" dirty="0"/>
                        <a:t>Final del documento</a:t>
                      </a:r>
                    </a:p>
                  </a:txBody>
                  <a:tcPr/>
                </a:tc>
                <a:tc>
                  <a:txBody>
                    <a:bodyPr/>
                    <a:lstStyle/>
                    <a:p>
                      <a:r>
                        <a:rPr lang="es-ES" dirty="0" err="1"/>
                        <a:t>Ctrl+FIN</a:t>
                      </a:r>
                      <a:endParaRPr lang="es-ES" dirty="0"/>
                    </a:p>
                  </a:txBody>
                  <a:tcPr/>
                </a:tc>
                <a:extLst>
                  <a:ext uri="{0D108BD9-81ED-4DB2-BD59-A6C34878D82A}">
                    <a16:rowId xmlns:a16="http://schemas.microsoft.com/office/drawing/2014/main" val="3796467830"/>
                  </a:ext>
                </a:extLst>
              </a:tr>
              <a:tr h="370840">
                <a:tc>
                  <a:txBody>
                    <a:bodyPr/>
                    <a:lstStyle/>
                    <a:p>
                      <a:r>
                        <a:rPr lang="es-ES" dirty="0"/>
                        <a:t>Principio del documento</a:t>
                      </a:r>
                    </a:p>
                  </a:txBody>
                  <a:tcPr/>
                </a:tc>
                <a:tc>
                  <a:txBody>
                    <a:bodyPr/>
                    <a:lstStyle/>
                    <a:p>
                      <a:r>
                        <a:rPr lang="es-ES" dirty="0" err="1"/>
                        <a:t>Ctrl+INICIO</a:t>
                      </a:r>
                      <a:endParaRPr lang="es-ES" dirty="0"/>
                    </a:p>
                  </a:txBody>
                  <a:tcPr/>
                </a:tc>
                <a:extLst>
                  <a:ext uri="{0D108BD9-81ED-4DB2-BD59-A6C34878D82A}">
                    <a16:rowId xmlns:a16="http://schemas.microsoft.com/office/drawing/2014/main" val="1740640986"/>
                  </a:ext>
                </a:extLst>
              </a:tr>
            </a:tbl>
          </a:graphicData>
        </a:graphic>
      </p:graphicFrame>
      <p:graphicFrame>
        <p:nvGraphicFramePr>
          <p:cNvPr id="5" name="Marcador de contenido 3">
            <a:extLst>
              <a:ext uri="{FF2B5EF4-FFF2-40B4-BE49-F238E27FC236}">
                <a16:creationId xmlns:a16="http://schemas.microsoft.com/office/drawing/2014/main" id="{5F7E06D9-735E-40FC-B14D-F5427193BDAA}"/>
              </a:ext>
            </a:extLst>
          </p:cNvPr>
          <p:cNvGraphicFramePr>
            <a:graphicFrameLocks/>
          </p:cNvGraphicFramePr>
          <p:nvPr>
            <p:extLst>
              <p:ext uri="{D42A27DB-BD31-4B8C-83A1-F6EECF244321}">
                <p14:modId xmlns:p14="http://schemas.microsoft.com/office/powerpoint/2010/main" val="581705147"/>
              </p:ext>
            </p:extLst>
          </p:nvPr>
        </p:nvGraphicFramePr>
        <p:xfrm>
          <a:off x="6095682" y="1845734"/>
          <a:ext cx="4999038" cy="2865120"/>
        </p:xfrm>
        <a:graphic>
          <a:graphicData uri="http://schemas.openxmlformats.org/drawingml/2006/table">
            <a:tbl>
              <a:tblPr firstRow="1" bandRow="1">
                <a:tableStyleId>{5C22544A-7EE6-4342-B048-85BDC9FD1C3A}</a:tableStyleId>
              </a:tblPr>
              <a:tblGrid>
                <a:gridCol w="2499519">
                  <a:extLst>
                    <a:ext uri="{9D8B030D-6E8A-4147-A177-3AD203B41FA5}">
                      <a16:colId xmlns:a16="http://schemas.microsoft.com/office/drawing/2014/main" val="3610311803"/>
                    </a:ext>
                  </a:extLst>
                </a:gridCol>
                <a:gridCol w="2499519">
                  <a:extLst>
                    <a:ext uri="{9D8B030D-6E8A-4147-A177-3AD203B41FA5}">
                      <a16:colId xmlns:a16="http://schemas.microsoft.com/office/drawing/2014/main" val="3955548732"/>
                    </a:ext>
                  </a:extLst>
                </a:gridCol>
              </a:tblGrid>
              <a:tr h="370840">
                <a:tc gridSpan="2">
                  <a:txBody>
                    <a:bodyPr/>
                    <a:lstStyle/>
                    <a:p>
                      <a:pPr algn="ctr"/>
                      <a:r>
                        <a:rPr lang="es-ES" dirty="0"/>
                        <a:t>Selección de texto con el ratón</a:t>
                      </a:r>
                    </a:p>
                  </a:txBody>
                  <a:tcPr/>
                </a:tc>
                <a:tc hMerge="1">
                  <a:txBody>
                    <a:bodyPr/>
                    <a:lstStyle/>
                    <a:p>
                      <a:endParaRPr lang="es-ES" dirty="0"/>
                    </a:p>
                  </a:txBody>
                  <a:tcPr/>
                </a:tc>
                <a:extLst>
                  <a:ext uri="{0D108BD9-81ED-4DB2-BD59-A6C34878D82A}">
                    <a16:rowId xmlns:a16="http://schemas.microsoft.com/office/drawing/2014/main" val="368025667"/>
                  </a:ext>
                </a:extLst>
              </a:tr>
              <a:tr h="370840">
                <a:tc>
                  <a:txBody>
                    <a:bodyPr/>
                    <a:lstStyle/>
                    <a:p>
                      <a:r>
                        <a:rPr lang="es-ES" dirty="0"/>
                        <a:t>Palabra</a:t>
                      </a:r>
                    </a:p>
                  </a:txBody>
                  <a:tcPr/>
                </a:tc>
                <a:tc>
                  <a:txBody>
                    <a:bodyPr/>
                    <a:lstStyle/>
                    <a:p>
                      <a:r>
                        <a:rPr lang="es-ES" dirty="0"/>
                        <a:t>2 clic botón izquierdo</a:t>
                      </a:r>
                    </a:p>
                  </a:txBody>
                  <a:tcPr/>
                </a:tc>
                <a:extLst>
                  <a:ext uri="{0D108BD9-81ED-4DB2-BD59-A6C34878D82A}">
                    <a16:rowId xmlns:a16="http://schemas.microsoft.com/office/drawing/2014/main" val="1506459365"/>
                  </a:ext>
                </a:extLst>
              </a:tr>
              <a:tr h="370840">
                <a:tc>
                  <a:txBody>
                    <a:bodyPr/>
                    <a:lstStyle/>
                    <a:p>
                      <a:r>
                        <a:rPr lang="es-ES" dirty="0" err="1"/>
                        <a:t>Parrafo</a:t>
                      </a:r>
                      <a:endParaRPr lang="es-ES" dirty="0"/>
                    </a:p>
                  </a:txBody>
                  <a:tcPr/>
                </a:tc>
                <a:tc>
                  <a:txBody>
                    <a:bodyPr/>
                    <a:lstStyle/>
                    <a:p>
                      <a:r>
                        <a:rPr lang="es-ES" dirty="0"/>
                        <a:t>3 clic botón izquierdo</a:t>
                      </a:r>
                    </a:p>
                  </a:txBody>
                  <a:tcPr/>
                </a:tc>
                <a:extLst>
                  <a:ext uri="{0D108BD9-81ED-4DB2-BD59-A6C34878D82A}">
                    <a16:rowId xmlns:a16="http://schemas.microsoft.com/office/drawing/2014/main" val="3556249371"/>
                  </a:ext>
                </a:extLst>
              </a:tr>
              <a:tr h="370840">
                <a:tc gridSpan="2">
                  <a:txBody>
                    <a:bodyPr/>
                    <a:lstStyle/>
                    <a:p>
                      <a:pPr algn="ctr"/>
                      <a:r>
                        <a:rPr lang="es-ES" dirty="0"/>
                        <a:t>Apuntando con el ratón al margen izquierdo</a:t>
                      </a:r>
                    </a:p>
                  </a:txBody>
                  <a:tcPr/>
                </a:tc>
                <a:tc hMerge="1">
                  <a:txBody>
                    <a:bodyPr/>
                    <a:lstStyle/>
                    <a:p>
                      <a:endParaRPr lang="es-ES" dirty="0"/>
                    </a:p>
                  </a:txBody>
                  <a:tcPr/>
                </a:tc>
                <a:extLst>
                  <a:ext uri="{0D108BD9-81ED-4DB2-BD59-A6C34878D82A}">
                    <a16:rowId xmlns:a16="http://schemas.microsoft.com/office/drawing/2014/main" val="2922615106"/>
                  </a:ext>
                </a:extLst>
              </a:tr>
              <a:tr h="370840">
                <a:tc>
                  <a:txBody>
                    <a:bodyPr/>
                    <a:lstStyle/>
                    <a:p>
                      <a:r>
                        <a:rPr lang="es-ES" dirty="0"/>
                        <a:t>Línea</a:t>
                      </a:r>
                    </a:p>
                  </a:txBody>
                  <a:tcPr/>
                </a:tc>
                <a:tc>
                  <a:txBody>
                    <a:bodyPr/>
                    <a:lstStyle/>
                    <a:p>
                      <a:r>
                        <a:rPr lang="es-ES" dirty="0"/>
                        <a:t>1 clic botón izquierdo</a:t>
                      </a:r>
                    </a:p>
                  </a:txBody>
                  <a:tcPr/>
                </a:tc>
                <a:extLst>
                  <a:ext uri="{0D108BD9-81ED-4DB2-BD59-A6C34878D82A}">
                    <a16:rowId xmlns:a16="http://schemas.microsoft.com/office/drawing/2014/main" val="3215799299"/>
                  </a:ext>
                </a:extLst>
              </a:tr>
              <a:tr h="370840">
                <a:tc>
                  <a:txBody>
                    <a:bodyPr/>
                    <a:lstStyle/>
                    <a:p>
                      <a:r>
                        <a:rPr lang="es-ES" dirty="0"/>
                        <a:t>Párrafo</a:t>
                      </a:r>
                    </a:p>
                  </a:txBody>
                  <a:tcPr/>
                </a:tc>
                <a:tc>
                  <a:txBody>
                    <a:bodyPr/>
                    <a:lstStyle/>
                    <a:p>
                      <a:r>
                        <a:rPr lang="es-ES" dirty="0"/>
                        <a:t>2 clic botón izquierdo</a:t>
                      </a:r>
                    </a:p>
                    <a:p>
                      <a:endParaRPr lang="es-ES" dirty="0"/>
                    </a:p>
                  </a:txBody>
                  <a:tcPr/>
                </a:tc>
                <a:extLst>
                  <a:ext uri="{0D108BD9-81ED-4DB2-BD59-A6C34878D82A}">
                    <a16:rowId xmlns:a16="http://schemas.microsoft.com/office/drawing/2014/main" val="1577978721"/>
                  </a:ext>
                </a:extLst>
              </a:tr>
              <a:tr h="370840">
                <a:tc>
                  <a:txBody>
                    <a:bodyPr/>
                    <a:lstStyle/>
                    <a:p>
                      <a:r>
                        <a:rPr lang="es-ES" dirty="0"/>
                        <a:t>Documento</a:t>
                      </a:r>
                    </a:p>
                  </a:txBody>
                  <a:tcPr/>
                </a:tc>
                <a:tc>
                  <a:txBody>
                    <a:bodyPr/>
                    <a:lstStyle/>
                    <a:p>
                      <a:r>
                        <a:rPr lang="es-ES" dirty="0"/>
                        <a:t>3 clic botón izquierdo</a:t>
                      </a:r>
                    </a:p>
                  </a:txBody>
                  <a:tcPr/>
                </a:tc>
                <a:extLst>
                  <a:ext uri="{0D108BD9-81ED-4DB2-BD59-A6C34878D82A}">
                    <a16:rowId xmlns:a16="http://schemas.microsoft.com/office/drawing/2014/main" val="328399469"/>
                  </a:ext>
                </a:extLst>
              </a:tr>
            </a:tbl>
          </a:graphicData>
        </a:graphic>
      </p:graphicFrame>
      <p:graphicFrame>
        <p:nvGraphicFramePr>
          <p:cNvPr id="6" name="Marcador de contenido 3">
            <a:extLst>
              <a:ext uri="{FF2B5EF4-FFF2-40B4-BE49-F238E27FC236}">
                <a16:creationId xmlns:a16="http://schemas.microsoft.com/office/drawing/2014/main" id="{033FFC32-C805-4181-B40D-C4D575B108DB}"/>
              </a:ext>
            </a:extLst>
          </p:cNvPr>
          <p:cNvGraphicFramePr>
            <a:graphicFrameLocks/>
          </p:cNvGraphicFramePr>
          <p:nvPr>
            <p:extLst>
              <p:ext uri="{D42A27DB-BD31-4B8C-83A1-F6EECF244321}">
                <p14:modId xmlns:p14="http://schemas.microsoft.com/office/powerpoint/2010/main" val="1054956973"/>
              </p:ext>
            </p:extLst>
          </p:nvPr>
        </p:nvGraphicFramePr>
        <p:xfrm>
          <a:off x="6095682" y="4710854"/>
          <a:ext cx="4999038" cy="1559560"/>
        </p:xfrm>
        <a:graphic>
          <a:graphicData uri="http://schemas.openxmlformats.org/drawingml/2006/table">
            <a:tbl>
              <a:tblPr firstRow="1" bandRow="1">
                <a:tableStyleId>{5C22544A-7EE6-4342-B048-85BDC9FD1C3A}</a:tableStyleId>
              </a:tblPr>
              <a:tblGrid>
                <a:gridCol w="2499519">
                  <a:extLst>
                    <a:ext uri="{9D8B030D-6E8A-4147-A177-3AD203B41FA5}">
                      <a16:colId xmlns:a16="http://schemas.microsoft.com/office/drawing/2014/main" val="3610311803"/>
                    </a:ext>
                  </a:extLst>
                </a:gridCol>
                <a:gridCol w="2499519">
                  <a:extLst>
                    <a:ext uri="{9D8B030D-6E8A-4147-A177-3AD203B41FA5}">
                      <a16:colId xmlns:a16="http://schemas.microsoft.com/office/drawing/2014/main" val="3955548732"/>
                    </a:ext>
                  </a:extLst>
                </a:gridCol>
              </a:tblGrid>
              <a:tr h="370840">
                <a:tc gridSpan="2">
                  <a:txBody>
                    <a:bodyPr/>
                    <a:lstStyle/>
                    <a:p>
                      <a:pPr algn="ctr"/>
                      <a:r>
                        <a:rPr lang="es-ES" dirty="0"/>
                        <a:t>Selección de texto con el teclado</a:t>
                      </a:r>
                    </a:p>
                  </a:txBody>
                  <a:tcPr/>
                </a:tc>
                <a:tc hMerge="1">
                  <a:txBody>
                    <a:bodyPr/>
                    <a:lstStyle/>
                    <a:p>
                      <a:endParaRPr lang="es-ES" dirty="0"/>
                    </a:p>
                  </a:txBody>
                  <a:tcPr/>
                </a:tc>
                <a:extLst>
                  <a:ext uri="{0D108BD9-81ED-4DB2-BD59-A6C34878D82A}">
                    <a16:rowId xmlns:a16="http://schemas.microsoft.com/office/drawing/2014/main" val="368025667"/>
                  </a:ext>
                </a:extLst>
              </a:tr>
              <a:tr h="370840">
                <a:tc>
                  <a:txBody>
                    <a:bodyPr/>
                    <a:lstStyle/>
                    <a:p>
                      <a:r>
                        <a:rPr lang="es-ES" dirty="0"/>
                        <a:t>Selecciona desde la posición actual a la posición donde se desplace el cursor</a:t>
                      </a:r>
                    </a:p>
                  </a:txBody>
                  <a:tcPr/>
                </a:tc>
                <a:tc>
                  <a:txBody>
                    <a:bodyPr/>
                    <a:lstStyle/>
                    <a:p>
                      <a:r>
                        <a:rPr lang="es-ES" dirty="0" err="1"/>
                        <a:t>Mayus+Movimiento</a:t>
                      </a:r>
                      <a:r>
                        <a:rPr lang="es-ES" dirty="0"/>
                        <a:t> cursor</a:t>
                      </a:r>
                    </a:p>
                  </a:txBody>
                  <a:tcPr/>
                </a:tc>
                <a:extLst>
                  <a:ext uri="{0D108BD9-81ED-4DB2-BD59-A6C34878D82A}">
                    <a16:rowId xmlns:a16="http://schemas.microsoft.com/office/drawing/2014/main" val="1506459365"/>
                  </a:ext>
                </a:extLst>
              </a:tr>
            </a:tbl>
          </a:graphicData>
        </a:graphic>
      </p:graphicFrame>
    </p:spTree>
    <p:extLst>
      <p:ext uri="{BB962C8B-B14F-4D97-AF65-F5344CB8AC3E}">
        <p14:creationId xmlns:p14="http://schemas.microsoft.com/office/powerpoint/2010/main" val="37244329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D952EAD-B491-4917-B034-15BDE9E17429}"/>
              </a:ext>
            </a:extLst>
          </p:cNvPr>
          <p:cNvSpPr>
            <a:spLocks noGrp="1"/>
          </p:cNvSpPr>
          <p:nvPr>
            <p:ph type="title"/>
          </p:nvPr>
        </p:nvSpPr>
        <p:spPr/>
        <p:txBody>
          <a:bodyPr/>
          <a:lstStyle/>
          <a:p>
            <a:r>
              <a:rPr lang="es-ES" dirty="0"/>
              <a:t>Cinta de opciones</a:t>
            </a:r>
          </a:p>
        </p:txBody>
      </p:sp>
      <p:sp>
        <p:nvSpPr>
          <p:cNvPr id="3" name="Marcador de contenido 2">
            <a:extLst>
              <a:ext uri="{FF2B5EF4-FFF2-40B4-BE49-F238E27FC236}">
                <a16:creationId xmlns:a16="http://schemas.microsoft.com/office/drawing/2014/main" id="{D2F862D8-1C64-420B-AF26-F2C75B8A7135}"/>
              </a:ext>
            </a:extLst>
          </p:cNvPr>
          <p:cNvSpPr>
            <a:spLocks noGrp="1"/>
          </p:cNvSpPr>
          <p:nvPr>
            <p:ph idx="1"/>
          </p:nvPr>
        </p:nvSpPr>
        <p:spPr/>
        <p:txBody>
          <a:bodyPr>
            <a:normAutofit fontScale="77500" lnSpcReduction="20000"/>
          </a:bodyPr>
          <a:lstStyle/>
          <a:p>
            <a:r>
              <a:rPr lang="es-ES" b="1" dirty="0"/>
              <a:t>- Archivo:</a:t>
            </a:r>
            <a:r>
              <a:rPr lang="es-ES" dirty="0"/>
              <a:t> contiene los comandos relacionados con la gestión de archivos, así como las opciones para preparar la página antes de imprimir, las opciones de impresión y la configuración de Word.</a:t>
            </a:r>
            <a:endParaRPr lang="es-ES" b="1" dirty="0"/>
          </a:p>
          <a:p>
            <a:r>
              <a:rPr lang="es-ES" b="1" dirty="0"/>
              <a:t>- Inicio: </a:t>
            </a:r>
            <a:r>
              <a:rPr lang="es-ES" dirty="0"/>
              <a:t>con el se accede a todos aquellos comandos que facilitan el uso del portapapeles, la mejora de la presentación de la información: los cambios de formato de carácter, párrafo y estilos, las búsquedas y los remplazos</a:t>
            </a:r>
            <a:endParaRPr lang="es-ES" b="1" dirty="0"/>
          </a:p>
          <a:p>
            <a:r>
              <a:rPr lang="es-ES" b="1" dirty="0"/>
              <a:t>- Insertar: </a:t>
            </a:r>
            <a:r>
              <a:rPr lang="es-ES" dirty="0"/>
              <a:t>contiene los comandos que permiten insertar todo tipo de elementos en un documento: portadas y páginas en blanco, tablas, objetos gráficos, marcadores e hipervínculos, encabezados y pies de página, elementos de texto y símbolos y ecuaciones.</a:t>
            </a:r>
          </a:p>
          <a:p>
            <a:r>
              <a:rPr lang="es-ES" b="1" dirty="0"/>
              <a:t>- Diseño de pagina:</a:t>
            </a:r>
            <a:r>
              <a:rPr lang="es-ES" dirty="0"/>
              <a:t> muestra los comandos para definir tema, configuración de página, párrafo y configuración de determinados objetos de tipo gráfico.</a:t>
            </a:r>
            <a:endParaRPr lang="es-ES" b="1" dirty="0"/>
          </a:p>
          <a:p>
            <a:r>
              <a:rPr lang="es-ES" b="1" dirty="0"/>
              <a:t>- Referencias: </a:t>
            </a:r>
            <a:r>
              <a:rPr lang="es-ES" dirty="0"/>
              <a:t>muestra los comandos para insertar tablas de contenidos, notas al pie, citas, títulos, índices, etc.</a:t>
            </a:r>
            <a:endParaRPr lang="es-ES" b="1" dirty="0"/>
          </a:p>
          <a:p>
            <a:r>
              <a:rPr lang="es-ES" b="1" dirty="0"/>
              <a:t>- Correspondencia: </a:t>
            </a:r>
            <a:r>
              <a:rPr lang="es-ES" dirty="0"/>
              <a:t>contiene comandos con la combinación de correspondencia.</a:t>
            </a:r>
            <a:endParaRPr lang="es-ES" b="1" dirty="0"/>
          </a:p>
          <a:p>
            <a:r>
              <a:rPr lang="es-ES" b="1" dirty="0"/>
              <a:t>- Revisar: </a:t>
            </a:r>
            <a:r>
              <a:rPr lang="es-ES" dirty="0"/>
              <a:t>contiene aquellos comandos relacionados con la ortografía e idioma, seguimiento y control de cambios, comparación de documentos  y protección de los mismos.</a:t>
            </a:r>
            <a:endParaRPr lang="es-ES" b="1" dirty="0"/>
          </a:p>
          <a:p>
            <a:r>
              <a:rPr lang="es-ES" b="1" dirty="0"/>
              <a:t>- Vista: </a:t>
            </a:r>
            <a:r>
              <a:rPr lang="es-ES" dirty="0"/>
              <a:t>contiene aquellos comandos relacionados con la forma de mostrar el documento en el escritorio, vistas, zoom, mostrar u ocultar, ventana y macros.</a:t>
            </a:r>
            <a:endParaRPr lang="es-ES" b="1" dirty="0"/>
          </a:p>
        </p:txBody>
      </p:sp>
    </p:spTree>
    <p:extLst>
      <p:ext uri="{BB962C8B-B14F-4D97-AF65-F5344CB8AC3E}">
        <p14:creationId xmlns:p14="http://schemas.microsoft.com/office/powerpoint/2010/main" val="33710713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4FE0B40-6003-4630-B115-737DA1F51E96}"/>
              </a:ext>
            </a:extLst>
          </p:cNvPr>
          <p:cNvSpPr>
            <a:spLocks noGrp="1"/>
          </p:cNvSpPr>
          <p:nvPr>
            <p:ph type="title"/>
          </p:nvPr>
        </p:nvSpPr>
        <p:spPr/>
        <p:txBody>
          <a:bodyPr/>
          <a:lstStyle/>
          <a:p>
            <a:r>
              <a:rPr lang="es-ES" dirty="0"/>
              <a:t>Regla</a:t>
            </a:r>
          </a:p>
        </p:txBody>
      </p:sp>
      <p:pic>
        <p:nvPicPr>
          <p:cNvPr id="4" name="Marcador de contenido 3">
            <a:extLst>
              <a:ext uri="{FF2B5EF4-FFF2-40B4-BE49-F238E27FC236}">
                <a16:creationId xmlns:a16="http://schemas.microsoft.com/office/drawing/2014/main" id="{01B21F1D-9C36-403E-BAF7-E09BD8C32BD7}"/>
              </a:ext>
            </a:extLst>
          </p:cNvPr>
          <p:cNvPicPr>
            <a:picLocks noGrp="1" noChangeAspect="1"/>
          </p:cNvPicPr>
          <p:nvPr>
            <p:ph idx="1"/>
          </p:nvPr>
        </p:nvPicPr>
        <p:blipFill>
          <a:blip r:embed="rId2"/>
          <a:stretch>
            <a:fillRect/>
          </a:stretch>
        </p:blipFill>
        <p:spPr>
          <a:xfrm>
            <a:off x="1369027" y="1737360"/>
            <a:ext cx="9105900" cy="857250"/>
          </a:xfrm>
          <a:prstGeom prst="rect">
            <a:avLst/>
          </a:prstGeom>
        </p:spPr>
      </p:pic>
      <p:sp>
        <p:nvSpPr>
          <p:cNvPr id="5" name="CuadroTexto 4">
            <a:extLst>
              <a:ext uri="{FF2B5EF4-FFF2-40B4-BE49-F238E27FC236}">
                <a16:creationId xmlns:a16="http://schemas.microsoft.com/office/drawing/2014/main" id="{BEC16F03-D975-436C-AAB5-97282AEA8615}"/>
              </a:ext>
            </a:extLst>
          </p:cNvPr>
          <p:cNvSpPr txBox="1"/>
          <p:nvPr/>
        </p:nvSpPr>
        <p:spPr>
          <a:xfrm>
            <a:off x="1097280" y="2467992"/>
            <a:ext cx="10058400" cy="3139321"/>
          </a:xfrm>
          <a:prstGeom prst="rect">
            <a:avLst/>
          </a:prstGeom>
          <a:noFill/>
        </p:spPr>
        <p:txBody>
          <a:bodyPr wrap="square" rtlCol="0">
            <a:spAutoFit/>
          </a:bodyPr>
          <a:lstStyle/>
          <a:p>
            <a:r>
              <a:rPr lang="es-ES" dirty="0"/>
              <a:t>- Por defecto esta oculta, para activarla debemos activar a Vista-&gt;Regla</a:t>
            </a:r>
          </a:p>
          <a:p>
            <a:endParaRPr lang="es-ES" dirty="0"/>
          </a:p>
          <a:p>
            <a:r>
              <a:rPr lang="es-ES" dirty="0"/>
              <a:t>Nos permite seleccionar las sangrías y márgenes del documento:</a:t>
            </a:r>
          </a:p>
          <a:p>
            <a:pPr marL="285750" indent="-285750">
              <a:buFontTx/>
              <a:buChar char="-"/>
            </a:pPr>
            <a:r>
              <a:rPr lang="es-ES" b="1" dirty="0"/>
              <a:t>Sangría izquierda</a:t>
            </a:r>
            <a:r>
              <a:rPr lang="es-ES" dirty="0"/>
              <a:t>: Distancia desde el margen izquierdo hasta donde empieza el texto</a:t>
            </a:r>
            <a:endParaRPr lang="es-ES" b="1" dirty="0"/>
          </a:p>
          <a:p>
            <a:pPr marL="285750" indent="-285750">
              <a:buFontTx/>
              <a:buChar char="-"/>
            </a:pPr>
            <a:r>
              <a:rPr lang="es-ES" b="1" dirty="0"/>
              <a:t>Sangría derecha: </a:t>
            </a:r>
            <a:r>
              <a:rPr lang="es-ES" dirty="0"/>
              <a:t>Distancia desde el margen derecho hasta donde termina el texto</a:t>
            </a:r>
            <a:endParaRPr lang="es-ES" b="1" dirty="0"/>
          </a:p>
          <a:p>
            <a:pPr marL="285750" indent="-285750">
              <a:buFontTx/>
              <a:buChar char="-"/>
            </a:pPr>
            <a:r>
              <a:rPr lang="es-ES" b="1" dirty="0"/>
              <a:t>Sangría de primera línea:</a:t>
            </a:r>
            <a:r>
              <a:rPr lang="es-ES" dirty="0"/>
              <a:t> Solo se separa la primera línea del párrafo</a:t>
            </a:r>
            <a:endParaRPr lang="es-ES" b="1" dirty="0"/>
          </a:p>
          <a:p>
            <a:pPr marL="285750" indent="-285750">
              <a:buFontTx/>
              <a:buChar char="-"/>
            </a:pPr>
            <a:r>
              <a:rPr lang="es-ES" b="1" dirty="0"/>
              <a:t>Sangría francesa: </a:t>
            </a:r>
            <a:r>
              <a:rPr lang="es-ES" dirty="0"/>
              <a:t>Se separan todas las líneas del párrafo menos la primera.</a:t>
            </a:r>
            <a:endParaRPr lang="es-ES" b="1" dirty="0"/>
          </a:p>
          <a:p>
            <a:pPr marL="285750" indent="-285750">
              <a:buFontTx/>
              <a:buChar char="-"/>
            </a:pPr>
            <a:r>
              <a:rPr lang="es-ES" b="1" dirty="0"/>
              <a:t>Márgenes del documento: </a:t>
            </a:r>
            <a:r>
              <a:rPr lang="es-ES" dirty="0"/>
              <a:t>Se pueden modificar arrastrando el punto de separación en la regla entre el espacio gris (fuera del margen) y el blanco (dentro del margen) tanto en horizontal como vertical.</a:t>
            </a:r>
          </a:p>
          <a:p>
            <a:pPr marL="285750" indent="-285750">
              <a:buFontTx/>
              <a:buChar char="-"/>
            </a:pPr>
            <a:endParaRPr lang="es-ES" b="1" dirty="0"/>
          </a:p>
          <a:p>
            <a:endParaRPr lang="es-ES" b="1" dirty="0"/>
          </a:p>
        </p:txBody>
      </p:sp>
    </p:spTree>
    <p:extLst>
      <p:ext uri="{BB962C8B-B14F-4D97-AF65-F5344CB8AC3E}">
        <p14:creationId xmlns:p14="http://schemas.microsoft.com/office/powerpoint/2010/main" val="4470222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3827B455-3F6E-4B67-8A45-80F2007F0A4F}"/>
              </a:ext>
            </a:extLst>
          </p:cNvPr>
          <p:cNvPicPr>
            <a:picLocks noChangeAspect="1"/>
          </p:cNvPicPr>
          <p:nvPr/>
        </p:nvPicPr>
        <p:blipFill>
          <a:blip r:embed="rId2"/>
          <a:stretch>
            <a:fillRect/>
          </a:stretch>
        </p:blipFill>
        <p:spPr>
          <a:xfrm>
            <a:off x="8020570" y="2045189"/>
            <a:ext cx="3135109" cy="3213269"/>
          </a:xfrm>
          <a:prstGeom prst="rect">
            <a:avLst/>
          </a:prstGeom>
        </p:spPr>
      </p:pic>
      <p:sp>
        <p:nvSpPr>
          <p:cNvPr id="2" name="Título 1">
            <a:extLst>
              <a:ext uri="{FF2B5EF4-FFF2-40B4-BE49-F238E27FC236}">
                <a16:creationId xmlns:a16="http://schemas.microsoft.com/office/drawing/2014/main" id="{ACC20FF9-6644-414B-A3D7-9ED014A14C10}"/>
              </a:ext>
            </a:extLst>
          </p:cNvPr>
          <p:cNvSpPr>
            <a:spLocks noGrp="1"/>
          </p:cNvSpPr>
          <p:nvPr>
            <p:ph type="title"/>
          </p:nvPr>
        </p:nvSpPr>
        <p:spPr>
          <a:xfrm>
            <a:off x="1097280" y="286603"/>
            <a:ext cx="10058400" cy="1450757"/>
          </a:xfrm>
        </p:spPr>
        <p:txBody>
          <a:bodyPr>
            <a:normAutofit/>
          </a:bodyPr>
          <a:lstStyle/>
          <a:p>
            <a:r>
              <a:rPr lang="es-ES" dirty="0"/>
              <a:t>Tabuladores</a:t>
            </a:r>
          </a:p>
        </p:txBody>
      </p:sp>
      <p:sp>
        <p:nvSpPr>
          <p:cNvPr id="3" name="Marcador de contenido 2">
            <a:extLst>
              <a:ext uri="{FF2B5EF4-FFF2-40B4-BE49-F238E27FC236}">
                <a16:creationId xmlns:a16="http://schemas.microsoft.com/office/drawing/2014/main" id="{584CA7D7-25A5-4E4C-B52C-1A3C8163BFD0}"/>
              </a:ext>
            </a:extLst>
          </p:cNvPr>
          <p:cNvSpPr>
            <a:spLocks noGrp="1"/>
          </p:cNvSpPr>
          <p:nvPr>
            <p:ph idx="1"/>
          </p:nvPr>
        </p:nvSpPr>
        <p:spPr>
          <a:xfrm>
            <a:off x="1097279" y="1845734"/>
            <a:ext cx="6454987" cy="4023360"/>
          </a:xfrm>
        </p:spPr>
        <p:txBody>
          <a:bodyPr>
            <a:normAutofit fontScale="85000" lnSpcReduction="10000"/>
          </a:bodyPr>
          <a:lstStyle/>
          <a:p>
            <a:r>
              <a:rPr lang="es-ES" dirty="0"/>
              <a:t>- Se establecen haciendo clic sobre la regla</a:t>
            </a:r>
          </a:p>
          <a:p>
            <a:r>
              <a:rPr lang="es-ES" dirty="0"/>
              <a:t>- Se pueden configurar haciendo doble clic sobre el punto de tabulación</a:t>
            </a:r>
          </a:p>
          <a:p>
            <a:r>
              <a:rPr lang="es-ES" dirty="0"/>
              <a:t>- Se puede configurar su tipo en el icono correspondiente sobre las reglas</a:t>
            </a:r>
          </a:p>
          <a:p>
            <a:pPr marL="0" indent="0">
              <a:buNone/>
            </a:pPr>
            <a:endParaRPr lang="es-ES" dirty="0"/>
          </a:p>
          <a:p>
            <a:pPr>
              <a:buFontTx/>
              <a:buChar char="-"/>
            </a:pPr>
            <a:r>
              <a:rPr lang="es-ES" b="1" dirty="0"/>
              <a:t>Tabulación izquierda</a:t>
            </a:r>
            <a:r>
              <a:rPr lang="es-ES" dirty="0"/>
              <a:t>: El texto fluye a la derecha del tabulador.</a:t>
            </a:r>
          </a:p>
          <a:p>
            <a:pPr>
              <a:buFontTx/>
              <a:buChar char="-"/>
            </a:pPr>
            <a:r>
              <a:rPr lang="es-ES" b="1" dirty="0"/>
              <a:t>Tabulación derecha: </a:t>
            </a:r>
            <a:r>
              <a:rPr lang="es-ES" dirty="0"/>
              <a:t>El texto fluye a la izquierda del tabulador</a:t>
            </a:r>
          </a:p>
          <a:p>
            <a:pPr>
              <a:buFontTx/>
              <a:buChar char="-"/>
            </a:pPr>
            <a:r>
              <a:rPr lang="es-ES" b="1" dirty="0"/>
              <a:t>Tabulación centrada: </a:t>
            </a:r>
            <a:r>
              <a:rPr lang="es-ES" dirty="0"/>
              <a:t>El texto se centra con respecto al tabulador</a:t>
            </a:r>
          </a:p>
          <a:p>
            <a:pPr>
              <a:buFontTx/>
              <a:buChar char="-"/>
            </a:pPr>
            <a:r>
              <a:rPr lang="es-ES" b="1" dirty="0"/>
              <a:t>Tabulación decimal: </a:t>
            </a:r>
            <a:r>
              <a:rPr lang="es-ES" dirty="0"/>
              <a:t>El texto se alinea respecto a la coma decimal</a:t>
            </a:r>
          </a:p>
          <a:p>
            <a:pPr>
              <a:buFontTx/>
              <a:buChar char="-"/>
            </a:pPr>
            <a:r>
              <a:rPr lang="es-ES" b="1" dirty="0"/>
              <a:t>Barra: </a:t>
            </a:r>
            <a:r>
              <a:rPr lang="es-ES" dirty="0"/>
              <a:t>Inserta una línea vertical en esa posición (no se usa para escribir texto)</a:t>
            </a:r>
            <a:endParaRPr lang="es-ES" b="1" dirty="0"/>
          </a:p>
          <a:p>
            <a:endParaRPr lang="es-ES" dirty="0"/>
          </a:p>
          <a:p>
            <a:endParaRPr lang="es-ES" dirty="0"/>
          </a:p>
        </p:txBody>
      </p:sp>
      <p:pic>
        <p:nvPicPr>
          <p:cNvPr id="7" name="Imagen 6">
            <a:extLst>
              <a:ext uri="{FF2B5EF4-FFF2-40B4-BE49-F238E27FC236}">
                <a16:creationId xmlns:a16="http://schemas.microsoft.com/office/drawing/2014/main" id="{E767CD5E-E894-4398-898D-4E2F5E523D4B}"/>
              </a:ext>
            </a:extLst>
          </p:cNvPr>
          <p:cNvPicPr>
            <a:picLocks noChangeAspect="1"/>
          </p:cNvPicPr>
          <p:nvPr/>
        </p:nvPicPr>
        <p:blipFill>
          <a:blip r:embed="rId3"/>
          <a:stretch>
            <a:fillRect/>
          </a:stretch>
        </p:blipFill>
        <p:spPr>
          <a:xfrm>
            <a:off x="846199" y="3619289"/>
            <a:ext cx="219075" cy="238125"/>
          </a:xfrm>
          <a:prstGeom prst="rect">
            <a:avLst/>
          </a:prstGeom>
        </p:spPr>
      </p:pic>
      <p:pic>
        <p:nvPicPr>
          <p:cNvPr id="8" name="Imagen 7">
            <a:extLst>
              <a:ext uri="{FF2B5EF4-FFF2-40B4-BE49-F238E27FC236}">
                <a16:creationId xmlns:a16="http://schemas.microsoft.com/office/drawing/2014/main" id="{700B2014-3E7F-4FE5-B69E-8B537FAD388B}"/>
              </a:ext>
            </a:extLst>
          </p:cNvPr>
          <p:cNvPicPr>
            <a:picLocks noChangeAspect="1"/>
          </p:cNvPicPr>
          <p:nvPr/>
        </p:nvPicPr>
        <p:blipFill>
          <a:blip r:embed="rId4"/>
          <a:stretch>
            <a:fillRect/>
          </a:stretch>
        </p:blipFill>
        <p:spPr>
          <a:xfrm>
            <a:off x="857665" y="4406651"/>
            <a:ext cx="180975" cy="228600"/>
          </a:xfrm>
          <a:prstGeom prst="rect">
            <a:avLst/>
          </a:prstGeom>
        </p:spPr>
      </p:pic>
      <p:pic>
        <p:nvPicPr>
          <p:cNvPr id="9" name="Imagen 8">
            <a:extLst>
              <a:ext uri="{FF2B5EF4-FFF2-40B4-BE49-F238E27FC236}">
                <a16:creationId xmlns:a16="http://schemas.microsoft.com/office/drawing/2014/main" id="{5F444AE2-DE66-43E5-A54B-44369F761A63}"/>
              </a:ext>
            </a:extLst>
          </p:cNvPr>
          <p:cNvPicPr>
            <a:picLocks noChangeAspect="1"/>
          </p:cNvPicPr>
          <p:nvPr/>
        </p:nvPicPr>
        <p:blipFill>
          <a:blip r:embed="rId5"/>
          <a:stretch>
            <a:fillRect/>
          </a:stretch>
        </p:blipFill>
        <p:spPr>
          <a:xfrm>
            <a:off x="857665" y="4022495"/>
            <a:ext cx="228600" cy="219075"/>
          </a:xfrm>
          <a:prstGeom prst="rect">
            <a:avLst/>
          </a:prstGeom>
        </p:spPr>
      </p:pic>
      <p:pic>
        <p:nvPicPr>
          <p:cNvPr id="10" name="Imagen 9">
            <a:extLst>
              <a:ext uri="{FF2B5EF4-FFF2-40B4-BE49-F238E27FC236}">
                <a16:creationId xmlns:a16="http://schemas.microsoft.com/office/drawing/2014/main" id="{AEEFEDB9-EC4E-491F-B4F7-1D79FCCE35B7}"/>
              </a:ext>
            </a:extLst>
          </p:cNvPr>
          <p:cNvPicPr>
            <a:picLocks noChangeAspect="1"/>
          </p:cNvPicPr>
          <p:nvPr/>
        </p:nvPicPr>
        <p:blipFill>
          <a:blip r:embed="rId6"/>
          <a:stretch>
            <a:fillRect/>
          </a:stretch>
        </p:blipFill>
        <p:spPr>
          <a:xfrm>
            <a:off x="841436" y="4800332"/>
            <a:ext cx="228600" cy="228600"/>
          </a:xfrm>
          <a:prstGeom prst="rect">
            <a:avLst/>
          </a:prstGeom>
        </p:spPr>
      </p:pic>
      <p:pic>
        <p:nvPicPr>
          <p:cNvPr id="11" name="Imagen 10">
            <a:extLst>
              <a:ext uri="{FF2B5EF4-FFF2-40B4-BE49-F238E27FC236}">
                <a16:creationId xmlns:a16="http://schemas.microsoft.com/office/drawing/2014/main" id="{3580832A-E52B-4ED2-96E3-427857BA910E}"/>
              </a:ext>
            </a:extLst>
          </p:cNvPr>
          <p:cNvPicPr>
            <a:picLocks noChangeAspect="1"/>
          </p:cNvPicPr>
          <p:nvPr/>
        </p:nvPicPr>
        <p:blipFill>
          <a:blip r:embed="rId7"/>
          <a:stretch>
            <a:fillRect/>
          </a:stretch>
        </p:blipFill>
        <p:spPr>
          <a:xfrm>
            <a:off x="841436" y="5134633"/>
            <a:ext cx="228600" cy="247650"/>
          </a:xfrm>
          <a:prstGeom prst="rect">
            <a:avLst/>
          </a:prstGeom>
        </p:spPr>
      </p:pic>
    </p:spTree>
    <p:extLst>
      <p:ext uri="{BB962C8B-B14F-4D97-AF65-F5344CB8AC3E}">
        <p14:creationId xmlns:p14="http://schemas.microsoft.com/office/powerpoint/2010/main" val="3208498153"/>
      </p:ext>
    </p:extLst>
  </p:cSld>
  <p:clrMapOvr>
    <a:masterClrMapping/>
  </p:clrMapOvr>
</p:sld>
</file>

<file path=ppt/theme/theme1.xml><?xml version="1.0" encoding="utf-8"?>
<a:theme xmlns:a="http://schemas.openxmlformats.org/drawingml/2006/main" name="Retrospección">
  <a:themeElements>
    <a:clrScheme name="Retrospección">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ció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ción">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212</TotalTime>
  <Words>2558</Words>
  <Application>Microsoft Office PowerPoint</Application>
  <PresentationFormat>Panorámica</PresentationFormat>
  <Paragraphs>288</Paragraphs>
  <Slides>32</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32</vt:i4>
      </vt:variant>
    </vt:vector>
  </HeadingPairs>
  <TitlesOfParts>
    <vt:vector size="35" baseType="lpstr">
      <vt:lpstr>Calibri</vt:lpstr>
      <vt:lpstr>Calibri Light</vt:lpstr>
      <vt:lpstr>Retrospección</vt:lpstr>
      <vt:lpstr>23 Procesadores de texto: Word</vt:lpstr>
      <vt:lpstr>Primer contacto con Word</vt:lpstr>
      <vt:lpstr>Resumen teclas métodos abreviados</vt:lpstr>
      <vt:lpstr>Resumen teclas métodos abreviados</vt:lpstr>
      <vt:lpstr>Resumen teclas métodos abreviados</vt:lpstr>
      <vt:lpstr>Resumen teclas métodos abreviados</vt:lpstr>
      <vt:lpstr>Cinta de opciones</vt:lpstr>
      <vt:lpstr>Regla</vt:lpstr>
      <vt:lpstr>Tabuladores</vt:lpstr>
      <vt:lpstr>Barra de estado</vt:lpstr>
      <vt:lpstr>Caracteres invisibles</vt:lpstr>
      <vt:lpstr>Vistas de trabajo y presentación del documento en pantalla</vt:lpstr>
      <vt:lpstr>Arrastrar</vt:lpstr>
      <vt:lpstr>Buscar</vt:lpstr>
      <vt:lpstr>Formato de página</vt:lpstr>
      <vt:lpstr>Formato de fuente</vt:lpstr>
      <vt:lpstr>Formato de párrafo</vt:lpstr>
      <vt:lpstr>Formato de párrafo: Opciones de paginación</vt:lpstr>
      <vt:lpstr>Formato de párrafo: Alineaciones o justificaciones</vt:lpstr>
      <vt:lpstr>Formato de párrafo: Espaciado</vt:lpstr>
      <vt:lpstr>Bordes y sombreado</vt:lpstr>
      <vt:lpstr>Bordes y sombreado</vt:lpstr>
      <vt:lpstr>Tablas</vt:lpstr>
      <vt:lpstr>Tablas: Alto y ancho de las celdas</vt:lpstr>
      <vt:lpstr>Tablas: Formato de tabla</vt:lpstr>
      <vt:lpstr>Autoformato</vt:lpstr>
      <vt:lpstr>Estilos</vt:lpstr>
      <vt:lpstr>Diseño</vt:lpstr>
      <vt:lpstr>Gráficos</vt:lpstr>
      <vt:lpstr>Gráficos: Marca de agua</vt:lpstr>
      <vt:lpstr>Referencias</vt:lpstr>
      <vt:lpstr>Herramientas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23 Procesadores de texto: Word</dc:title>
  <dc:creator>vicente aleixos</dc:creator>
  <cp:lastModifiedBy>vicente aleixos</cp:lastModifiedBy>
  <cp:revision>1</cp:revision>
  <dcterms:created xsi:type="dcterms:W3CDTF">2018-04-16T17:03:59Z</dcterms:created>
  <dcterms:modified xsi:type="dcterms:W3CDTF">2018-04-16T20:40:35Z</dcterms:modified>
</cp:coreProperties>
</file>