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80" r:id="rId25"/>
    <p:sldId id="281" r:id="rId26"/>
    <p:sldId id="277" r:id="rId27"/>
    <p:sldId id="282" r:id="rId28"/>
    <p:sldId id="283" r:id="rId29"/>
    <p:sldId id="284" r:id="rId30"/>
    <p:sldId id="285" r:id="rId31"/>
    <p:sldId id="292" r:id="rId32"/>
    <p:sldId id="291" r:id="rId33"/>
    <p:sldId id="290" r:id="rId34"/>
    <p:sldId id="289" r:id="rId35"/>
    <p:sldId id="288" r:id="rId36"/>
    <p:sldId id="287" r:id="rId37"/>
    <p:sldId id="286"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5E9531-EBD0-4ED3-AE7E-889C7F255622}" v="26484" dt="2018-04-22T17:34:54.880"/>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ente" userId="d1a1f1d5db62a25f" providerId="LiveId" clId="{095E9531-EBD0-4ED3-AE7E-889C7F255622}"/>
    <pc:docChg chg="undo custSel addSld delSld modSld sldOrd">
      <pc:chgData name="vicente" userId="d1a1f1d5db62a25f" providerId="LiveId" clId="{095E9531-EBD0-4ED3-AE7E-889C7F255622}" dt="2018-04-22T17:34:54.880" v="26478" actId="2165"/>
      <pc:docMkLst>
        <pc:docMk/>
      </pc:docMkLst>
      <pc:sldChg chg="modSp add">
        <pc:chgData name="vicente" userId="d1a1f1d5db62a25f" providerId="LiveId" clId="{095E9531-EBD0-4ED3-AE7E-889C7F255622}" dt="2018-04-21T10:54:16.864" v="334" actId="20577"/>
        <pc:sldMkLst>
          <pc:docMk/>
          <pc:sldMk cId="517591976" sldId="256"/>
        </pc:sldMkLst>
        <pc:spChg chg="mod">
          <ac:chgData name="vicente" userId="d1a1f1d5db62a25f" providerId="LiveId" clId="{095E9531-EBD0-4ED3-AE7E-889C7F255622}" dt="2018-04-21T10:53:19.730" v="54" actId="122"/>
          <ac:spMkLst>
            <pc:docMk/>
            <pc:sldMk cId="517591976" sldId="256"/>
            <ac:spMk id="2" creationId="{D7B0405E-6DA7-4ABD-818B-FB28F5B379F5}"/>
          </ac:spMkLst>
        </pc:spChg>
        <pc:spChg chg="mod">
          <ac:chgData name="vicente" userId="d1a1f1d5db62a25f" providerId="LiveId" clId="{095E9531-EBD0-4ED3-AE7E-889C7F255622}" dt="2018-04-21T10:54:16.864" v="334" actId="20577"/>
          <ac:spMkLst>
            <pc:docMk/>
            <pc:sldMk cId="517591976" sldId="256"/>
            <ac:spMk id="3" creationId="{A4726EAB-48AC-4005-91CF-63B2E2A967C2}"/>
          </ac:spMkLst>
        </pc:spChg>
      </pc:sldChg>
      <pc:sldChg chg="modSp add">
        <pc:chgData name="vicente" userId="d1a1f1d5db62a25f" providerId="LiveId" clId="{095E9531-EBD0-4ED3-AE7E-889C7F255622}" dt="2018-04-21T14:44:45.919" v="1507" actId="313"/>
        <pc:sldMkLst>
          <pc:docMk/>
          <pc:sldMk cId="3080095312" sldId="257"/>
        </pc:sldMkLst>
        <pc:spChg chg="mod">
          <ac:chgData name="vicente" userId="d1a1f1d5db62a25f" providerId="LiveId" clId="{095E9531-EBD0-4ED3-AE7E-889C7F255622}" dt="2018-04-21T10:57:50.226" v="405" actId="20577"/>
          <ac:spMkLst>
            <pc:docMk/>
            <pc:sldMk cId="3080095312" sldId="257"/>
            <ac:spMk id="2" creationId="{8773686B-21EB-459A-882B-296F42323528}"/>
          </ac:spMkLst>
        </pc:spChg>
        <pc:spChg chg="mod">
          <ac:chgData name="vicente" userId="d1a1f1d5db62a25f" providerId="LiveId" clId="{095E9531-EBD0-4ED3-AE7E-889C7F255622}" dt="2018-04-21T14:44:45.919" v="1507" actId="313"/>
          <ac:spMkLst>
            <pc:docMk/>
            <pc:sldMk cId="3080095312" sldId="257"/>
            <ac:spMk id="3" creationId="{99CCCE67-0305-474F-A79D-8B5C504A062C}"/>
          </ac:spMkLst>
        </pc:spChg>
      </pc:sldChg>
      <pc:sldChg chg="addSp delSp modSp add">
        <pc:chgData name="vicente" userId="d1a1f1d5db62a25f" providerId="LiveId" clId="{095E9531-EBD0-4ED3-AE7E-889C7F255622}" dt="2018-04-21T14:51:28.914" v="1766" actId="1076"/>
        <pc:sldMkLst>
          <pc:docMk/>
          <pc:sldMk cId="3733697161" sldId="258"/>
        </pc:sldMkLst>
        <pc:spChg chg="mod">
          <ac:chgData name="vicente" userId="d1a1f1d5db62a25f" providerId="LiveId" clId="{095E9531-EBD0-4ED3-AE7E-889C7F255622}" dt="2018-04-21T14:46:11.840" v="1538" actId="14100"/>
          <ac:spMkLst>
            <pc:docMk/>
            <pc:sldMk cId="3733697161" sldId="258"/>
            <ac:spMk id="2" creationId="{A609ECED-74C4-4AFF-8DF3-617F31F1F69F}"/>
          </ac:spMkLst>
        </pc:spChg>
        <pc:spChg chg="del">
          <ac:chgData name="vicente" userId="d1a1f1d5db62a25f" providerId="LiveId" clId="{095E9531-EBD0-4ED3-AE7E-889C7F255622}" dt="2018-04-21T14:45:42.340" v="1533" actId="1076"/>
          <ac:spMkLst>
            <pc:docMk/>
            <pc:sldMk cId="3733697161" sldId="258"/>
            <ac:spMk id="3" creationId="{FF4906E2-EA9D-4105-B3D4-27FFF90A0598}"/>
          </ac:spMkLst>
        </pc:spChg>
        <pc:spChg chg="add del mod">
          <ac:chgData name="vicente" userId="d1a1f1d5db62a25f" providerId="LiveId" clId="{095E9531-EBD0-4ED3-AE7E-889C7F255622}" dt="2018-04-21T14:46:27.810" v="1544" actId="11529"/>
          <ac:spMkLst>
            <pc:docMk/>
            <pc:sldMk cId="3733697161" sldId="258"/>
            <ac:spMk id="5" creationId="{442B04F8-405F-4CAF-A7D0-72C0C0765A9E}"/>
          </ac:spMkLst>
        </pc:spChg>
        <pc:spChg chg="add mod">
          <ac:chgData name="vicente" userId="d1a1f1d5db62a25f" providerId="LiveId" clId="{095E9531-EBD0-4ED3-AE7E-889C7F255622}" dt="2018-04-21T14:51:28.914" v="1766" actId="1076"/>
          <ac:spMkLst>
            <pc:docMk/>
            <pc:sldMk cId="3733697161" sldId="258"/>
            <ac:spMk id="6" creationId="{569ED8BD-EB89-4A8B-B651-6A559866E2E9}"/>
          </ac:spMkLst>
        </pc:spChg>
        <pc:spChg chg="add mod">
          <ac:chgData name="vicente" userId="d1a1f1d5db62a25f" providerId="LiveId" clId="{095E9531-EBD0-4ED3-AE7E-889C7F255622}" dt="2018-04-21T14:49:32.607" v="1661" actId="1076"/>
          <ac:spMkLst>
            <pc:docMk/>
            <pc:sldMk cId="3733697161" sldId="258"/>
            <ac:spMk id="7" creationId="{30646AF2-96F1-45BE-A735-5D1E3115AED8}"/>
          </ac:spMkLst>
        </pc:spChg>
        <pc:spChg chg="add mod">
          <ac:chgData name="vicente" userId="d1a1f1d5db62a25f" providerId="LiveId" clId="{095E9531-EBD0-4ED3-AE7E-889C7F255622}" dt="2018-04-21T14:49:29.496" v="1660" actId="1076"/>
          <ac:spMkLst>
            <pc:docMk/>
            <pc:sldMk cId="3733697161" sldId="258"/>
            <ac:spMk id="8" creationId="{B7CEFEF4-2249-4212-BB49-CF4664184158}"/>
          </ac:spMkLst>
        </pc:spChg>
        <pc:spChg chg="add mod">
          <ac:chgData name="vicente" userId="d1a1f1d5db62a25f" providerId="LiveId" clId="{095E9531-EBD0-4ED3-AE7E-889C7F255622}" dt="2018-04-21T14:48:42.639" v="1648" actId="20577"/>
          <ac:spMkLst>
            <pc:docMk/>
            <pc:sldMk cId="3733697161" sldId="258"/>
            <ac:spMk id="9" creationId="{3580FFD9-48E2-4088-BF33-03C4882E6130}"/>
          </ac:spMkLst>
        </pc:spChg>
        <pc:spChg chg="add del mod">
          <ac:chgData name="vicente" userId="d1a1f1d5db62a25f" providerId="LiveId" clId="{095E9531-EBD0-4ED3-AE7E-889C7F255622}" dt="2018-04-21T14:49:48.392" v="1664" actId="478"/>
          <ac:spMkLst>
            <pc:docMk/>
            <pc:sldMk cId="3733697161" sldId="258"/>
            <ac:spMk id="11" creationId="{BE8BA5B2-F17E-4258-B374-6055A3F0E207}"/>
          </ac:spMkLst>
        </pc:spChg>
        <pc:spChg chg="add mod">
          <ac:chgData name="vicente" userId="d1a1f1d5db62a25f" providerId="LiveId" clId="{095E9531-EBD0-4ED3-AE7E-889C7F255622}" dt="2018-04-21T14:50:08.528" v="1687" actId="20577"/>
          <ac:spMkLst>
            <pc:docMk/>
            <pc:sldMk cId="3733697161" sldId="258"/>
            <ac:spMk id="14" creationId="{A4F922D2-82BE-41E2-A514-02A7C75DDB5F}"/>
          </ac:spMkLst>
        </pc:spChg>
        <pc:spChg chg="add mod">
          <ac:chgData name="vicente" userId="d1a1f1d5db62a25f" providerId="LiveId" clId="{095E9531-EBD0-4ED3-AE7E-889C7F255622}" dt="2018-04-21T14:50:28.018" v="1711" actId="1076"/>
          <ac:spMkLst>
            <pc:docMk/>
            <pc:sldMk cId="3733697161" sldId="258"/>
            <ac:spMk id="15" creationId="{F93162B7-28AA-40C4-AB03-D417E7393AD6}"/>
          </ac:spMkLst>
        </pc:spChg>
        <pc:spChg chg="add mod">
          <ac:chgData name="vicente" userId="d1a1f1d5db62a25f" providerId="LiveId" clId="{095E9531-EBD0-4ED3-AE7E-889C7F255622}" dt="2018-04-21T14:50:42.567" v="1734" actId="20577"/>
          <ac:spMkLst>
            <pc:docMk/>
            <pc:sldMk cId="3733697161" sldId="258"/>
            <ac:spMk id="16" creationId="{8A28CFFF-3481-45FB-B7C6-970678DE4D97}"/>
          </ac:spMkLst>
        </pc:spChg>
        <pc:spChg chg="add mod">
          <ac:chgData name="vicente" userId="d1a1f1d5db62a25f" providerId="LiveId" clId="{095E9531-EBD0-4ED3-AE7E-889C7F255622}" dt="2018-04-21T14:51:03.175" v="1745" actId="20577"/>
          <ac:spMkLst>
            <pc:docMk/>
            <pc:sldMk cId="3733697161" sldId="258"/>
            <ac:spMk id="17" creationId="{720C4D85-CC8A-4C47-A173-97C375172C18}"/>
          </ac:spMkLst>
        </pc:spChg>
        <pc:spChg chg="add mod">
          <ac:chgData name="vicente" userId="d1a1f1d5db62a25f" providerId="LiveId" clId="{095E9531-EBD0-4ED3-AE7E-889C7F255622}" dt="2018-04-21T14:51:21.753" v="1765" actId="14100"/>
          <ac:spMkLst>
            <pc:docMk/>
            <pc:sldMk cId="3733697161" sldId="258"/>
            <ac:spMk id="18" creationId="{DCB40A25-44C5-4AB9-85CE-08D99C1B7C63}"/>
          </ac:spMkLst>
        </pc:spChg>
        <pc:picChg chg="add del mod">
          <ac:chgData name="vicente" userId="d1a1f1d5db62a25f" providerId="LiveId" clId="{095E9531-EBD0-4ED3-AE7E-889C7F255622}" dt="2018-04-21T14:49:04.482" v="1649" actId="478"/>
          <ac:picMkLst>
            <pc:docMk/>
            <pc:sldMk cId="3733697161" sldId="258"/>
            <ac:picMk id="4" creationId="{ACF2D0E0-B724-4677-A370-F34B6522DA72}"/>
          </ac:picMkLst>
        </pc:picChg>
        <pc:picChg chg="add mod ord">
          <ac:chgData name="vicente" userId="d1a1f1d5db62a25f" providerId="LiveId" clId="{095E9531-EBD0-4ED3-AE7E-889C7F255622}" dt="2018-04-21T14:49:25.294" v="1659" actId="1076"/>
          <ac:picMkLst>
            <pc:docMk/>
            <pc:sldMk cId="3733697161" sldId="258"/>
            <ac:picMk id="12" creationId="{4821DEB0-F41C-48CF-AAF3-11337526BDA4}"/>
          </ac:picMkLst>
        </pc:picChg>
        <pc:picChg chg="add del">
          <ac:chgData name="vicente" userId="d1a1f1d5db62a25f" providerId="LiveId" clId="{095E9531-EBD0-4ED3-AE7E-889C7F255622}" dt="2018-04-21T14:49:55.600" v="1666" actId="1076"/>
          <ac:picMkLst>
            <pc:docMk/>
            <pc:sldMk cId="3733697161" sldId="258"/>
            <ac:picMk id="13" creationId="{82B078ED-CB81-4F9E-B7AA-B35E1767487C}"/>
          </ac:picMkLst>
        </pc:picChg>
      </pc:sldChg>
      <pc:sldChg chg="modSp add">
        <pc:chgData name="vicente" userId="d1a1f1d5db62a25f" providerId="LiveId" clId="{095E9531-EBD0-4ED3-AE7E-889C7F255622}" dt="2018-04-21T14:56:53.273" v="3216" actId="20577"/>
        <pc:sldMkLst>
          <pc:docMk/>
          <pc:sldMk cId="1934831327" sldId="259"/>
        </pc:sldMkLst>
        <pc:spChg chg="mod">
          <ac:chgData name="vicente" userId="d1a1f1d5db62a25f" providerId="LiveId" clId="{095E9531-EBD0-4ED3-AE7E-889C7F255622}" dt="2018-04-21T14:51:49.247" v="1788" actId="20577"/>
          <ac:spMkLst>
            <pc:docMk/>
            <pc:sldMk cId="1934831327" sldId="259"/>
            <ac:spMk id="2" creationId="{D4360C10-AF52-4A44-BA70-C99FF886B082}"/>
          </ac:spMkLst>
        </pc:spChg>
        <pc:spChg chg="mod">
          <ac:chgData name="vicente" userId="d1a1f1d5db62a25f" providerId="LiveId" clId="{095E9531-EBD0-4ED3-AE7E-889C7F255622}" dt="2018-04-21T14:56:53.273" v="3216" actId="20577"/>
          <ac:spMkLst>
            <pc:docMk/>
            <pc:sldMk cId="1934831327" sldId="259"/>
            <ac:spMk id="3" creationId="{7722386A-A60D-4C0A-8F8A-542C3338AA3C}"/>
          </ac:spMkLst>
        </pc:spChg>
      </pc:sldChg>
      <pc:sldChg chg="addSp modSp add mod setBg">
        <pc:chgData name="vicente" userId="d1a1f1d5db62a25f" providerId="LiveId" clId="{095E9531-EBD0-4ED3-AE7E-889C7F255622}" dt="2018-04-21T15:12:57.981" v="4119" actId="20577"/>
        <pc:sldMkLst>
          <pc:docMk/>
          <pc:sldMk cId="2355712345" sldId="260"/>
        </pc:sldMkLst>
        <pc:spChg chg="mod">
          <ac:chgData name="vicente" userId="d1a1f1d5db62a25f" providerId="LiveId" clId="{095E9531-EBD0-4ED3-AE7E-889C7F255622}" dt="2018-04-21T15:05:23.607" v="3625" actId="26606"/>
          <ac:spMkLst>
            <pc:docMk/>
            <pc:sldMk cId="2355712345" sldId="260"/>
            <ac:spMk id="2" creationId="{261EC4BD-C1C4-4464-B3EB-75783E49A9CE}"/>
          </ac:spMkLst>
        </pc:spChg>
        <pc:spChg chg="mod">
          <ac:chgData name="vicente" userId="d1a1f1d5db62a25f" providerId="LiveId" clId="{095E9531-EBD0-4ED3-AE7E-889C7F255622}" dt="2018-04-21T15:12:57.981" v="4119" actId="20577"/>
          <ac:spMkLst>
            <pc:docMk/>
            <pc:sldMk cId="2355712345" sldId="260"/>
            <ac:spMk id="3" creationId="{EFF12EC2-A067-4AE8-9AE3-A06752E729B5}"/>
          </ac:spMkLst>
        </pc:spChg>
        <pc:picChg chg="add mod ord">
          <ac:chgData name="vicente" userId="d1a1f1d5db62a25f" providerId="LiveId" clId="{095E9531-EBD0-4ED3-AE7E-889C7F255622}" dt="2018-04-21T15:05:30.079" v="3628" actId="1076"/>
          <ac:picMkLst>
            <pc:docMk/>
            <pc:sldMk cId="2355712345" sldId="260"/>
            <ac:picMk id="4" creationId="{093D83CB-64CD-4BA1-BBA0-2E1EF979D09E}"/>
          </ac:picMkLst>
        </pc:picChg>
      </pc:sldChg>
      <pc:sldChg chg="modSp add">
        <pc:chgData name="vicente" userId="d1a1f1d5db62a25f" providerId="LiveId" clId="{095E9531-EBD0-4ED3-AE7E-889C7F255622}" dt="2018-04-21T15:18:03.971" v="5359" actId="20577"/>
        <pc:sldMkLst>
          <pc:docMk/>
          <pc:sldMk cId="2028680120" sldId="261"/>
        </pc:sldMkLst>
        <pc:spChg chg="mod">
          <ac:chgData name="vicente" userId="d1a1f1d5db62a25f" providerId="LiveId" clId="{095E9531-EBD0-4ED3-AE7E-889C7F255622}" dt="2018-04-21T15:13:16.095" v="4162" actId="313"/>
          <ac:spMkLst>
            <pc:docMk/>
            <pc:sldMk cId="2028680120" sldId="261"/>
            <ac:spMk id="2" creationId="{E35567E4-943B-439E-8CA2-6AF6C45C237A}"/>
          </ac:spMkLst>
        </pc:spChg>
        <pc:spChg chg="mod">
          <ac:chgData name="vicente" userId="d1a1f1d5db62a25f" providerId="LiveId" clId="{095E9531-EBD0-4ED3-AE7E-889C7F255622}" dt="2018-04-21T15:18:03.971" v="5359" actId="20577"/>
          <ac:spMkLst>
            <pc:docMk/>
            <pc:sldMk cId="2028680120" sldId="261"/>
            <ac:spMk id="3" creationId="{95184944-190F-4248-B317-B3B4435311E1}"/>
          </ac:spMkLst>
        </pc:spChg>
      </pc:sldChg>
      <pc:sldChg chg="modSp add">
        <pc:chgData name="vicente" userId="d1a1f1d5db62a25f" providerId="LiveId" clId="{095E9531-EBD0-4ED3-AE7E-889C7F255622}" dt="2018-04-21T15:23:10.617" v="6307" actId="20577"/>
        <pc:sldMkLst>
          <pc:docMk/>
          <pc:sldMk cId="4253053833" sldId="262"/>
        </pc:sldMkLst>
        <pc:spChg chg="mod">
          <ac:chgData name="vicente" userId="d1a1f1d5db62a25f" providerId="LiveId" clId="{095E9531-EBD0-4ED3-AE7E-889C7F255622}" dt="2018-04-21T15:18:19.976" v="5400" actId="20577"/>
          <ac:spMkLst>
            <pc:docMk/>
            <pc:sldMk cId="4253053833" sldId="262"/>
            <ac:spMk id="2" creationId="{1E34A522-0F6F-4C40-B2DE-0FF360047CE4}"/>
          </ac:spMkLst>
        </pc:spChg>
        <pc:spChg chg="mod">
          <ac:chgData name="vicente" userId="d1a1f1d5db62a25f" providerId="LiveId" clId="{095E9531-EBD0-4ED3-AE7E-889C7F255622}" dt="2018-04-21T15:23:10.617" v="6307" actId="20577"/>
          <ac:spMkLst>
            <pc:docMk/>
            <pc:sldMk cId="4253053833" sldId="262"/>
            <ac:spMk id="3" creationId="{EAE6904E-3F58-42E3-86BE-21E48116BA06}"/>
          </ac:spMkLst>
        </pc:spChg>
      </pc:sldChg>
      <pc:sldChg chg="addSp delSp modSp add">
        <pc:chgData name="vicente" userId="d1a1f1d5db62a25f" providerId="LiveId" clId="{095E9531-EBD0-4ED3-AE7E-889C7F255622}" dt="2018-04-21T15:57:24.483" v="7206" actId="255"/>
        <pc:sldMkLst>
          <pc:docMk/>
          <pc:sldMk cId="1446882150" sldId="263"/>
        </pc:sldMkLst>
        <pc:spChg chg="mod">
          <ac:chgData name="vicente" userId="d1a1f1d5db62a25f" providerId="LiveId" clId="{095E9531-EBD0-4ED3-AE7E-889C7F255622}" dt="2018-04-21T15:42:06.297" v="6395" actId="1076"/>
          <ac:spMkLst>
            <pc:docMk/>
            <pc:sldMk cId="1446882150" sldId="263"/>
            <ac:spMk id="2" creationId="{2E658720-E669-4392-B88E-235CB68F2976}"/>
          </ac:spMkLst>
        </pc:spChg>
        <pc:spChg chg="del mod">
          <ac:chgData name="vicente" userId="d1a1f1d5db62a25f" providerId="LiveId" clId="{095E9531-EBD0-4ED3-AE7E-889C7F255622}" dt="2018-04-21T15:41:54.322" v="6388" actId="255"/>
          <ac:spMkLst>
            <pc:docMk/>
            <pc:sldMk cId="1446882150" sldId="263"/>
            <ac:spMk id="3" creationId="{A6598E76-5190-447D-8A6B-F878D8905761}"/>
          </ac:spMkLst>
        </pc:spChg>
        <pc:spChg chg="add mod">
          <ac:chgData name="vicente" userId="d1a1f1d5db62a25f" providerId="LiveId" clId="{095E9531-EBD0-4ED3-AE7E-889C7F255622}" dt="2018-04-21T15:57:24.483" v="7206" actId="255"/>
          <ac:spMkLst>
            <pc:docMk/>
            <pc:sldMk cId="1446882150" sldId="263"/>
            <ac:spMk id="5" creationId="{49AE9C47-2405-4D31-AFF2-6EEC1888F94B}"/>
          </ac:spMkLst>
        </pc:spChg>
        <pc:picChg chg="add mod">
          <ac:chgData name="vicente" userId="d1a1f1d5db62a25f" providerId="LiveId" clId="{095E9531-EBD0-4ED3-AE7E-889C7F255622}" dt="2018-04-21T15:42:08.772" v="6396" actId="1076"/>
          <ac:picMkLst>
            <pc:docMk/>
            <pc:sldMk cId="1446882150" sldId="263"/>
            <ac:picMk id="4" creationId="{D405928F-A797-4D05-82C2-A8861B60A1B7}"/>
          </ac:picMkLst>
        </pc:picChg>
      </pc:sldChg>
      <pc:sldChg chg="addSp modSp add">
        <pc:chgData name="vicente" userId="d1a1f1d5db62a25f" providerId="LiveId" clId="{095E9531-EBD0-4ED3-AE7E-889C7F255622}" dt="2018-04-21T16:01:24.392" v="7629" actId="313"/>
        <pc:sldMkLst>
          <pc:docMk/>
          <pc:sldMk cId="583079863" sldId="264"/>
        </pc:sldMkLst>
        <pc:spChg chg="mod">
          <ac:chgData name="vicente" userId="d1a1f1d5db62a25f" providerId="LiveId" clId="{095E9531-EBD0-4ED3-AE7E-889C7F255622}" dt="2018-04-21T15:57:45.065" v="7232" actId="20577"/>
          <ac:spMkLst>
            <pc:docMk/>
            <pc:sldMk cId="583079863" sldId="264"/>
            <ac:spMk id="2" creationId="{233D147C-708F-4F00-9F94-F99684AE95D5}"/>
          </ac:spMkLst>
        </pc:spChg>
        <pc:spChg chg="mod">
          <ac:chgData name="vicente" userId="d1a1f1d5db62a25f" providerId="LiveId" clId="{095E9531-EBD0-4ED3-AE7E-889C7F255622}" dt="2018-04-21T15:57:50.147" v="7254" actId="20577"/>
          <ac:spMkLst>
            <pc:docMk/>
            <pc:sldMk cId="583079863" sldId="264"/>
            <ac:spMk id="3" creationId="{ED52CC1D-643A-468F-B530-67CDC6AFE423}"/>
          </ac:spMkLst>
        </pc:spChg>
        <pc:graphicFrameChg chg="add mod modGraphic">
          <ac:chgData name="vicente" userId="d1a1f1d5db62a25f" providerId="LiveId" clId="{095E9531-EBD0-4ED3-AE7E-889C7F255622}" dt="2018-04-21T16:01:24.392" v="7629" actId="313"/>
          <ac:graphicFrameMkLst>
            <pc:docMk/>
            <pc:sldMk cId="583079863" sldId="264"/>
            <ac:graphicFrameMk id="4" creationId="{BA23F8DC-596A-4A17-A445-57E698C29AC1}"/>
          </ac:graphicFrameMkLst>
        </pc:graphicFrameChg>
      </pc:sldChg>
      <pc:sldChg chg="addSp delSp modSp add">
        <pc:chgData name="vicente" userId="d1a1f1d5db62a25f" providerId="LiveId" clId="{095E9531-EBD0-4ED3-AE7E-889C7F255622}" dt="2018-04-21T16:03:08.256" v="7666" actId="313"/>
        <pc:sldMkLst>
          <pc:docMk/>
          <pc:sldMk cId="1679231743" sldId="265"/>
        </pc:sldMkLst>
        <pc:spChg chg="mod">
          <ac:chgData name="vicente" userId="d1a1f1d5db62a25f" providerId="LiveId" clId="{095E9531-EBD0-4ED3-AE7E-889C7F255622}" dt="2018-04-21T16:03:08.256" v="7666" actId="313"/>
          <ac:spMkLst>
            <pc:docMk/>
            <pc:sldMk cId="1679231743" sldId="265"/>
            <ac:spMk id="2" creationId="{6F652AD7-8DDE-4C99-89F0-D5FE6609E654}"/>
          </ac:spMkLst>
        </pc:spChg>
        <pc:spChg chg="del">
          <ac:chgData name="vicente" userId="d1a1f1d5db62a25f" providerId="LiveId" clId="{095E9531-EBD0-4ED3-AE7E-889C7F255622}" dt="2018-04-21T16:03:03.242" v="7664" actId="478"/>
          <ac:spMkLst>
            <pc:docMk/>
            <pc:sldMk cId="1679231743" sldId="265"/>
            <ac:spMk id="3" creationId="{473D061D-DC51-49AC-96D5-0374EA776A40}"/>
          </ac:spMkLst>
        </pc:spChg>
        <pc:picChg chg="add mod">
          <ac:chgData name="vicente" userId="d1a1f1d5db62a25f" providerId="LiveId" clId="{095E9531-EBD0-4ED3-AE7E-889C7F255622}" dt="2018-04-21T16:03:06.540" v="7665" actId="1076"/>
          <ac:picMkLst>
            <pc:docMk/>
            <pc:sldMk cId="1679231743" sldId="265"/>
            <ac:picMk id="4" creationId="{508CFD65-8FB7-4C0E-B3EA-AC22B8BD4CDD}"/>
          </ac:picMkLst>
        </pc:picChg>
      </pc:sldChg>
      <pc:sldChg chg="addSp delSp modSp add">
        <pc:chgData name="vicente" userId="d1a1f1d5db62a25f" providerId="LiveId" clId="{095E9531-EBD0-4ED3-AE7E-889C7F255622}" dt="2018-04-21T16:03:30.594" v="7693" actId="1076"/>
        <pc:sldMkLst>
          <pc:docMk/>
          <pc:sldMk cId="1306848460" sldId="266"/>
        </pc:sldMkLst>
        <pc:spChg chg="mod">
          <ac:chgData name="vicente" userId="d1a1f1d5db62a25f" providerId="LiveId" clId="{095E9531-EBD0-4ED3-AE7E-889C7F255622}" dt="2018-04-21T16:03:17.754" v="7692" actId="20577"/>
          <ac:spMkLst>
            <pc:docMk/>
            <pc:sldMk cId="1306848460" sldId="266"/>
            <ac:spMk id="2" creationId="{EC12E233-36A6-421B-A40E-A5A963CAC826}"/>
          </ac:spMkLst>
        </pc:spChg>
        <pc:spChg chg="del">
          <ac:chgData name="vicente" userId="d1a1f1d5db62a25f" providerId="LiveId" clId="{095E9531-EBD0-4ED3-AE7E-889C7F255622}" dt="2018-04-21T16:03:30.594" v="7693" actId="1076"/>
          <ac:spMkLst>
            <pc:docMk/>
            <pc:sldMk cId="1306848460" sldId="266"/>
            <ac:spMk id="3" creationId="{7A4F916B-14CA-4EB0-B370-36C42445FC58}"/>
          </ac:spMkLst>
        </pc:spChg>
        <pc:picChg chg="add mod">
          <ac:chgData name="vicente" userId="d1a1f1d5db62a25f" providerId="LiveId" clId="{095E9531-EBD0-4ED3-AE7E-889C7F255622}" dt="2018-04-21T16:03:30.594" v="7693" actId="1076"/>
          <ac:picMkLst>
            <pc:docMk/>
            <pc:sldMk cId="1306848460" sldId="266"/>
            <ac:picMk id="4" creationId="{07075A69-DD6A-4BC2-A573-7166AE932667}"/>
          </ac:picMkLst>
        </pc:picChg>
      </pc:sldChg>
      <pc:sldChg chg="addSp delSp modSp add">
        <pc:chgData name="vicente" userId="d1a1f1d5db62a25f" providerId="LiveId" clId="{095E9531-EBD0-4ED3-AE7E-889C7F255622}" dt="2018-04-21T16:03:59.627" v="7719" actId="1076"/>
        <pc:sldMkLst>
          <pc:docMk/>
          <pc:sldMk cId="2772833970" sldId="267"/>
        </pc:sldMkLst>
        <pc:spChg chg="mod">
          <ac:chgData name="vicente" userId="d1a1f1d5db62a25f" providerId="LiveId" clId="{095E9531-EBD0-4ED3-AE7E-889C7F255622}" dt="2018-04-21T16:03:37.433" v="7718" actId="20577"/>
          <ac:spMkLst>
            <pc:docMk/>
            <pc:sldMk cId="2772833970" sldId="267"/>
            <ac:spMk id="2" creationId="{60802D5F-AD4F-47DE-B791-8D08BB437BC4}"/>
          </ac:spMkLst>
        </pc:spChg>
        <pc:spChg chg="del">
          <ac:chgData name="vicente" userId="d1a1f1d5db62a25f" providerId="LiveId" clId="{095E9531-EBD0-4ED3-AE7E-889C7F255622}" dt="2018-04-21T16:03:59.627" v="7719" actId="1076"/>
          <ac:spMkLst>
            <pc:docMk/>
            <pc:sldMk cId="2772833970" sldId="267"/>
            <ac:spMk id="3" creationId="{5D2FA949-962F-4809-BD69-6AD8854BB104}"/>
          </ac:spMkLst>
        </pc:spChg>
        <pc:picChg chg="add mod">
          <ac:chgData name="vicente" userId="d1a1f1d5db62a25f" providerId="LiveId" clId="{095E9531-EBD0-4ED3-AE7E-889C7F255622}" dt="2018-04-21T16:03:59.627" v="7719" actId="1076"/>
          <ac:picMkLst>
            <pc:docMk/>
            <pc:sldMk cId="2772833970" sldId="267"/>
            <ac:picMk id="4" creationId="{57513B8F-C45E-4930-ACE9-0D6229B335EB}"/>
          </ac:picMkLst>
        </pc:picChg>
      </pc:sldChg>
      <pc:sldChg chg="addSp delSp modSp add">
        <pc:chgData name="vicente" userId="d1a1f1d5db62a25f" providerId="LiveId" clId="{095E9531-EBD0-4ED3-AE7E-889C7F255622}" dt="2018-04-21T16:04:18.700" v="7749" actId="1076"/>
        <pc:sldMkLst>
          <pc:docMk/>
          <pc:sldMk cId="1549067082" sldId="268"/>
        </pc:sldMkLst>
        <pc:spChg chg="mod">
          <ac:chgData name="vicente" userId="d1a1f1d5db62a25f" providerId="LiveId" clId="{095E9531-EBD0-4ED3-AE7E-889C7F255622}" dt="2018-04-21T16:04:10.153" v="7748" actId="20577"/>
          <ac:spMkLst>
            <pc:docMk/>
            <pc:sldMk cId="1549067082" sldId="268"/>
            <ac:spMk id="2" creationId="{A3972F80-15F0-421F-954E-F1FCCA4CBF37}"/>
          </ac:spMkLst>
        </pc:spChg>
        <pc:spChg chg="del">
          <ac:chgData name="vicente" userId="d1a1f1d5db62a25f" providerId="LiveId" clId="{095E9531-EBD0-4ED3-AE7E-889C7F255622}" dt="2018-04-21T16:04:18.700" v="7749" actId="1076"/>
          <ac:spMkLst>
            <pc:docMk/>
            <pc:sldMk cId="1549067082" sldId="268"/>
            <ac:spMk id="3" creationId="{ED5F3CA6-94F8-433A-8B8B-37996AAC2989}"/>
          </ac:spMkLst>
        </pc:spChg>
        <pc:picChg chg="add mod">
          <ac:chgData name="vicente" userId="d1a1f1d5db62a25f" providerId="LiveId" clId="{095E9531-EBD0-4ED3-AE7E-889C7F255622}" dt="2018-04-21T16:04:18.700" v="7749" actId="1076"/>
          <ac:picMkLst>
            <pc:docMk/>
            <pc:sldMk cId="1549067082" sldId="268"/>
            <ac:picMk id="4" creationId="{86E17588-03A1-40DA-9F0C-4F7C40F54695}"/>
          </ac:picMkLst>
        </pc:picChg>
      </pc:sldChg>
      <pc:sldChg chg="addSp delSp modSp add">
        <pc:chgData name="vicente" userId="d1a1f1d5db62a25f" providerId="LiveId" clId="{095E9531-EBD0-4ED3-AE7E-889C7F255622}" dt="2018-04-21T16:04:37.125" v="7778" actId="1076"/>
        <pc:sldMkLst>
          <pc:docMk/>
          <pc:sldMk cId="2571254514" sldId="269"/>
        </pc:sldMkLst>
        <pc:spChg chg="mod">
          <ac:chgData name="vicente" userId="d1a1f1d5db62a25f" providerId="LiveId" clId="{095E9531-EBD0-4ED3-AE7E-889C7F255622}" dt="2018-04-21T16:04:28.394" v="7777" actId="20577"/>
          <ac:spMkLst>
            <pc:docMk/>
            <pc:sldMk cId="2571254514" sldId="269"/>
            <ac:spMk id="2" creationId="{D0AC2C58-177F-42B5-A68C-3ABD2E601635}"/>
          </ac:spMkLst>
        </pc:spChg>
        <pc:spChg chg="del">
          <ac:chgData name="vicente" userId="d1a1f1d5db62a25f" providerId="LiveId" clId="{095E9531-EBD0-4ED3-AE7E-889C7F255622}" dt="2018-04-21T16:04:37.125" v="7778" actId="1076"/>
          <ac:spMkLst>
            <pc:docMk/>
            <pc:sldMk cId="2571254514" sldId="269"/>
            <ac:spMk id="3" creationId="{2D22BFC5-4444-48E4-90E2-F347B3169822}"/>
          </ac:spMkLst>
        </pc:spChg>
        <pc:picChg chg="add mod">
          <ac:chgData name="vicente" userId="d1a1f1d5db62a25f" providerId="LiveId" clId="{095E9531-EBD0-4ED3-AE7E-889C7F255622}" dt="2018-04-21T16:04:37.125" v="7778" actId="1076"/>
          <ac:picMkLst>
            <pc:docMk/>
            <pc:sldMk cId="2571254514" sldId="269"/>
            <ac:picMk id="4" creationId="{0ED564D8-CC4A-4FFB-B421-22AD3052247E}"/>
          </ac:picMkLst>
        </pc:picChg>
      </pc:sldChg>
      <pc:sldChg chg="addSp delSp modSp add">
        <pc:chgData name="vicente" userId="d1a1f1d5db62a25f" providerId="LiveId" clId="{095E9531-EBD0-4ED3-AE7E-889C7F255622}" dt="2018-04-21T16:15:50.663" v="8252" actId="1076"/>
        <pc:sldMkLst>
          <pc:docMk/>
          <pc:sldMk cId="183539324" sldId="270"/>
        </pc:sldMkLst>
        <pc:spChg chg="mod">
          <ac:chgData name="vicente" userId="d1a1f1d5db62a25f" providerId="LiveId" clId="{095E9531-EBD0-4ED3-AE7E-889C7F255622}" dt="2018-04-21T16:05:26.970" v="7822" actId="20577"/>
          <ac:spMkLst>
            <pc:docMk/>
            <pc:sldMk cId="183539324" sldId="270"/>
            <ac:spMk id="2" creationId="{E6356F26-624D-4B17-BED8-94AC8B047887}"/>
          </ac:spMkLst>
        </pc:spChg>
        <pc:spChg chg="mod">
          <ac:chgData name="vicente" userId="d1a1f1d5db62a25f" providerId="LiveId" clId="{095E9531-EBD0-4ED3-AE7E-889C7F255622}" dt="2018-04-21T16:12:22.658" v="8249" actId="313"/>
          <ac:spMkLst>
            <pc:docMk/>
            <pc:sldMk cId="183539324" sldId="270"/>
            <ac:spMk id="3" creationId="{C1B6A132-9B54-4170-9C96-92CAB9EB7930}"/>
          </ac:spMkLst>
        </pc:spChg>
        <pc:picChg chg="add del mod">
          <ac:chgData name="vicente" userId="d1a1f1d5db62a25f" providerId="LiveId" clId="{095E9531-EBD0-4ED3-AE7E-889C7F255622}" dt="2018-04-21T16:11:56.442" v="8170" actId="478"/>
          <ac:picMkLst>
            <pc:docMk/>
            <pc:sldMk cId="183539324" sldId="270"/>
            <ac:picMk id="4" creationId="{ED315633-9E90-4846-9104-AE7A622DAFEC}"/>
          </ac:picMkLst>
        </pc:picChg>
        <pc:picChg chg="add del mod">
          <ac:chgData name="vicente" userId="d1a1f1d5db62a25f" providerId="LiveId" clId="{095E9531-EBD0-4ED3-AE7E-889C7F255622}" dt="2018-04-21T16:15:32.322" v="8250" actId="478"/>
          <ac:picMkLst>
            <pc:docMk/>
            <pc:sldMk cId="183539324" sldId="270"/>
            <ac:picMk id="5" creationId="{FB2EFD10-FE33-4842-B911-19B1BF88AB61}"/>
          </ac:picMkLst>
        </pc:picChg>
        <pc:picChg chg="add mod">
          <ac:chgData name="vicente" userId="d1a1f1d5db62a25f" providerId="LiveId" clId="{095E9531-EBD0-4ED3-AE7E-889C7F255622}" dt="2018-04-21T16:15:50.663" v="8252" actId="1076"/>
          <ac:picMkLst>
            <pc:docMk/>
            <pc:sldMk cId="183539324" sldId="270"/>
            <ac:picMk id="6" creationId="{2D45D55D-BABC-4070-B2C0-7FD20D07DBA9}"/>
          </ac:picMkLst>
        </pc:picChg>
      </pc:sldChg>
      <pc:sldChg chg="modSp add">
        <pc:chgData name="vicente" userId="d1a1f1d5db62a25f" providerId="LiveId" clId="{095E9531-EBD0-4ED3-AE7E-889C7F255622}" dt="2018-04-22T10:35:44.387" v="9069" actId="20577"/>
        <pc:sldMkLst>
          <pc:docMk/>
          <pc:sldMk cId="4150547645" sldId="271"/>
        </pc:sldMkLst>
        <pc:spChg chg="mod">
          <ac:chgData name="vicente" userId="d1a1f1d5db62a25f" providerId="LiveId" clId="{095E9531-EBD0-4ED3-AE7E-889C7F255622}" dt="2018-04-22T10:29:56.858" v="8286" actId="20577"/>
          <ac:spMkLst>
            <pc:docMk/>
            <pc:sldMk cId="4150547645" sldId="271"/>
            <ac:spMk id="2" creationId="{7E2C726E-EE33-4E27-8B45-06E633EC4C7C}"/>
          </ac:spMkLst>
        </pc:spChg>
        <pc:spChg chg="mod">
          <ac:chgData name="vicente" userId="d1a1f1d5db62a25f" providerId="LiveId" clId="{095E9531-EBD0-4ED3-AE7E-889C7F255622}" dt="2018-04-22T10:35:44.387" v="9069" actId="20577"/>
          <ac:spMkLst>
            <pc:docMk/>
            <pc:sldMk cId="4150547645" sldId="271"/>
            <ac:spMk id="3" creationId="{01094C68-959A-4D40-892B-A433C048B766}"/>
          </ac:spMkLst>
        </pc:spChg>
      </pc:sldChg>
      <pc:sldChg chg="addSp delSp modSp add">
        <pc:chgData name="vicente" userId="d1a1f1d5db62a25f" providerId="LiveId" clId="{095E9531-EBD0-4ED3-AE7E-889C7F255622}" dt="2018-04-22T10:50:37.935" v="10461" actId="2165"/>
        <pc:sldMkLst>
          <pc:docMk/>
          <pc:sldMk cId="1766906850" sldId="272"/>
        </pc:sldMkLst>
        <pc:spChg chg="mod">
          <ac:chgData name="vicente" userId="d1a1f1d5db62a25f" providerId="LiveId" clId="{095E9531-EBD0-4ED3-AE7E-889C7F255622}" dt="2018-04-22T10:38:21.338" v="9123" actId="20577"/>
          <ac:spMkLst>
            <pc:docMk/>
            <pc:sldMk cId="1766906850" sldId="272"/>
            <ac:spMk id="2" creationId="{DC3F614D-8851-448A-8F7B-0C648C6BECB8}"/>
          </ac:spMkLst>
        </pc:spChg>
        <pc:spChg chg="del">
          <ac:chgData name="vicente" userId="d1a1f1d5db62a25f" providerId="LiveId" clId="{095E9531-EBD0-4ED3-AE7E-889C7F255622}" dt="2018-04-22T10:38:28.953" v="9124" actId="3680"/>
          <ac:spMkLst>
            <pc:docMk/>
            <pc:sldMk cId="1766906850" sldId="272"/>
            <ac:spMk id="3" creationId="{C3D7B4C6-BC71-4608-A856-BA30E2012A44}"/>
          </ac:spMkLst>
        </pc:spChg>
        <pc:graphicFrameChg chg="add mod modGraphic">
          <ac:chgData name="vicente" userId="d1a1f1d5db62a25f" providerId="LiveId" clId="{095E9531-EBD0-4ED3-AE7E-889C7F255622}" dt="2018-04-22T10:50:37.935" v="10461" actId="2165"/>
          <ac:graphicFrameMkLst>
            <pc:docMk/>
            <pc:sldMk cId="1766906850" sldId="272"/>
            <ac:graphicFrameMk id="4" creationId="{0DF4D010-5DA2-460F-B3C2-379CE553B05D}"/>
          </ac:graphicFrameMkLst>
        </pc:graphicFrameChg>
      </pc:sldChg>
      <pc:sldChg chg="addSp delSp modSp add">
        <pc:chgData name="vicente" userId="d1a1f1d5db62a25f" providerId="LiveId" clId="{095E9531-EBD0-4ED3-AE7E-889C7F255622}" dt="2018-04-22T10:57:21.242" v="11366" actId="20577"/>
        <pc:sldMkLst>
          <pc:docMk/>
          <pc:sldMk cId="2001519042" sldId="273"/>
        </pc:sldMkLst>
        <pc:spChg chg="mod">
          <ac:chgData name="vicente" userId="d1a1f1d5db62a25f" providerId="LiveId" clId="{095E9531-EBD0-4ED3-AE7E-889C7F255622}" dt="2018-04-22T10:49:45.680" v="10426" actId="20577"/>
          <ac:spMkLst>
            <pc:docMk/>
            <pc:sldMk cId="2001519042" sldId="273"/>
            <ac:spMk id="2" creationId="{34CB1041-B8F4-4D91-9022-FA9D02E8D2F7}"/>
          </ac:spMkLst>
        </pc:spChg>
        <pc:spChg chg="del mod">
          <ac:chgData name="vicente" userId="d1a1f1d5db62a25f" providerId="LiveId" clId="{095E9531-EBD0-4ED3-AE7E-889C7F255622}" dt="2018-04-22T10:49:50.359" v="10427" actId="3680"/>
          <ac:spMkLst>
            <pc:docMk/>
            <pc:sldMk cId="2001519042" sldId="273"/>
            <ac:spMk id="3" creationId="{FFBB37ED-5703-458A-8B2E-E6700B705794}"/>
          </ac:spMkLst>
        </pc:spChg>
        <pc:graphicFrameChg chg="add mod modGraphic">
          <ac:chgData name="vicente" userId="d1a1f1d5db62a25f" providerId="LiveId" clId="{095E9531-EBD0-4ED3-AE7E-889C7F255622}" dt="2018-04-22T10:57:21.242" v="11366" actId="20577"/>
          <ac:graphicFrameMkLst>
            <pc:docMk/>
            <pc:sldMk cId="2001519042" sldId="273"/>
            <ac:graphicFrameMk id="4" creationId="{E23C89B6-181C-4B2F-B8E3-2AA9ECA10121}"/>
          </ac:graphicFrameMkLst>
        </pc:graphicFrameChg>
      </pc:sldChg>
      <pc:sldChg chg="modSp add">
        <pc:chgData name="vicente" userId="d1a1f1d5db62a25f" providerId="LiveId" clId="{095E9531-EBD0-4ED3-AE7E-889C7F255622}" dt="2018-04-22T10:58:52.899" v="11613" actId="20577"/>
        <pc:sldMkLst>
          <pc:docMk/>
          <pc:sldMk cId="1138334539" sldId="274"/>
        </pc:sldMkLst>
        <pc:graphicFrameChg chg="modGraphic">
          <ac:chgData name="vicente" userId="d1a1f1d5db62a25f" providerId="LiveId" clId="{095E9531-EBD0-4ED3-AE7E-889C7F255622}" dt="2018-04-22T10:58:52.899" v="11613" actId="20577"/>
          <ac:graphicFrameMkLst>
            <pc:docMk/>
            <pc:sldMk cId="1138334539" sldId="274"/>
            <ac:graphicFrameMk id="4" creationId="{E23C89B6-181C-4B2F-B8E3-2AA9ECA10121}"/>
          </ac:graphicFrameMkLst>
        </pc:graphicFrameChg>
      </pc:sldChg>
      <pc:sldChg chg="modSp add">
        <pc:chgData name="vicente" userId="d1a1f1d5db62a25f" providerId="LiveId" clId="{095E9531-EBD0-4ED3-AE7E-889C7F255622}" dt="2018-04-22T11:22:51.124" v="12468" actId="20577"/>
        <pc:sldMkLst>
          <pc:docMk/>
          <pc:sldMk cId="1026083372" sldId="275"/>
        </pc:sldMkLst>
        <pc:graphicFrameChg chg="modGraphic">
          <ac:chgData name="vicente" userId="d1a1f1d5db62a25f" providerId="LiveId" clId="{095E9531-EBD0-4ED3-AE7E-889C7F255622}" dt="2018-04-22T11:22:51.124" v="12468" actId="20577"/>
          <ac:graphicFrameMkLst>
            <pc:docMk/>
            <pc:sldMk cId="1026083372" sldId="275"/>
            <ac:graphicFrameMk id="4" creationId="{E23C89B6-181C-4B2F-B8E3-2AA9ECA10121}"/>
          </ac:graphicFrameMkLst>
        </pc:graphicFrameChg>
      </pc:sldChg>
      <pc:sldChg chg="addSp modSp add">
        <pc:chgData name="vicente" userId="d1a1f1d5db62a25f" providerId="LiveId" clId="{095E9531-EBD0-4ED3-AE7E-889C7F255622}" dt="2018-04-22T11:40:54.515" v="13325" actId="255"/>
        <pc:sldMkLst>
          <pc:docMk/>
          <pc:sldMk cId="3258355345" sldId="276"/>
        </pc:sldMkLst>
        <pc:spChg chg="add mod">
          <ac:chgData name="vicente" userId="d1a1f1d5db62a25f" providerId="LiveId" clId="{095E9531-EBD0-4ED3-AE7E-889C7F255622}" dt="2018-04-22T11:40:54.515" v="13325" actId="255"/>
          <ac:spMkLst>
            <pc:docMk/>
            <pc:sldMk cId="3258355345" sldId="276"/>
            <ac:spMk id="3" creationId="{C3CC2E76-39CB-43CC-8E55-A355DF1FD9D0}"/>
          </ac:spMkLst>
        </pc:spChg>
        <pc:graphicFrameChg chg="modGraphic">
          <ac:chgData name="vicente" userId="d1a1f1d5db62a25f" providerId="LiveId" clId="{095E9531-EBD0-4ED3-AE7E-889C7F255622}" dt="2018-04-22T11:24:59.203" v="13052" actId="20577"/>
          <ac:graphicFrameMkLst>
            <pc:docMk/>
            <pc:sldMk cId="3258355345" sldId="276"/>
            <ac:graphicFrameMk id="4" creationId="{E23C89B6-181C-4B2F-B8E3-2AA9ECA10121}"/>
          </ac:graphicFrameMkLst>
        </pc:graphicFrameChg>
      </pc:sldChg>
      <pc:sldChg chg="addSp delSp modSp add">
        <pc:chgData name="vicente" userId="d1a1f1d5db62a25f" providerId="LiveId" clId="{095E9531-EBD0-4ED3-AE7E-889C7F255622}" dt="2018-04-22T12:06:03.717" v="16222" actId="20577"/>
        <pc:sldMkLst>
          <pc:docMk/>
          <pc:sldMk cId="4148615184" sldId="277"/>
        </pc:sldMkLst>
        <pc:spChg chg="mod">
          <ac:chgData name="vicente" userId="d1a1f1d5db62a25f" providerId="LiveId" clId="{095E9531-EBD0-4ED3-AE7E-889C7F255622}" dt="2018-04-22T12:06:03.717" v="16222" actId="20577"/>
          <ac:spMkLst>
            <pc:docMk/>
            <pc:sldMk cId="4148615184" sldId="277"/>
            <ac:spMk id="2" creationId="{D5DB6DB3-1F51-4687-B57D-AC9E5D2C3C06}"/>
          </ac:spMkLst>
        </pc:spChg>
        <pc:spChg chg="del">
          <ac:chgData name="vicente" userId="d1a1f1d5db62a25f" providerId="LiveId" clId="{095E9531-EBD0-4ED3-AE7E-889C7F255622}" dt="2018-04-22T12:06:00.914" v="16214" actId="20577"/>
          <ac:spMkLst>
            <pc:docMk/>
            <pc:sldMk cId="4148615184" sldId="277"/>
            <ac:spMk id="3" creationId="{5AA0E240-2850-4370-BADD-A76BCA3C014D}"/>
          </ac:spMkLst>
        </pc:spChg>
        <pc:picChg chg="add mod">
          <ac:chgData name="vicente" userId="d1a1f1d5db62a25f" providerId="LiveId" clId="{095E9531-EBD0-4ED3-AE7E-889C7F255622}" dt="2018-04-22T12:06:00.914" v="16214" actId="20577"/>
          <ac:picMkLst>
            <pc:docMk/>
            <pc:sldMk cId="4148615184" sldId="277"/>
            <ac:picMk id="4" creationId="{2A7ABA14-5624-4EED-91A8-1EF6F229C864}"/>
          </ac:picMkLst>
        </pc:picChg>
      </pc:sldChg>
      <pc:sldChg chg="modSp add ord">
        <pc:chgData name="vicente" userId="d1a1f1d5db62a25f" providerId="LiveId" clId="{095E9531-EBD0-4ED3-AE7E-889C7F255622}" dt="2018-04-22T11:46:17.484" v="14000" actId="20577"/>
        <pc:sldMkLst>
          <pc:docMk/>
          <pc:sldMk cId="1226628282" sldId="278"/>
        </pc:sldMkLst>
        <pc:graphicFrameChg chg="modGraphic">
          <ac:chgData name="vicente" userId="d1a1f1d5db62a25f" providerId="LiveId" clId="{095E9531-EBD0-4ED3-AE7E-889C7F255622}" dt="2018-04-22T11:46:17.484" v="14000" actId="20577"/>
          <ac:graphicFrameMkLst>
            <pc:docMk/>
            <pc:sldMk cId="1226628282" sldId="278"/>
            <ac:graphicFrameMk id="4" creationId="{E23C89B6-181C-4B2F-B8E3-2AA9ECA10121}"/>
          </ac:graphicFrameMkLst>
        </pc:graphicFrameChg>
      </pc:sldChg>
      <pc:sldChg chg="modSp add">
        <pc:chgData name="vicente" userId="d1a1f1d5db62a25f" providerId="LiveId" clId="{095E9531-EBD0-4ED3-AE7E-889C7F255622}" dt="2018-04-22T11:50:40.141" v="14613" actId="20577"/>
        <pc:sldMkLst>
          <pc:docMk/>
          <pc:sldMk cId="1818710526" sldId="279"/>
        </pc:sldMkLst>
        <pc:graphicFrameChg chg="modGraphic">
          <ac:chgData name="vicente" userId="d1a1f1d5db62a25f" providerId="LiveId" clId="{095E9531-EBD0-4ED3-AE7E-889C7F255622}" dt="2018-04-22T11:50:40.141" v="14613" actId="20577"/>
          <ac:graphicFrameMkLst>
            <pc:docMk/>
            <pc:sldMk cId="1818710526" sldId="279"/>
            <ac:graphicFrameMk id="4" creationId="{E23C89B6-181C-4B2F-B8E3-2AA9ECA10121}"/>
          </ac:graphicFrameMkLst>
        </pc:graphicFrameChg>
      </pc:sldChg>
      <pc:sldChg chg="modSp add">
        <pc:chgData name="vicente" userId="d1a1f1d5db62a25f" providerId="LiveId" clId="{095E9531-EBD0-4ED3-AE7E-889C7F255622}" dt="2018-04-22T11:57:52.746" v="14833" actId="313"/>
        <pc:sldMkLst>
          <pc:docMk/>
          <pc:sldMk cId="718554485" sldId="280"/>
        </pc:sldMkLst>
        <pc:graphicFrameChg chg="modGraphic">
          <ac:chgData name="vicente" userId="d1a1f1d5db62a25f" providerId="LiveId" clId="{095E9531-EBD0-4ED3-AE7E-889C7F255622}" dt="2018-04-22T11:57:52.746" v="14833" actId="313"/>
          <ac:graphicFrameMkLst>
            <pc:docMk/>
            <pc:sldMk cId="718554485" sldId="280"/>
            <ac:graphicFrameMk id="4" creationId="{E23C89B6-181C-4B2F-B8E3-2AA9ECA10121}"/>
          </ac:graphicFrameMkLst>
        </pc:graphicFrameChg>
      </pc:sldChg>
      <pc:sldChg chg="modSp add">
        <pc:chgData name="vicente" userId="d1a1f1d5db62a25f" providerId="LiveId" clId="{095E9531-EBD0-4ED3-AE7E-889C7F255622}" dt="2018-04-22T12:02:56.580" v="16213" actId="20577"/>
        <pc:sldMkLst>
          <pc:docMk/>
          <pc:sldMk cId="3031139540" sldId="281"/>
        </pc:sldMkLst>
        <pc:graphicFrameChg chg="modGraphic">
          <ac:chgData name="vicente" userId="d1a1f1d5db62a25f" providerId="LiveId" clId="{095E9531-EBD0-4ED3-AE7E-889C7F255622}" dt="2018-04-22T12:02:56.580" v="16213" actId="20577"/>
          <ac:graphicFrameMkLst>
            <pc:docMk/>
            <pc:sldMk cId="3031139540" sldId="281"/>
            <ac:graphicFrameMk id="4" creationId="{E23C89B6-181C-4B2F-B8E3-2AA9ECA10121}"/>
          </ac:graphicFrameMkLst>
        </pc:graphicFrameChg>
      </pc:sldChg>
      <pc:sldChg chg="addSp modSp add">
        <pc:chgData name="vicente" userId="d1a1f1d5db62a25f" providerId="LiveId" clId="{095E9531-EBD0-4ED3-AE7E-889C7F255622}" dt="2018-04-22T12:12:53.227" v="16288" actId="1076"/>
        <pc:sldMkLst>
          <pc:docMk/>
          <pc:sldMk cId="771197821" sldId="282"/>
        </pc:sldMkLst>
        <pc:spChg chg="mod">
          <ac:chgData name="vicente" userId="d1a1f1d5db62a25f" providerId="LiveId" clId="{095E9531-EBD0-4ED3-AE7E-889C7F255622}" dt="2018-04-22T12:06:43.540" v="16250" actId="20577"/>
          <ac:spMkLst>
            <pc:docMk/>
            <pc:sldMk cId="771197821" sldId="282"/>
            <ac:spMk id="2" creationId="{AA3BED22-CEBB-4BF6-9C65-CFAA5F66C264}"/>
          </ac:spMkLst>
        </pc:spChg>
        <pc:spChg chg="mod">
          <ac:chgData name="vicente" userId="d1a1f1d5db62a25f" providerId="LiveId" clId="{095E9531-EBD0-4ED3-AE7E-889C7F255622}" dt="2018-04-22T12:10:20.809" v="16285" actId="20577"/>
          <ac:spMkLst>
            <pc:docMk/>
            <pc:sldMk cId="771197821" sldId="282"/>
            <ac:spMk id="3" creationId="{5B6D9958-C659-47F0-96D2-6E795B5C01DB}"/>
          </ac:spMkLst>
        </pc:spChg>
        <pc:picChg chg="add mod">
          <ac:chgData name="vicente" userId="d1a1f1d5db62a25f" providerId="LiveId" clId="{095E9531-EBD0-4ED3-AE7E-889C7F255622}" dt="2018-04-22T12:12:14.750" v="16286" actId="1076"/>
          <ac:picMkLst>
            <pc:docMk/>
            <pc:sldMk cId="771197821" sldId="282"/>
            <ac:picMk id="4" creationId="{E6E60783-4299-4011-841C-B1A635280785}"/>
          </ac:picMkLst>
        </pc:picChg>
        <pc:picChg chg="add mod">
          <ac:chgData name="vicente" userId="d1a1f1d5db62a25f" providerId="LiveId" clId="{095E9531-EBD0-4ED3-AE7E-889C7F255622}" dt="2018-04-22T12:12:53.227" v="16288" actId="1076"/>
          <ac:picMkLst>
            <pc:docMk/>
            <pc:sldMk cId="771197821" sldId="282"/>
            <ac:picMk id="5" creationId="{EA481637-CDE6-407B-A5A8-7A4D83FF6736}"/>
          </ac:picMkLst>
        </pc:picChg>
      </pc:sldChg>
      <pc:sldChg chg="addSp delSp modSp add">
        <pc:chgData name="vicente" userId="d1a1f1d5db62a25f" providerId="LiveId" clId="{095E9531-EBD0-4ED3-AE7E-889C7F255622}" dt="2018-04-22T12:16:05.613" v="16501" actId="20577"/>
        <pc:sldMkLst>
          <pc:docMk/>
          <pc:sldMk cId="2210705750" sldId="283"/>
        </pc:sldMkLst>
        <pc:spChg chg="mod">
          <ac:chgData name="vicente" userId="d1a1f1d5db62a25f" providerId="LiveId" clId="{095E9531-EBD0-4ED3-AE7E-889C7F255622}" dt="2018-04-22T12:14:59.134" v="16451" actId="20577"/>
          <ac:spMkLst>
            <pc:docMk/>
            <pc:sldMk cId="2210705750" sldId="283"/>
            <ac:spMk id="2" creationId="{DAA353F2-830D-4150-AC1B-DE2427083E67}"/>
          </ac:spMkLst>
        </pc:spChg>
        <pc:spChg chg="del mod">
          <ac:chgData name="vicente" userId="d1a1f1d5db62a25f" providerId="LiveId" clId="{095E9531-EBD0-4ED3-AE7E-889C7F255622}" dt="2018-04-22T12:15:17.778" v="16454" actId="20577"/>
          <ac:spMkLst>
            <pc:docMk/>
            <pc:sldMk cId="2210705750" sldId="283"/>
            <ac:spMk id="3" creationId="{DE29C309-6337-4CAF-86D2-0FF36A2513AF}"/>
          </ac:spMkLst>
        </pc:spChg>
        <pc:spChg chg="add mod">
          <ac:chgData name="vicente" userId="d1a1f1d5db62a25f" providerId="LiveId" clId="{095E9531-EBD0-4ED3-AE7E-889C7F255622}" dt="2018-04-22T12:15:53.437" v="16479" actId="20577"/>
          <ac:spMkLst>
            <pc:docMk/>
            <pc:sldMk cId="2210705750" sldId="283"/>
            <ac:spMk id="6" creationId="{9A7DBC7D-3A5C-459B-82A9-72BAF3A11F6E}"/>
          </ac:spMkLst>
        </pc:spChg>
        <pc:spChg chg="add mod">
          <ac:chgData name="vicente" userId="d1a1f1d5db62a25f" providerId="LiveId" clId="{095E9531-EBD0-4ED3-AE7E-889C7F255622}" dt="2018-04-22T12:16:05.613" v="16501" actId="20577"/>
          <ac:spMkLst>
            <pc:docMk/>
            <pc:sldMk cId="2210705750" sldId="283"/>
            <ac:spMk id="7" creationId="{008102FB-4CF7-47AF-81C6-1017CA022D73}"/>
          </ac:spMkLst>
        </pc:spChg>
        <pc:picChg chg="add mod">
          <ac:chgData name="vicente" userId="d1a1f1d5db62a25f" providerId="LiveId" clId="{095E9531-EBD0-4ED3-AE7E-889C7F255622}" dt="2018-04-22T12:15:21.808" v="16455" actId="1076"/>
          <ac:picMkLst>
            <pc:docMk/>
            <pc:sldMk cId="2210705750" sldId="283"/>
            <ac:picMk id="4" creationId="{27843A07-8331-4A2D-914F-F19EE4895C08}"/>
          </ac:picMkLst>
        </pc:picChg>
        <pc:picChg chg="add mod">
          <ac:chgData name="vicente" userId="d1a1f1d5db62a25f" providerId="LiveId" clId="{095E9531-EBD0-4ED3-AE7E-889C7F255622}" dt="2018-04-22T12:15:41.042" v="16457" actId="1076"/>
          <ac:picMkLst>
            <pc:docMk/>
            <pc:sldMk cId="2210705750" sldId="283"/>
            <ac:picMk id="5" creationId="{91E54A6B-37A0-4594-8458-D8BB35F88CA6}"/>
          </ac:picMkLst>
        </pc:picChg>
      </pc:sldChg>
      <pc:sldChg chg="modSp add del">
        <pc:chgData name="vicente" userId="d1a1f1d5db62a25f" providerId="LiveId" clId="{095E9531-EBD0-4ED3-AE7E-889C7F255622}" dt="2018-04-22T12:18:43.127" v="16633" actId="2696"/>
        <pc:sldMkLst>
          <pc:docMk/>
          <pc:sldMk cId="823772309" sldId="284"/>
        </pc:sldMkLst>
        <pc:spChg chg="mod">
          <ac:chgData name="vicente" userId="d1a1f1d5db62a25f" providerId="LiveId" clId="{095E9531-EBD0-4ED3-AE7E-889C7F255622}" dt="2018-04-22T12:18:29.325" v="16563" actId="20577"/>
          <ac:spMkLst>
            <pc:docMk/>
            <pc:sldMk cId="823772309" sldId="284"/>
            <ac:spMk id="2" creationId="{C633CE53-EEAF-40CF-88D3-4F43781EB393}"/>
          </ac:spMkLst>
        </pc:spChg>
        <pc:spChg chg="mod">
          <ac:chgData name="vicente" userId="d1a1f1d5db62a25f" providerId="LiveId" clId="{095E9531-EBD0-4ED3-AE7E-889C7F255622}" dt="2018-04-22T12:18:39.597" v="16632" actId="20577"/>
          <ac:spMkLst>
            <pc:docMk/>
            <pc:sldMk cId="823772309" sldId="284"/>
            <ac:spMk id="3" creationId="{82B9C36C-3C6F-427D-85B8-70008C590BAA}"/>
          </ac:spMkLst>
        </pc:spChg>
      </pc:sldChg>
      <pc:sldChg chg="modSp add del">
        <pc:chgData name="vicente" userId="d1a1f1d5db62a25f" providerId="LiveId" clId="{095E9531-EBD0-4ED3-AE7E-889C7F255622}" dt="2018-04-22T12:17:40.072" v="16540" actId="2696"/>
        <pc:sldMkLst>
          <pc:docMk/>
          <pc:sldMk cId="3303839102" sldId="284"/>
        </pc:sldMkLst>
        <pc:spChg chg="mod">
          <ac:chgData name="vicente" userId="d1a1f1d5db62a25f" providerId="LiveId" clId="{095E9531-EBD0-4ED3-AE7E-889C7F255622}" dt="2018-04-22T12:16:50.813" v="16539" actId="20577"/>
          <ac:spMkLst>
            <pc:docMk/>
            <pc:sldMk cId="3303839102" sldId="284"/>
            <ac:spMk id="2" creationId="{579D0F4B-5886-48AA-8C8D-996CA027F372}"/>
          </ac:spMkLst>
        </pc:spChg>
      </pc:sldChg>
      <pc:sldChg chg="addSp delSp modSp add">
        <pc:chgData name="vicente" userId="d1a1f1d5db62a25f" providerId="LiveId" clId="{095E9531-EBD0-4ED3-AE7E-889C7F255622}" dt="2018-04-22T12:21:23.507" v="16663" actId="1076"/>
        <pc:sldMkLst>
          <pc:docMk/>
          <pc:sldMk cId="3952560742" sldId="284"/>
        </pc:sldMkLst>
        <pc:spChg chg="mod">
          <ac:chgData name="vicente" userId="d1a1f1d5db62a25f" providerId="LiveId" clId="{095E9531-EBD0-4ED3-AE7E-889C7F255622}" dt="2018-04-22T12:20:51.613" v="16659" actId="20577"/>
          <ac:spMkLst>
            <pc:docMk/>
            <pc:sldMk cId="3952560742" sldId="284"/>
            <ac:spMk id="2" creationId="{DDC53BF1-547E-4012-B3BA-5845B6269F2D}"/>
          </ac:spMkLst>
        </pc:spChg>
        <pc:spChg chg="del">
          <ac:chgData name="vicente" userId="d1a1f1d5db62a25f" providerId="LiveId" clId="{095E9531-EBD0-4ED3-AE7E-889C7F255622}" dt="2018-04-22T12:20:46.590" v="16635" actId="1076"/>
          <ac:spMkLst>
            <pc:docMk/>
            <pc:sldMk cId="3952560742" sldId="284"/>
            <ac:spMk id="3" creationId="{11861438-F4AE-48EA-8F0F-DE0EEC4C53E4}"/>
          </ac:spMkLst>
        </pc:spChg>
        <pc:picChg chg="add mod">
          <ac:chgData name="vicente" userId="d1a1f1d5db62a25f" providerId="LiveId" clId="{095E9531-EBD0-4ED3-AE7E-889C7F255622}" dt="2018-04-22T12:20:55.107" v="16661" actId="1076"/>
          <ac:picMkLst>
            <pc:docMk/>
            <pc:sldMk cId="3952560742" sldId="284"/>
            <ac:picMk id="4" creationId="{6173ED2F-B6BE-43B0-B669-692073F5AE20}"/>
          </ac:picMkLst>
        </pc:picChg>
        <pc:picChg chg="add mod">
          <ac:chgData name="vicente" userId="d1a1f1d5db62a25f" providerId="LiveId" clId="{095E9531-EBD0-4ED3-AE7E-889C7F255622}" dt="2018-04-22T12:21:23.507" v="16663" actId="1076"/>
          <ac:picMkLst>
            <pc:docMk/>
            <pc:sldMk cId="3952560742" sldId="284"/>
            <ac:picMk id="5" creationId="{32890FBC-3ED0-4A64-B004-1FD931693414}"/>
          </ac:picMkLst>
        </pc:picChg>
      </pc:sldChg>
      <pc:sldChg chg="addSp delSp modSp add">
        <pc:chgData name="vicente" userId="d1a1f1d5db62a25f" providerId="LiveId" clId="{095E9531-EBD0-4ED3-AE7E-889C7F255622}" dt="2018-04-22T12:32:40.513" v="16689" actId="313"/>
        <pc:sldMkLst>
          <pc:docMk/>
          <pc:sldMk cId="1045602850" sldId="285"/>
        </pc:sldMkLst>
        <pc:spChg chg="mod">
          <ac:chgData name="vicente" userId="d1a1f1d5db62a25f" providerId="LiveId" clId="{095E9531-EBD0-4ED3-AE7E-889C7F255622}" dt="2018-04-22T12:32:40.513" v="16689" actId="313"/>
          <ac:spMkLst>
            <pc:docMk/>
            <pc:sldMk cId="1045602850" sldId="285"/>
            <ac:spMk id="2" creationId="{850DDB7C-E30C-4260-9B17-DAE24604829C}"/>
          </ac:spMkLst>
        </pc:spChg>
        <pc:spChg chg="del">
          <ac:chgData name="vicente" userId="d1a1f1d5db62a25f" providerId="LiveId" clId="{095E9531-EBD0-4ED3-AE7E-889C7F255622}" dt="2018-04-22T12:29:59.596" v="16681" actId="313"/>
          <ac:spMkLst>
            <pc:docMk/>
            <pc:sldMk cId="1045602850" sldId="285"/>
            <ac:spMk id="3" creationId="{83E691BA-E30F-49B6-9FD2-6CC2ACDA03E1}"/>
          </ac:spMkLst>
        </pc:spChg>
        <pc:picChg chg="add mod">
          <ac:chgData name="vicente" userId="d1a1f1d5db62a25f" providerId="LiveId" clId="{095E9531-EBD0-4ED3-AE7E-889C7F255622}" dt="2018-04-22T12:31:34.366" v="16687" actId="14100"/>
          <ac:picMkLst>
            <pc:docMk/>
            <pc:sldMk cId="1045602850" sldId="285"/>
            <ac:picMk id="4" creationId="{12E9F7D1-3C30-4AA8-9BE3-25E6171589B8}"/>
          </ac:picMkLst>
        </pc:picChg>
        <pc:picChg chg="add mod">
          <ac:chgData name="vicente" userId="d1a1f1d5db62a25f" providerId="LiveId" clId="{095E9531-EBD0-4ED3-AE7E-889C7F255622}" dt="2018-04-22T12:31:36.385" v="16688" actId="1076"/>
          <ac:picMkLst>
            <pc:docMk/>
            <pc:sldMk cId="1045602850" sldId="285"/>
            <ac:picMk id="5" creationId="{F07CB2D7-5474-4B40-A127-EE70F3BC1CC2}"/>
          </ac:picMkLst>
        </pc:picChg>
      </pc:sldChg>
      <pc:sldChg chg="modSp add del">
        <pc:chgData name="vicente" userId="d1a1f1d5db62a25f" providerId="LiveId" clId="{095E9531-EBD0-4ED3-AE7E-889C7F255622}" dt="2018-04-22T16:41:55.631" v="17423" actId="2696"/>
        <pc:sldMkLst>
          <pc:docMk/>
          <pc:sldMk cId="3681757136" sldId="286"/>
        </pc:sldMkLst>
        <pc:spChg chg="mod">
          <ac:chgData name="vicente" userId="d1a1f1d5db62a25f" providerId="LiveId" clId="{095E9531-EBD0-4ED3-AE7E-889C7F255622}" dt="2018-04-22T16:38:46.781" v="16730" actId="20577"/>
          <ac:spMkLst>
            <pc:docMk/>
            <pc:sldMk cId="3681757136" sldId="286"/>
            <ac:spMk id="2" creationId="{CBF33F18-9973-449D-9748-2DA7DC6ECEC6}"/>
          </ac:spMkLst>
        </pc:spChg>
        <pc:spChg chg="mod">
          <ac:chgData name="vicente" userId="d1a1f1d5db62a25f" providerId="LiveId" clId="{095E9531-EBD0-4ED3-AE7E-889C7F255622}" dt="2018-04-22T16:41:16.117" v="17422" actId="20577"/>
          <ac:spMkLst>
            <pc:docMk/>
            <pc:sldMk cId="3681757136" sldId="286"/>
            <ac:spMk id="3" creationId="{D4F5721E-B5CB-475F-887C-3B0A185EC8C5}"/>
          </ac:spMkLst>
        </pc:spChg>
      </pc:sldChg>
      <pc:sldChg chg="addSp delSp modSp add ord">
        <pc:chgData name="vicente" userId="d1a1f1d5db62a25f" providerId="LiveId" clId="{095E9531-EBD0-4ED3-AE7E-889C7F255622}" dt="2018-04-22T16:43:54.926" v="17483" actId="2165"/>
        <pc:sldMkLst>
          <pc:docMk/>
          <pc:sldMk cId="3898221285" sldId="286"/>
        </pc:sldMkLst>
        <pc:spChg chg="mod">
          <ac:chgData name="vicente" userId="d1a1f1d5db62a25f" providerId="LiveId" clId="{095E9531-EBD0-4ED3-AE7E-889C7F255622}" dt="2018-04-22T16:43:17.222" v="17473" actId="20577"/>
          <ac:spMkLst>
            <pc:docMk/>
            <pc:sldMk cId="3898221285" sldId="286"/>
            <ac:spMk id="2" creationId="{91B061DF-ADEC-4EE1-B5EF-DCCA28A8C3FC}"/>
          </ac:spMkLst>
        </pc:spChg>
        <pc:spChg chg="del">
          <ac:chgData name="vicente" userId="d1a1f1d5db62a25f" providerId="LiveId" clId="{095E9531-EBD0-4ED3-AE7E-889C7F255622}" dt="2018-04-22T16:43:28.742" v="17474" actId="2165"/>
          <ac:spMkLst>
            <pc:docMk/>
            <pc:sldMk cId="3898221285" sldId="286"/>
            <ac:spMk id="3" creationId="{B090FFD2-3422-4CE8-B444-1C971E9C8E3F}"/>
          </ac:spMkLst>
        </pc:spChg>
        <pc:spChg chg="add mod">
          <ac:chgData name="vicente" userId="d1a1f1d5db62a25f" providerId="LiveId" clId="{095E9531-EBD0-4ED3-AE7E-889C7F255622}" dt="2018-04-22T16:43:41.677" v="17477" actId="478"/>
          <ac:spMkLst>
            <pc:docMk/>
            <pc:sldMk cId="3898221285" sldId="286"/>
            <ac:spMk id="6" creationId="{61A70C6A-41C6-42D1-89F9-77D647BCB9B5}"/>
          </ac:spMkLst>
        </pc:spChg>
        <pc:picChg chg="add del mod">
          <ac:chgData name="vicente" userId="d1a1f1d5db62a25f" providerId="LiveId" clId="{095E9531-EBD0-4ED3-AE7E-889C7F255622}" dt="2018-04-22T16:43:41.677" v="17477" actId="478"/>
          <ac:picMkLst>
            <pc:docMk/>
            <pc:sldMk cId="3898221285" sldId="286"/>
            <ac:picMk id="4" creationId="{FCA1EA48-8E09-4148-8432-3783B1AF8BD7}"/>
          </ac:picMkLst>
        </pc:picChg>
        <pc:picChg chg="add mod">
          <ac:chgData name="vicente" userId="d1a1f1d5db62a25f" providerId="LiveId" clId="{095E9531-EBD0-4ED3-AE7E-889C7F255622}" dt="2018-04-22T16:43:48.231" v="17480" actId="1076"/>
          <ac:picMkLst>
            <pc:docMk/>
            <pc:sldMk cId="3898221285" sldId="286"/>
            <ac:picMk id="7" creationId="{4D84DDE3-2480-4FB1-ABA7-D9EEC708670F}"/>
          </ac:picMkLst>
        </pc:picChg>
      </pc:sldChg>
      <pc:sldChg chg="addSp delSp modSp add ord">
        <pc:chgData name="vicente" userId="d1a1f1d5db62a25f" providerId="LiveId" clId="{095E9531-EBD0-4ED3-AE7E-889C7F255622}" dt="2018-04-22T16:44:50.691" v="17526" actId="2165"/>
        <pc:sldMkLst>
          <pc:docMk/>
          <pc:sldMk cId="3827476392" sldId="287"/>
        </pc:sldMkLst>
        <pc:spChg chg="mod">
          <ac:chgData name="vicente" userId="d1a1f1d5db62a25f" providerId="LiveId" clId="{095E9531-EBD0-4ED3-AE7E-889C7F255622}" dt="2018-04-22T16:43:58.829" v="17502" actId="20577"/>
          <ac:spMkLst>
            <pc:docMk/>
            <pc:sldMk cId="3827476392" sldId="287"/>
            <ac:spMk id="2" creationId="{4DADA2BB-A122-4457-84FF-74C42F13BF7C}"/>
          </ac:spMkLst>
        </pc:spChg>
        <pc:spChg chg="del">
          <ac:chgData name="vicente" userId="d1a1f1d5db62a25f" providerId="LiveId" clId="{095E9531-EBD0-4ED3-AE7E-889C7F255622}" dt="2018-04-22T16:44:12.591" v="17503" actId="2165"/>
          <ac:spMkLst>
            <pc:docMk/>
            <pc:sldMk cId="3827476392" sldId="287"/>
            <ac:spMk id="3" creationId="{BC26BBEE-B22C-402F-A22F-16B7E16609EB}"/>
          </ac:spMkLst>
        </pc:spChg>
        <pc:picChg chg="add mod">
          <ac:chgData name="vicente" userId="d1a1f1d5db62a25f" providerId="LiveId" clId="{095E9531-EBD0-4ED3-AE7E-889C7F255622}" dt="2018-04-22T16:44:12.591" v="17503" actId="2165"/>
          <ac:picMkLst>
            <pc:docMk/>
            <pc:sldMk cId="3827476392" sldId="287"/>
            <ac:picMk id="4" creationId="{261CA0CC-15C7-4471-BC1B-10E32C890224}"/>
          </ac:picMkLst>
        </pc:picChg>
        <pc:picChg chg="add del mod">
          <ac:chgData name="vicente" userId="d1a1f1d5db62a25f" providerId="LiveId" clId="{095E9531-EBD0-4ED3-AE7E-889C7F255622}" dt="2018-04-22T16:44:50.691" v="17526" actId="2165"/>
          <ac:picMkLst>
            <pc:docMk/>
            <pc:sldMk cId="3827476392" sldId="287"/>
            <ac:picMk id="5" creationId="{540891FC-8139-4F97-A577-596EA21AF271}"/>
          </ac:picMkLst>
        </pc:picChg>
      </pc:sldChg>
      <pc:sldChg chg="addSp delSp modSp add ord">
        <pc:chgData name="vicente" userId="d1a1f1d5db62a25f" providerId="LiveId" clId="{095E9531-EBD0-4ED3-AE7E-889C7F255622}" dt="2018-04-22T16:45:10.314" v="17531" actId="2165"/>
        <pc:sldMkLst>
          <pc:docMk/>
          <pc:sldMk cId="2236114534" sldId="288"/>
        </pc:sldMkLst>
        <pc:spChg chg="mod">
          <ac:chgData name="vicente" userId="d1a1f1d5db62a25f" providerId="LiveId" clId="{095E9531-EBD0-4ED3-AE7E-889C7F255622}" dt="2018-04-22T16:44:48.022" v="17525" actId="20577"/>
          <ac:spMkLst>
            <pc:docMk/>
            <pc:sldMk cId="2236114534" sldId="288"/>
            <ac:spMk id="2" creationId="{E99A9AA6-BA77-4ED4-910E-36DF84B3B30E}"/>
          </ac:spMkLst>
        </pc:spChg>
        <pc:spChg chg="del">
          <ac:chgData name="vicente" userId="d1a1f1d5db62a25f" providerId="LiveId" clId="{095E9531-EBD0-4ED3-AE7E-889C7F255622}" dt="2018-04-22T16:44:51.877" v="17527" actId="2165"/>
          <ac:spMkLst>
            <pc:docMk/>
            <pc:sldMk cId="2236114534" sldId="288"/>
            <ac:spMk id="3" creationId="{6F9B8369-3626-4CD6-BAFF-6B6E2BCD900E}"/>
          </ac:spMkLst>
        </pc:spChg>
        <pc:picChg chg="add mod">
          <ac:chgData name="vicente" userId="d1a1f1d5db62a25f" providerId="LiveId" clId="{095E9531-EBD0-4ED3-AE7E-889C7F255622}" dt="2018-04-22T16:44:55.872" v="17529" actId="1076"/>
          <ac:picMkLst>
            <pc:docMk/>
            <pc:sldMk cId="2236114534" sldId="288"/>
            <ac:picMk id="4" creationId="{C431CDB5-4D1C-46FC-B097-D94631E8C5EB}"/>
          </ac:picMkLst>
        </pc:picChg>
      </pc:sldChg>
      <pc:sldChg chg="addSp delSp modSp add">
        <pc:chgData name="vicente" userId="d1a1f1d5db62a25f" providerId="LiveId" clId="{095E9531-EBD0-4ED3-AE7E-889C7F255622}" dt="2018-04-22T16:45:21.274" v="17554" actId="1076"/>
        <pc:sldMkLst>
          <pc:docMk/>
          <pc:sldMk cId="1962202956" sldId="289"/>
        </pc:sldMkLst>
        <pc:spChg chg="mod">
          <ac:chgData name="vicente" userId="d1a1f1d5db62a25f" providerId="LiveId" clId="{095E9531-EBD0-4ED3-AE7E-889C7F255622}" dt="2018-04-22T16:45:14.989" v="17551" actId="20577"/>
          <ac:spMkLst>
            <pc:docMk/>
            <pc:sldMk cId="1962202956" sldId="289"/>
            <ac:spMk id="2" creationId="{DB71E96D-9BA7-4AC0-864C-1DD2867A7328}"/>
          </ac:spMkLst>
        </pc:spChg>
        <pc:spChg chg="del">
          <ac:chgData name="vicente" userId="d1a1f1d5db62a25f" providerId="LiveId" clId="{095E9531-EBD0-4ED3-AE7E-889C7F255622}" dt="2018-04-22T16:45:16.074" v="17552" actId="1076"/>
          <ac:spMkLst>
            <pc:docMk/>
            <pc:sldMk cId="1962202956" sldId="289"/>
            <ac:spMk id="3" creationId="{8FD07CCF-DF79-4F49-8029-ADEC00D8018E}"/>
          </ac:spMkLst>
        </pc:spChg>
        <pc:picChg chg="add mod">
          <ac:chgData name="vicente" userId="d1a1f1d5db62a25f" providerId="LiveId" clId="{095E9531-EBD0-4ED3-AE7E-889C7F255622}" dt="2018-04-22T16:45:21.274" v="17554" actId="1076"/>
          <ac:picMkLst>
            <pc:docMk/>
            <pc:sldMk cId="1962202956" sldId="289"/>
            <ac:picMk id="4" creationId="{5C5B4B8D-07A7-4219-BABB-CE6ACD95EF92}"/>
          </ac:picMkLst>
        </pc:picChg>
      </pc:sldChg>
      <pc:sldChg chg="addSp delSp modSp add">
        <pc:chgData name="vicente" userId="d1a1f1d5db62a25f" providerId="LiveId" clId="{095E9531-EBD0-4ED3-AE7E-889C7F255622}" dt="2018-04-22T16:45:44.702" v="17585" actId="1076"/>
        <pc:sldMkLst>
          <pc:docMk/>
          <pc:sldMk cId="1055359305" sldId="290"/>
        </pc:sldMkLst>
        <pc:spChg chg="mod">
          <ac:chgData name="vicente" userId="d1a1f1d5db62a25f" providerId="LiveId" clId="{095E9531-EBD0-4ED3-AE7E-889C7F255622}" dt="2018-04-22T16:45:38.421" v="17583" actId="20577"/>
          <ac:spMkLst>
            <pc:docMk/>
            <pc:sldMk cId="1055359305" sldId="290"/>
            <ac:spMk id="2" creationId="{5B957F65-D405-4755-80DF-BC7221039F3C}"/>
          </ac:spMkLst>
        </pc:spChg>
        <pc:spChg chg="del">
          <ac:chgData name="vicente" userId="d1a1f1d5db62a25f" providerId="LiveId" clId="{095E9531-EBD0-4ED3-AE7E-889C7F255622}" dt="2018-04-22T16:45:40.023" v="17584" actId="1076"/>
          <ac:spMkLst>
            <pc:docMk/>
            <pc:sldMk cId="1055359305" sldId="290"/>
            <ac:spMk id="3" creationId="{9A0F56F4-2CBD-41D9-A707-2352D7B3F343}"/>
          </ac:spMkLst>
        </pc:spChg>
        <pc:picChg chg="add mod">
          <ac:chgData name="vicente" userId="d1a1f1d5db62a25f" providerId="LiveId" clId="{095E9531-EBD0-4ED3-AE7E-889C7F255622}" dt="2018-04-22T16:45:44.702" v="17585" actId="1076"/>
          <ac:picMkLst>
            <pc:docMk/>
            <pc:sldMk cId="1055359305" sldId="290"/>
            <ac:picMk id="4" creationId="{8816C2DD-2896-460F-A603-EB822CA462D3}"/>
          </ac:picMkLst>
        </pc:picChg>
      </pc:sldChg>
      <pc:sldChg chg="addSp delSp modSp add">
        <pc:chgData name="vicente" userId="d1a1f1d5db62a25f" providerId="LiveId" clId="{095E9531-EBD0-4ED3-AE7E-889C7F255622}" dt="2018-04-22T16:46:08.313" v="17609" actId="1076"/>
        <pc:sldMkLst>
          <pc:docMk/>
          <pc:sldMk cId="1789757045" sldId="291"/>
        </pc:sldMkLst>
        <pc:spChg chg="mod">
          <ac:chgData name="vicente" userId="d1a1f1d5db62a25f" providerId="LiveId" clId="{095E9531-EBD0-4ED3-AE7E-889C7F255622}" dt="2018-04-22T16:45:53.917" v="17606" actId="20577"/>
          <ac:spMkLst>
            <pc:docMk/>
            <pc:sldMk cId="1789757045" sldId="291"/>
            <ac:spMk id="2" creationId="{BEF6E6D1-9649-4E2D-8924-D17D08E56983}"/>
          </ac:spMkLst>
        </pc:spChg>
        <pc:spChg chg="del">
          <ac:chgData name="vicente" userId="d1a1f1d5db62a25f" providerId="LiveId" clId="{095E9531-EBD0-4ED3-AE7E-889C7F255622}" dt="2018-04-22T16:46:03.170" v="17607" actId="1076"/>
          <ac:spMkLst>
            <pc:docMk/>
            <pc:sldMk cId="1789757045" sldId="291"/>
            <ac:spMk id="3" creationId="{9084E9FB-0769-433D-89BF-732579D54A95}"/>
          </ac:spMkLst>
        </pc:spChg>
        <pc:picChg chg="add mod">
          <ac:chgData name="vicente" userId="d1a1f1d5db62a25f" providerId="LiveId" clId="{095E9531-EBD0-4ED3-AE7E-889C7F255622}" dt="2018-04-22T16:46:08.313" v="17609" actId="1076"/>
          <ac:picMkLst>
            <pc:docMk/>
            <pc:sldMk cId="1789757045" sldId="291"/>
            <ac:picMk id="4" creationId="{B2F4715B-E7E6-479A-8F3B-850F3AC5A35B}"/>
          </ac:picMkLst>
        </pc:picChg>
      </pc:sldChg>
      <pc:sldChg chg="addSp delSp modSp add">
        <pc:chgData name="vicente" userId="d1a1f1d5db62a25f" providerId="LiveId" clId="{095E9531-EBD0-4ED3-AE7E-889C7F255622}" dt="2018-04-22T16:46:32.084" v="17631" actId="1076"/>
        <pc:sldMkLst>
          <pc:docMk/>
          <pc:sldMk cId="2673642053" sldId="292"/>
        </pc:sldMkLst>
        <pc:spChg chg="mod">
          <ac:chgData name="vicente" userId="d1a1f1d5db62a25f" providerId="LiveId" clId="{095E9531-EBD0-4ED3-AE7E-889C7F255622}" dt="2018-04-22T16:46:25.741" v="17629" actId="20577"/>
          <ac:spMkLst>
            <pc:docMk/>
            <pc:sldMk cId="2673642053" sldId="292"/>
            <ac:spMk id="2" creationId="{78ACE8DE-7BFF-4FE3-B6AC-F62E27ACB0E1}"/>
          </ac:spMkLst>
        </pc:spChg>
        <pc:spChg chg="del">
          <ac:chgData name="vicente" userId="d1a1f1d5db62a25f" providerId="LiveId" clId="{095E9531-EBD0-4ED3-AE7E-889C7F255622}" dt="2018-04-22T16:46:27.783" v="17630" actId="1076"/>
          <ac:spMkLst>
            <pc:docMk/>
            <pc:sldMk cId="2673642053" sldId="292"/>
            <ac:spMk id="3" creationId="{B965D6DA-0497-4DD4-8EF7-66A2A09CC255}"/>
          </ac:spMkLst>
        </pc:spChg>
        <pc:picChg chg="add mod">
          <ac:chgData name="vicente" userId="d1a1f1d5db62a25f" providerId="LiveId" clId="{095E9531-EBD0-4ED3-AE7E-889C7F255622}" dt="2018-04-22T16:46:32.084" v="17631" actId="1076"/>
          <ac:picMkLst>
            <pc:docMk/>
            <pc:sldMk cId="2673642053" sldId="292"/>
            <ac:picMk id="4" creationId="{CBF20332-1415-43EE-8B9B-B7C05D197D00}"/>
          </ac:picMkLst>
        </pc:picChg>
      </pc:sldChg>
      <pc:sldChg chg="addSp delSp modSp add">
        <pc:chgData name="vicente" userId="d1a1f1d5db62a25f" providerId="LiveId" clId="{095E9531-EBD0-4ED3-AE7E-889C7F255622}" dt="2018-04-22T16:49:25.093" v="18286" actId="20577"/>
        <pc:sldMkLst>
          <pc:docMk/>
          <pc:sldMk cId="2293643784" sldId="293"/>
        </pc:sldMkLst>
        <pc:spChg chg="mod">
          <ac:chgData name="vicente" userId="d1a1f1d5db62a25f" providerId="LiveId" clId="{095E9531-EBD0-4ED3-AE7E-889C7F255622}" dt="2018-04-22T16:47:30.081" v="17739" actId="20577"/>
          <ac:spMkLst>
            <pc:docMk/>
            <pc:sldMk cId="2293643784" sldId="293"/>
            <ac:spMk id="2" creationId="{531AD5C2-EE20-438A-8D52-EF8EDF06D879}"/>
          </ac:spMkLst>
        </pc:spChg>
        <pc:spChg chg="del">
          <ac:chgData name="vicente" userId="d1a1f1d5db62a25f" providerId="LiveId" clId="{095E9531-EBD0-4ED3-AE7E-889C7F255622}" dt="2018-04-22T16:47:09.930" v="17701" actId="3680"/>
          <ac:spMkLst>
            <pc:docMk/>
            <pc:sldMk cId="2293643784" sldId="293"/>
            <ac:spMk id="3" creationId="{C3C4B2F5-F502-4097-91C2-BB4AF3C0D385}"/>
          </ac:spMkLst>
        </pc:spChg>
        <pc:graphicFrameChg chg="add mod modGraphic">
          <ac:chgData name="vicente" userId="d1a1f1d5db62a25f" providerId="LiveId" clId="{095E9531-EBD0-4ED3-AE7E-889C7F255622}" dt="2018-04-22T16:49:25.093" v="18286" actId="20577"/>
          <ac:graphicFrameMkLst>
            <pc:docMk/>
            <pc:sldMk cId="2293643784" sldId="293"/>
            <ac:graphicFrameMk id="4" creationId="{05DEF816-25E0-415B-B68A-44E7B87B5F93}"/>
          </ac:graphicFrameMkLst>
        </pc:graphicFrameChg>
      </pc:sldChg>
      <pc:sldChg chg="modSp add">
        <pc:chgData name="vicente" userId="d1a1f1d5db62a25f" providerId="LiveId" clId="{095E9531-EBD0-4ED3-AE7E-889C7F255622}" dt="2018-04-22T16:51:28.621" v="18856" actId="20577"/>
        <pc:sldMkLst>
          <pc:docMk/>
          <pc:sldMk cId="418211123" sldId="294"/>
        </pc:sldMkLst>
        <pc:graphicFrameChg chg="modGraphic">
          <ac:chgData name="vicente" userId="d1a1f1d5db62a25f" providerId="LiveId" clId="{095E9531-EBD0-4ED3-AE7E-889C7F255622}" dt="2018-04-22T16:51:28.621" v="18856" actId="20577"/>
          <ac:graphicFrameMkLst>
            <pc:docMk/>
            <pc:sldMk cId="418211123" sldId="294"/>
            <ac:graphicFrameMk id="4" creationId="{05DEF816-25E0-415B-B68A-44E7B87B5F93}"/>
          </ac:graphicFrameMkLst>
        </pc:graphicFrameChg>
      </pc:sldChg>
      <pc:sldChg chg="modSp add">
        <pc:chgData name="vicente" userId="d1a1f1d5db62a25f" providerId="LiveId" clId="{095E9531-EBD0-4ED3-AE7E-889C7F255622}" dt="2018-04-22T16:53:32.845" v="19334" actId="2165"/>
        <pc:sldMkLst>
          <pc:docMk/>
          <pc:sldMk cId="3079974423" sldId="295"/>
        </pc:sldMkLst>
        <pc:graphicFrameChg chg="modGraphic">
          <ac:chgData name="vicente" userId="d1a1f1d5db62a25f" providerId="LiveId" clId="{095E9531-EBD0-4ED3-AE7E-889C7F255622}" dt="2018-04-22T16:53:32.845" v="19334" actId="2165"/>
          <ac:graphicFrameMkLst>
            <pc:docMk/>
            <pc:sldMk cId="3079974423" sldId="295"/>
            <ac:graphicFrameMk id="4" creationId="{05DEF816-25E0-415B-B68A-44E7B87B5F93}"/>
          </ac:graphicFrameMkLst>
        </pc:graphicFrameChg>
      </pc:sldChg>
      <pc:sldChg chg="modSp add">
        <pc:chgData name="vicente" userId="d1a1f1d5db62a25f" providerId="LiveId" clId="{095E9531-EBD0-4ED3-AE7E-889C7F255622}" dt="2018-04-22T16:57:13.710" v="19842" actId="20577"/>
        <pc:sldMkLst>
          <pc:docMk/>
          <pc:sldMk cId="1109726351" sldId="296"/>
        </pc:sldMkLst>
        <pc:graphicFrameChg chg="mod modGraphic">
          <ac:chgData name="vicente" userId="d1a1f1d5db62a25f" providerId="LiveId" clId="{095E9531-EBD0-4ED3-AE7E-889C7F255622}" dt="2018-04-22T16:57:13.710" v="19842" actId="20577"/>
          <ac:graphicFrameMkLst>
            <pc:docMk/>
            <pc:sldMk cId="1109726351" sldId="296"/>
            <ac:graphicFrameMk id="4" creationId="{05DEF816-25E0-415B-B68A-44E7B87B5F93}"/>
          </ac:graphicFrameMkLst>
        </pc:graphicFrameChg>
      </pc:sldChg>
      <pc:sldChg chg="modSp add">
        <pc:chgData name="vicente" userId="d1a1f1d5db62a25f" providerId="LiveId" clId="{095E9531-EBD0-4ED3-AE7E-889C7F255622}" dt="2018-04-22T16:59:44.277" v="20462" actId="20577"/>
        <pc:sldMkLst>
          <pc:docMk/>
          <pc:sldMk cId="2497794038" sldId="297"/>
        </pc:sldMkLst>
        <pc:graphicFrameChg chg="modGraphic">
          <ac:chgData name="vicente" userId="d1a1f1d5db62a25f" providerId="LiveId" clId="{095E9531-EBD0-4ED3-AE7E-889C7F255622}" dt="2018-04-22T16:59:44.277" v="20462" actId="20577"/>
          <ac:graphicFrameMkLst>
            <pc:docMk/>
            <pc:sldMk cId="2497794038" sldId="297"/>
            <ac:graphicFrameMk id="4" creationId="{05DEF816-25E0-415B-B68A-44E7B87B5F93}"/>
          </ac:graphicFrameMkLst>
        </pc:graphicFrameChg>
      </pc:sldChg>
      <pc:sldChg chg="add del">
        <pc:chgData name="vicente" userId="d1a1f1d5db62a25f" providerId="LiveId" clId="{095E9531-EBD0-4ED3-AE7E-889C7F255622}" dt="2018-04-22T16:57:17.940" v="19844" actId="2696"/>
        <pc:sldMkLst>
          <pc:docMk/>
          <pc:sldMk cId="3536769829" sldId="297"/>
        </pc:sldMkLst>
      </pc:sldChg>
      <pc:sldChg chg="modSp add">
        <pc:chgData name="vicente" userId="d1a1f1d5db62a25f" providerId="LiveId" clId="{095E9531-EBD0-4ED3-AE7E-889C7F255622}" dt="2018-04-22T17:01:30.328" v="20891" actId="2165"/>
        <pc:sldMkLst>
          <pc:docMk/>
          <pc:sldMk cId="1674406180" sldId="298"/>
        </pc:sldMkLst>
        <pc:graphicFrameChg chg="modGraphic">
          <ac:chgData name="vicente" userId="d1a1f1d5db62a25f" providerId="LiveId" clId="{095E9531-EBD0-4ED3-AE7E-889C7F255622}" dt="2018-04-22T17:01:30.328" v="20891" actId="2165"/>
          <ac:graphicFrameMkLst>
            <pc:docMk/>
            <pc:sldMk cId="1674406180" sldId="298"/>
            <ac:graphicFrameMk id="4" creationId="{05DEF816-25E0-415B-B68A-44E7B87B5F93}"/>
          </ac:graphicFrameMkLst>
        </pc:graphicFrameChg>
      </pc:sldChg>
      <pc:sldChg chg="modSp add">
        <pc:chgData name="vicente" userId="d1a1f1d5db62a25f" providerId="LiveId" clId="{095E9531-EBD0-4ED3-AE7E-889C7F255622}" dt="2018-04-22T17:02:57.126" v="21359" actId="20577"/>
        <pc:sldMkLst>
          <pc:docMk/>
          <pc:sldMk cId="4103068892" sldId="299"/>
        </pc:sldMkLst>
        <pc:graphicFrameChg chg="modGraphic">
          <ac:chgData name="vicente" userId="d1a1f1d5db62a25f" providerId="LiveId" clId="{095E9531-EBD0-4ED3-AE7E-889C7F255622}" dt="2018-04-22T17:02:57.126" v="21359" actId="20577"/>
          <ac:graphicFrameMkLst>
            <pc:docMk/>
            <pc:sldMk cId="4103068892" sldId="299"/>
            <ac:graphicFrameMk id="4" creationId="{05DEF816-25E0-415B-B68A-44E7B87B5F93}"/>
          </ac:graphicFrameMkLst>
        </pc:graphicFrameChg>
      </pc:sldChg>
      <pc:sldChg chg="modSp add">
        <pc:chgData name="vicente" userId="d1a1f1d5db62a25f" providerId="LiveId" clId="{095E9531-EBD0-4ED3-AE7E-889C7F255622}" dt="2018-04-22T17:06:27.308" v="22148" actId="1076"/>
        <pc:sldMkLst>
          <pc:docMk/>
          <pc:sldMk cId="4147949431" sldId="300"/>
        </pc:sldMkLst>
        <pc:graphicFrameChg chg="mod modGraphic">
          <ac:chgData name="vicente" userId="d1a1f1d5db62a25f" providerId="LiveId" clId="{095E9531-EBD0-4ED3-AE7E-889C7F255622}" dt="2018-04-22T17:06:27.308" v="22148" actId="1076"/>
          <ac:graphicFrameMkLst>
            <pc:docMk/>
            <pc:sldMk cId="4147949431" sldId="300"/>
            <ac:graphicFrameMk id="4" creationId="{05DEF816-25E0-415B-B68A-44E7B87B5F93}"/>
          </ac:graphicFrameMkLst>
        </pc:graphicFrameChg>
      </pc:sldChg>
      <pc:sldChg chg="modSp add">
        <pc:chgData name="vicente" userId="d1a1f1d5db62a25f" providerId="LiveId" clId="{095E9531-EBD0-4ED3-AE7E-889C7F255622}" dt="2018-04-22T17:09:07.515" v="22988" actId="2165"/>
        <pc:sldMkLst>
          <pc:docMk/>
          <pc:sldMk cId="2825043240" sldId="301"/>
        </pc:sldMkLst>
        <pc:graphicFrameChg chg="modGraphic">
          <ac:chgData name="vicente" userId="d1a1f1d5db62a25f" providerId="LiveId" clId="{095E9531-EBD0-4ED3-AE7E-889C7F255622}" dt="2018-04-22T17:09:07.515" v="22988" actId="2165"/>
          <ac:graphicFrameMkLst>
            <pc:docMk/>
            <pc:sldMk cId="2825043240" sldId="301"/>
            <ac:graphicFrameMk id="4" creationId="{05DEF816-25E0-415B-B68A-44E7B87B5F93}"/>
          </ac:graphicFrameMkLst>
        </pc:graphicFrameChg>
      </pc:sldChg>
      <pc:sldChg chg="modSp add">
        <pc:chgData name="vicente" userId="d1a1f1d5db62a25f" providerId="LiveId" clId="{095E9531-EBD0-4ED3-AE7E-889C7F255622}" dt="2018-04-22T17:16:31.161" v="23644" actId="20577"/>
        <pc:sldMkLst>
          <pc:docMk/>
          <pc:sldMk cId="928591625" sldId="302"/>
        </pc:sldMkLst>
        <pc:spChg chg="mod">
          <ac:chgData name="vicente" userId="d1a1f1d5db62a25f" providerId="LiveId" clId="{095E9531-EBD0-4ED3-AE7E-889C7F255622}" dt="2018-04-22T17:09:19.822" v="23022" actId="20577"/>
          <ac:spMkLst>
            <pc:docMk/>
            <pc:sldMk cId="928591625" sldId="302"/>
            <ac:spMk id="2" creationId="{531AD5C2-EE20-438A-8D52-EF8EDF06D879}"/>
          </ac:spMkLst>
        </pc:spChg>
        <pc:graphicFrameChg chg="mod modGraphic">
          <ac:chgData name="vicente" userId="d1a1f1d5db62a25f" providerId="LiveId" clId="{095E9531-EBD0-4ED3-AE7E-889C7F255622}" dt="2018-04-22T17:16:31.161" v="23644" actId="20577"/>
          <ac:graphicFrameMkLst>
            <pc:docMk/>
            <pc:sldMk cId="928591625" sldId="302"/>
            <ac:graphicFrameMk id="4" creationId="{05DEF816-25E0-415B-B68A-44E7B87B5F93}"/>
          </ac:graphicFrameMkLst>
        </pc:graphicFrameChg>
      </pc:sldChg>
      <pc:sldChg chg="modSp add">
        <pc:chgData name="vicente" userId="d1a1f1d5db62a25f" providerId="LiveId" clId="{095E9531-EBD0-4ED3-AE7E-889C7F255622}" dt="2018-04-22T17:22:05.127" v="24254" actId="313"/>
        <pc:sldMkLst>
          <pc:docMk/>
          <pc:sldMk cId="507836272" sldId="303"/>
        </pc:sldMkLst>
        <pc:graphicFrameChg chg="modGraphic">
          <ac:chgData name="vicente" userId="d1a1f1d5db62a25f" providerId="LiveId" clId="{095E9531-EBD0-4ED3-AE7E-889C7F255622}" dt="2018-04-22T17:22:05.127" v="24254" actId="313"/>
          <ac:graphicFrameMkLst>
            <pc:docMk/>
            <pc:sldMk cId="507836272" sldId="303"/>
            <ac:graphicFrameMk id="4" creationId="{05DEF816-25E0-415B-B68A-44E7B87B5F93}"/>
          </ac:graphicFrameMkLst>
        </pc:graphicFrameChg>
      </pc:sldChg>
      <pc:sldChg chg="modSp add">
        <pc:chgData name="vicente" userId="d1a1f1d5db62a25f" providerId="LiveId" clId="{095E9531-EBD0-4ED3-AE7E-889C7F255622}" dt="2018-04-22T17:25:57.187" v="24874" actId="1076"/>
        <pc:sldMkLst>
          <pc:docMk/>
          <pc:sldMk cId="472572489" sldId="304"/>
        </pc:sldMkLst>
        <pc:graphicFrameChg chg="mod modGraphic">
          <ac:chgData name="vicente" userId="d1a1f1d5db62a25f" providerId="LiveId" clId="{095E9531-EBD0-4ED3-AE7E-889C7F255622}" dt="2018-04-22T17:25:57.187" v="24874" actId="1076"/>
          <ac:graphicFrameMkLst>
            <pc:docMk/>
            <pc:sldMk cId="472572489" sldId="304"/>
            <ac:graphicFrameMk id="4" creationId="{05DEF816-25E0-415B-B68A-44E7B87B5F93}"/>
          </ac:graphicFrameMkLst>
        </pc:graphicFrameChg>
      </pc:sldChg>
      <pc:sldChg chg="modSp add">
        <pc:chgData name="vicente" userId="d1a1f1d5db62a25f" providerId="LiveId" clId="{095E9531-EBD0-4ED3-AE7E-889C7F255622}" dt="2018-04-22T17:28:16.855" v="25566" actId="20577"/>
        <pc:sldMkLst>
          <pc:docMk/>
          <pc:sldMk cId="2300946592" sldId="305"/>
        </pc:sldMkLst>
        <pc:graphicFrameChg chg="modGraphic">
          <ac:chgData name="vicente" userId="d1a1f1d5db62a25f" providerId="LiveId" clId="{095E9531-EBD0-4ED3-AE7E-889C7F255622}" dt="2018-04-22T17:28:16.855" v="25566" actId="20577"/>
          <ac:graphicFrameMkLst>
            <pc:docMk/>
            <pc:sldMk cId="2300946592" sldId="305"/>
            <ac:graphicFrameMk id="4" creationId="{05DEF816-25E0-415B-B68A-44E7B87B5F93}"/>
          </ac:graphicFrameMkLst>
        </pc:graphicFrameChg>
      </pc:sldChg>
      <pc:sldChg chg="modSp add">
        <pc:chgData name="vicente" userId="d1a1f1d5db62a25f" providerId="LiveId" clId="{095E9531-EBD0-4ED3-AE7E-889C7F255622}" dt="2018-04-22T17:31:58.558" v="26019" actId="20577"/>
        <pc:sldMkLst>
          <pc:docMk/>
          <pc:sldMk cId="4280447449" sldId="306"/>
        </pc:sldMkLst>
        <pc:graphicFrameChg chg="modGraphic">
          <ac:chgData name="vicente" userId="d1a1f1d5db62a25f" providerId="LiveId" clId="{095E9531-EBD0-4ED3-AE7E-889C7F255622}" dt="2018-04-22T17:31:58.558" v="26019" actId="20577"/>
          <ac:graphicFrameMkLst>
            <pc:docMk/>
            <pc:sldMk cId="4280447449" sldId="306"/>
            <ac:graphicFrameMk id="4" creationId="{05DEF816-25E0-415B-B68A-44E7B87B5F93}"/>
          </ac:graphicFrameMkLst>
        </pc:graphicFrameChg>
      </pc:sldChg>
      <pc:sldChg chg="modSp add">
        <pc:chgData name="vicente" userId="d1a1f1d5db62a25f" providerId="LiveId" clId="{095E9531-EBD0-4ED3-AE7E-889C7F255622}" dt="2018-04-22T17:34:54.880" v="26478" actId="2165"/>
        <pc:sldMkLst>
          <pc:docMk/>
          <pc:sldMk cId="964113049" sldId="307"/>
        </pc:sldMkLst>
        <pc:graphicFrameChg chg="modGraphic">
          <ac:chgData name="vicente" userId="d1a1f1d5db62a25f" providerId="LiveId" clId="{095E9531-EBD0-4ED3-AE7E-889C7F255622}" dt="2018-04-22T17:34:54.880" v="26478" actId="2165"/>
          <ac:graphicFrameMkLst>
            <pc:docMk/>
            <pc:sldMk cId="964113049" sldId="307"/>
            <ac:graphicFrameMk id="4" creationId="{05DEF816-25E0-415B-B68A-44E7B87B5F93}"/>
          </ac:graphicFrameMkLst>
        </pc:graphicFrameChg>
      </pc:sldChg>
    </pc:docChg>
  </pc:docChgLst>
  <pc:docChgLst>
    <pc:chgData name="vicente aleixos" userId="d1a1f1d5db62a25f" providerId="Windows Live" clId="Web-{2EDD8105-20D0-4CA3-AF51-13BF8D10ADD8}"/>
    <pc:docChg chg="modSld">
      <pc:chgData name="vicente aleixos" userId="d1a1f1d5db62a25f" providerId="Windows Live" clId="Web-{2EDD8105-20D0-4CA3-AF51-13BF8D10ADD8}" dt="2018-04-23T16:14:41.645" v="3"/>
      <pc:docMkLst>
        <pc:docMk/>
      </pc:docMkLst>
      <pc:sldChg chg="modSp">
        <pc:chgData name="vicente aleixos" userId="d1a1f1d5db62a25f" providerId="Windows Live" clId="Web-{2EDD8105-20D0-4CA3-AF51-13BF8D10ADD8}" dt="2018-04-23T16:14:41.645" v="2"/>
        <pc:sldMkLst>
          <pc:docMk/>
          <pc:sldMk cId="517591976" sldId="256"/>
        </pc:sldMkLst>
        <pc:spChg chg="mod">
          <ac:chgData name="vicente aleixos" userId="d1a1f1d5db62a25f" providerId="Windows Live" clId="Web-{2EDD8105-20D0-4CA3-AF51-13BF8D10ADD8}" dt="2018-04-23T16:14:41.645" v="2"/>
          <ac:spMkLst>
            <pc:docMk/>
            <pc:sldMk cId="517591976" sldId="256"/>
            <ac:spMk id="2" creationId="{D7B0405E-6DA7-4ABD-818B-FB28F5B379F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89DAA01-2DC5-448F-97D5-2D7D6D6EBDE9}" type="datetimeFigureOut">
              <a:rPr lang="es-ES" smtClean="0"/>
              <a:t>23/04/2018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88077CC-B9D7-4EB0-8969-52D75803119A}" type="slidenum">
              <a:rPr lang="es-ES" smtClean="0"/>
              <a:t>‹Nº›</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6741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89DAA01-2DC5-448F-97D5-2D7D6D6EBDE9}" type="datetimeFigureOut">
              <a:rPr lang="es-ES" smtClean="0"/>
              <a:t>23/04/2018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88077CC-B9D7-4EB0-8969-52D75803119A}" type="slidenum">
              <a:rPr lang="es-ES" smtClean="0"/>
              <a:t>‹Nº›</a:t>
            </a:fld>
            <a:endParaRPr lang="es-ES"/>
          </a:p>
        </p:txBody>
      </p:sp>
    </p:spTree>
    <p:extLst>
      <p:ext uri="{BB962C8B-B14F-4D97-AF65-F5344CB8AC3E}">
        <p14:creationId xmlns:p14="http://schemas.microsoft.com/office/powerpoint/2010/main" val="2629603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89DAA01-2DC5-448F-97D5-2D7D6D6EBDE9}" type="datetimeFigureOut">
              <a:rPr lang="es-ES" smtClean="0"/>
              <a:t>23/04/2018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88077CC-B9D7-4EB0-8969-52D75803119A}" type="slidenum">
              <a:rPr lang="es-ES" smtClean="0"/>
              <a:t>‹Nº›</a:t>
            </a:fld>
            <a:endParaRPr lang="es-ES"/>
          </a:p>
        </p:txBody>
      </p:sp>
    </p:spTree>
    <p:extLst>
      <p:ext uri="{BB962C8B-B14F-4D97-AF65-F5344CB8AC3E}">
        <p14:creationId xmlns:p14="http://schemas.microsoft.com/office/powerpoint/2010/main" val="2939093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89DAA01-2DC5-448F-97D5-2D7D6D6EBDE9}" type="datetimeFigureOut">
              <a:rPr lang="es-ES" smtClean="0"/>
              <a:t>23/04/2018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88077CC-B9D7-4EB0-8969-52D75803119A}" type="slidenum">
              <a:rPr lang="es-ES" smtClean="0"/>
              <a:t>‹Nº›</a:t>
            </a:fld>
            <a:endParaRPr lang="es-ES"/>
          </a:p>
        </p:txBody>
      </p:sp>
    </p:spTree>
    <p:extLst>
      <p:ext uri="{BB962C8B-B14F-4D97-AF65-F5344CB8AC3E}">
        <p14:creationId xmlns:p14="http://schemas.microsoft.com/office/powerpoint/2010/main" val="376660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189DAA01-2DC5-448F-97D5-2D7D6D6EBDE9}" type="datetimeFigureOut">
              <a:rPr lang="es-ES" smtClean="0"/>
              <a:t>23/04/2018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88077CC-B9D7-4EB0-8969-52D75803119A}" type="slidenum">
              <a:rPr lang="es-ES" smtClean="0"/>
              <a:t>‹Nº›</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7601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89DAA01-2DC5-448F-97D5-2D7D6D6EBDE9}" type="datetimeFigureOut">
              <a:rPr lang="es-ES" smtClean="0"/>
              <a:t>23/04/2018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88077CC-B9D7-4EB0-8969-52D75803119A}" type="slidenum">
              <a:rPr lang="es-ES" smtClean="0"/>
              <a:t>‹Nº›</a:t>
            </a:fld>
            <a:endParaRPr lang="es-ES"/>
          </a:p>
        </p:txBody>
      </p:sp>
    </p:spTree>
    <p:extLst>
      <p:ext uri="{BB962C8B-B14F-4D97-AF65-F5344CB8AC3E}">
        <p14:creationId xmlns:p14="http://schemas.microsoft.com/office/powerpoint/2010/main" val="1183363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89DAA01-2DC5-448F-97D5-2D7D6D6EBDE9}" type="datetimeFigureOut">
              <a:rPr lang="es-ES" smtClean="0"/>
              <a:t>23/04/2018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E88077CC-B9D7-4EB0-8969-52D75803119A}" type="slidenum">
              <a:rPr lang="es-ES" smtClean="0"/>
              <a:t>‹Nº›</a:t>
            </a:fld>
            <a:endParaRPr lang="es-ES"/>
          </a:p>
        </p:txBody>
      </p:sp>
    </p:spTree>
    <p:extLst>
      <p:ext uri="{BB962C8B-B14F-4D97-AF65-F5344CB8AC3E}">
        <p14:creationId xmlns:p14="http://schemas.microsoft.com/office/powerpoint/2010/main" val="2020799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89DAA01-2DC5-448F-97D5-2D7D6D6EBDE9}" type="datetimeFigureOut">
              <a:rPr lang="es-ES" smtClean="0"/>
              <a:t>23/04/2018</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E88077CC-B9D7-4EB0-8969-52D75803119A}" type="slidenum">
              <a:rPr lang="es-ES" smtClean="0"/>
              <a:t>‹Nº›</a:t>
            </a:fld>
            <a:endParaRPr lang="es-ES"/>
          </a:p>
        </p:txBody>
      </p:sp>
    </p:spTree>
    <p:extLst>
      <p:ext uri="{BB962C8B-B14F-4D97-AF65-F5344CB8AC3E}">
        <p14:creationId xmlns:p14="http://schemas.microsoft.com/office/powerpoint/2010/main" val="223767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89DAA01-2DC5-448F-97D5-2D7D6D6EBDE9}" type="datetimeFigureOut">
              <a:rPr lang="es-ES" smtClean="0"/>
              <a:t>23/04/2018</a:t>
            </a:fld>
            <a:endParaRPr lang="es-E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ES"/>
          </a:p>
        </p:txBody>
      </p:sp>
      <p:sp>
        <p:nvSpPr>
          <p:cNvPr id="9" name="Slide Number Placeholder 8"/>
          <p:cNvSpPr>
            <a:spLocks noGrp="1"/>
          </p:cNvSpPr>
          <p:nvPr>
            <p:ph type="sldNum" sz="quarter" idx="12"/>
          </p:nvPr>
        </p:nvSpPr>
        <p:spPr/>
        <p:txBody>
          <a:bodyPr/>
          <a:lstStyle/>
          <a:p>
            <a:fld id="{E88077CC-B9D7-4EB0-8969-52D75803119A}" type="slidenum">
              <a:rPr lang="es-ES" smtClean="0"/>
              <a:t>‹Nº›</a:t>
            </a:fld>
            <a:endParaRPr lang="es-ES"/>
          </a:p>
        </p:txBody>
      </p:sp>
    </p:spTree>
    <p:extLst>
      <p:ext uri="{BB962C8B-B14F-4D97-AF65-F5344CB8AC3E}">
        <p14:creationId xmlns:p14="http://schemas.microsoft.com/office/powerpoint/2010/main" val="2212341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89DAA01-2DC5-448F-97D5-2D7D6D6EBDE9}" type="datetimeFigureOut">
              <a:rPr lang="es-ES" smtClean="0"/>
              <a:t>23/04/2018</a:t>
            </a:fld>
            <a:endParaRPr lang="es-E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E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88077CC-B9D7-4EB0-8969-52D75803119A}" type="slidenum">
              <a:rPr lang="es-ES" smtClean="0"/>
              <a:t>‹Nº›</a:t>
            </a:fld>
            <a:endParaRPr lang="es-ES"/>
          </a:p>
        </p:txBody>
      </p:sp>
    </p:spTree>
    <p:extLst>
      <p:ext uri="{BB962C8B-B14F-4D97-AF65-F5344CB8AC3E}">
        <p14:creationId xmlns:p14="http://schemas.microsoft.com/office/powerpoint/2010/main" val="950797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189DAA01-2DC5-448F-97D5-2D7D6D6EBDE9}" type="datetimeFigureOut">
              <a:rPr lang="es-ES" smtClean="0"/>
              <a:t>23/04/2018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88077CC-B9D7-4EB0-8969-52D75803119A}" type="slidenum">
              <a:rPr lang="es-ES" smtClean="0"/>
              <a:t>‹Nº›</a:t>
            </a:fld>
            <a:endParaRPr lang="es-ES"/>
          </a:p>
        </p:txBody>
      </p:sp>
    </p:spTree>
    <p:extLst>
      <p:ext uri="{BB962C8B-B14F-4D97-AF65-F5344CB8AC3E}">
        <p14:creationId xmlns:p14="http://schemas.microsoft.com/office/powerpoint/2010/main" val="785739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89DAA01-2DC5-448F-97D5-2D7D6D6EBDE9}" type="datetimeFigureOut">
              <a:rPr lang="es-ES" smtClean="0"/>
              <a:t>23/04/2018</a:t>
            </a:fld>
            <a:endParaRPr lang="es-E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E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88077CC-B9D7-4EB0-8969-52D75803119A}" type="slidenum">
              <a:rPr lang="es-ES" smtClean="0"/>
              <a:t>‹Nº›</a:t>
            </a:fld>
            <a:endParaRPr lang="es-E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9318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B0405E-6DA7-4ABD-818B-FB28F5B379F5}"/>
              </a:ext>
            </a:extLst>
          </p:cNvPr>
          <p:cNvSpPr>
            <a:spLocks noGrp="1"/>
          </p:cNvSpPr>
          <p:nvPr>
            <p:ph type="ctrTitle"/>
          </p:nvPr>
        </p:nvSpPr>
        <p:spPr/>
        <p:txBody>
          <a:bodyPr/>
          <a:lstStyle/>
          <a:p>
            <a:pPr algn="ctr"/>
            <a:r>
              <a:rPr lang="es-ES" dirty="0"/>
              <a:t>24. </a:t>
            </a:r>
            <a:br>
              <a:rPr lang="es-ES" dirty="0">
                <a:cs typeface="Calibri Light"/>
              </a:rPr>
            </a:br>
            <a:r>
              <a:rPr lang="es-ES" dirty="0"/>
              <a:t>Hojas de cálculo: Excel.</a:t>
            </a:r>
          </a:p>
        </p:txBody>
      </p:sp>
      <p:sp>
        <p:nvSpPr>
          <p:cNvPr id="3" name="Subtítulo 2">
            <a:extLst>
              <a:ext uri="{FF2B5EF4-FFF2-40B4-BE49-F238E27FC236}">
                <a16:creationId xmlns:a16="http://schemas.microsoft.com/office/drawing/2014/main" id="{A4726EAB-48AC-4005-91CF-63B2E2A967C2}"/>
              </a:ext>
            </a:extLst>
          </p:cNvPr>
          <p:cNvSpPr>
            <a:spLocks noGrp="1"/>
          </p:cNvSpPr>
          <p:nvPr>
            <p:ph type="subTitle" idx="1"/>
          </p:nvPr>
        </p:nvSpPr>
        <p:spPr/>
        <p:txBody>
          <a:bodyPr>
            <a:normAutofit fontScale="92500" lnSpcReduction="20000"/>
          </a:bodyPr>
          <a:lstStyle/>
          <a:p>
            <a:r>
              <a:rPr lang="es-ES" dirty="0"/>
              <a:t>Principales funciones y utilidades. Libros, hojas y celdas. Configuración. Introducción y edición de datos. Formulas y funciones. Gráficos. Gestión de datos. Personalización del entorno de trabajo.</a:t>
            </a:r>
          </a:p>
        </p:txBody>
      </p:sp>
    </p:spTree>
    <p:extLst>
      <p:ext uri="{BB962C8B-B14F-4D97-AF65-F5344CB8AC3E}">
        <p14:creationId xmlns:p14="http://schemas.microsoft.com/office/powerpoint/2010/main" val="517591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652AD7-8DDE-4C99-89F0-D5FE6609E654}"/>
              </a:ext>
            </a:extLst>
          </p:cNvPr>
          <p:cNvSpPr>
            <a:spLocks noGrp="1"/>
          </p:cNvSpPr>
          <p:nvPr>
            <p:ph type="title"/>
          </p:nvPr>
        </p:nvSpPr>
        <p:spPr/>
        <p:txBody>
          <a:bodyPr/>
          <a:lstStyle/>
          <a:p>
            <a:r>
              <a:rPr lang="es-ES" dirty="0"/>
              <a:t>Formato de celdas: Alineación</a:t>
            </a:r>
          </a:p>
        </p:txBody>
      </p:sp>
      <p:pic>
        <p:nvPicPr>
          <p:cNvPr id="4" name="Imagen 3">
            <a:extLst>
              <a:ext uri="{FF2B5EF4-FFF2-40B4-BE49-F238E27FC236}">
                <a16:creationId xmlns:a16="http://schemas.microsoft.com/office/drawing/2014/main" id="{508CFD65-8FB7-4C0E-B3EA-AC22B8BD4CDD}"/>
              </a:ext>
            </a:extLst>
          </p:cNvPr>
          <p:cNvPicPr>
            <a:picLocks noChangeAspect="1"/>
          </p:cNvPicPr>
          <p:nvPr/>
        </p:nvPicPr>
        <p:blipFill>
          <a:blip r:embed="rId2"/>
          <a:stretch>
            <a:fillRect/>
          </a:stretch>
        </p:blipFill>
        <p:spPr>
          <a:xfrm>
            <a:off x="3392805" y="1827979"/>
            <a:ext cx="5467350" cy="4495800"/>
          </a:xfrm>
          <a:prstGeom prst="rect">
            <a:avLst/>
          </a:prstGeom>
        </p:spPr>
      </p:pic>
    </p:spTree>
    <p:extLst>
      <p:ext uri="{BB962C8B-B14F-4D97-AF65-F5344CB8AC3E}">
        <p14:creationId xmlns:p14="http://schemas.microsoft.com/office/powerpoint/2010/main" val="1679231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12E233-36A6-421B-A40E-A5A963CAC826}"/>
              </a:ext>
            </a:extLst>
          </p:cNvPr>
          <p:cNvSpPr>
            <a:spLocks noGrp="1"/>
          </p:cNvSpPr>
          <p:nvPr>
            <p:ph type="title"/>
          </p:nvPr>
        </p:nvSpPr>
        <p:spPr/>
        <p:txBody>
          <a:bodyPr/>
          <a:lstStyle/>
          <a:p>
            <a:r>
              <a:rPr lang="es-ES" dirty="0"/>
              <a:t>Formato de celdas: Fuente</a:t>
            </a:r>
          </a:p>
        </p:txBody>
      </p:sp>
      <p:pic>
        <p:nvPicPr>
          <p:cNvPr id="4" name="Marcador de contenido 3">
            <a:extLst>
              <a:ext uri="{FF2B5EF4-FFF2-40B4-BE49-F238E27FC236}">
                <a16:creationId xmlns:a16="http://schemas.microsoft.com/office/drawing/2014/main" id="{07075A69-DD6A-4BC2-A573-7166AE932667}"/>
              </a:ext>
            </a:extLst>
          </p:cNvPr>
          <p:cNvPicPr>
            <a:picLocks noGrp="1" noChangeAspect="1"/>
          </p:cNvPicPr>
          <p:nvPr>
            <p:ph idx="1"/>
          </p:nvPr>
        </p:nvPicPr>
        <p:blipFill>
          <a:blip r:embed="rId2"/>
          <a:stretch>
            <a:fillRect/>
          </a:stretch>
        </p:blipFill>
        <p:spPr>
          <a:xfrm>
            <a:off x="3679795" y="1846263"/>
            <a:ext cx="4892736" cy="4022725"/>
          </a:xfrm>
          <a:prstGeom prst="rect">
            <a:avLst/>
          </a:prstGeom>
        </p:spPr>
      </p:pic>
    </p:spTree>
    <p:extLst>
      <p:ext uri="{BB962C8B-B14F-4D97-AF65-F5344CB8AC3E}">
        <p14:creationId xmlns:p14="http://schemas.microsoft.com/office/powerpoint/2010/main" val="1306848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802D5F-AD4F-47DE-B791-8D08BB437BC4}"/>
              </a:ext>
            </a:extLst>
          </p:cNvPr>
          <p:cNvSpPr>
            <a:spLocks noGrp="1"/>
          </p:cNvSpPr>
          <p:nvPr>
            <p:ph type="title"/>
          </p:nvPr>
        </p:nvSpPr>
        <p:spPr/>
        <p:txBody>
          <a:bodyPr/>
          <a:lstStyle/>
          <a:p>
            <a:r>
              <a:rPr lang="es-ES" dirty="0"/>
              <a:t>Formato de celdas: Borde</a:t>
            </a:r>
          </a:p>
        </p:txBody>
      </p:sp>
      <p:pic>
        <p:nvPicPr>
          <p:cNvPr id="4" name="Marcador de contenido 3">
            <a:extLst>
              <a:ext uri="{FF2B5EF4-FFF2-40B4-BE49-F238E27FC236}">
                <a16:creationId xmlns:a16="http://schemas.microsoft.com/office/drawing/2014/main" id="{57513B8F-C45E-4930-ACE9-0D6229B335EB}"/>
              </a:ext>
            </a:extLst>
          </p:cNvPr>
          <p:cNvPicPr>
            <a:picLocks noGrp="1" noChangeAspect="1"/>
          </p:cNvPicPr>
          <p:nvPr>
            <p:ph idx="1"/>
          </p:nvPr>
        </p:nvPicPr>
        <p:blipFill>
          <a:blip r:embed="rId2"/>
          <a:stretch>
            <a:fillRect/>
          </a:stretch>
        </p:blipFill>
        <p:spPr>
          <a:xfrm>
            <a:off x="3703877" y="1846263"/>
            <a:ext cx="4844572" cy="4022725"/>
          </a:xfrm>
          <a:prstGeom prst="rect">
            <a:avLst/>
          </a:prstGeom>
        </p:spPr>
      </p:pic>
    </p:spTree>
    <p:extLst>
      <p:ext uri="{BB962C8B-B14F-4D97-AF65-F5344CB8AC3E}">
        <p14:creationId xmlns:p14="http://schemas.microsoft.com/office/powerpoint/2010/main" val="2772833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972F80-15F0-421F-954E-F1FCCA4CBF37}"/>
              </a:ext>
            </a:extLst>
          </p:cNvPr>
          <p:cNvSpPr>
            <a:spLocks noGrp="1"/>
          </p:cNvSpPr>
          <p:nvPr>
            <p:ph type="title"/>
          </p:nvPr>
        </p:nvSpPr>
        <p:spPr/>
        <p:txBody>
          <a:bodyPr/>
          <a:lstStyle/>
          <a:p>
            <a:r>
              <a:rPr lang="es-ES" dirty="0"/>
              <a:t>Formato de celdas: Relleno</a:t>
            </a:r>
          </a:p>
        </p:txBody>
      </p:sp>
      <p:pic>
        <p:nvPicPr>
          <p:cNvPr id="4" name="Marcador de contenido 3">
            <a:extLst>
              <a:ext uri="{FF2B5EF4-FFF2-40B4-BE49-F238E27FC236}">
                <a16:creationId xmlns:a16="http://schemas.microsoft.com/office/drawing/2014/main" id="{86E17588-03A1-40DA-9F0C-4F7C40F54695}"/>
              </a:ext>
            </a:extLst>
          </p:cNvPr>
          <p:cNvPicPr>
            <a:picLocks noGrp="1" noChangeAspect="1"/>
          </p:cNvPicPr>
          <p:nvPr>
            <p:ph idx="1"/>
          </p:nvPr>
        </p:nvPicPr>
        <p:blipFill>
          <a:blip r:embed="rId2"/>
          <a:stretch>
            <a:fillRect/>
          </a:stretch>
        </p:blipFill>
        <p:spPr>
          <a:xfrm>
            <a:off x="3696126" y="1846263"/>
            <a:ext cx="4860073" cy="4022725"/>
          </a:xfrm>
          <a:prstGeom prst="rect">
            <a:avLst/>
          </a:prstGeom>
        </p:spPr>
      </p:pic>
    </p:spTree>
    <p:extLst>
      <p:ext uri="{BB962C8B-B14F-4D97-AF65-F5344CB8AC3E}">
        <p14:creationId xmlns:p14="http://schemas.microsoft.com/office/powerpoint/2010/main" val="1549067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AC2C58-177F-42B5-A68C-3ABD2E601635}"/>
              </a:ext>
            </a:extLst>
          </p:cNvPr>
          <p:cNvSpPr>
            <a:spLocks noGrp="1"/>
          </p:cNvSpPr>
          <p:nvPr>
            <p:ph type="title"/>
          </p:nvPr>
        </p:nvSpPr>
        <p:spPr/>
        <p:txBody>
          <a:bodyPr/>
          <a:lstStyle/>
          <a:p>
            <a:r>
              <a:rPr lang="es-ES" dirty="0"/>
              <a:t>Formato de celdas: Proteger</a:t>
            </a:r>
          </a:p>
        </p:txBody>
      </p:sp>
      <p:pic>
        <p:nvPicPr>
          <p:cNvPr id="4" name="Marcador de contenido 3">
            <a:extLst>
              <a:ext uri="{FF2B5EF4-FFF2-40B4-BE49-F238E27FC236}">
                <a16:creationId xmlns:a16="http://schemas.microsoft.com/office/drawing/2014/main" id="{0ED564D8-CC4A-4FFB-B421-22AD3052247E}"/>
              </a:ext>
            </a:extLst>
          </p:cNvPr>
          <p:cNvPicPr>
            <a:picLocks noGrp="1" noChangeAspect="1"/>
          </p:cNvPicPr>
          <p:nvPr>
            <p:ph idx="1"/>
          </p:nvPr>
        </p:nvPicPr>
        <p:blipFill>
          <a:blip r:embed="rId2"/>
          <a:stretch>
            <a:fillRect/>
          </a:stretch>
        </p:blipFill>
        <p:spPr>
          <a:xfrm>
            <a:off x="3699551" y="1846263"/>
            <a:ext cx="4853223" cy="4022725"/>
          </a:xfrm>
          <a:prstGeom prst="rect">
            <a:avLst/>
          </a:prstGeom>
        </p:spPr>
      </p:pic>
    </p:spTree>
    <p:extLst>
      <p:ext uri="{BB962C8B-B14F-4D97-AF65-F5344CB8AC3E}">
        <p14:creationId xmlns:p14="http://schemas.microsoft.com/office/powerpoint/2010/main" val="2571254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356F26-624D-4B17-BED8-94AC8B047887}"/>
              </a:ext>
            </a:extLst>
          </p:cNvPr>
          <p:cNvSpPr>
            <a:spLocks noGrp="1"/>
          </p:cNvSpPr>
          <p:nvPr>
            <p:ph type="title"/>
          </p:nvPr>
        </p:nvSpPr>
        <p:spPr/>
        <p:txBody>
          <a:bodyPr/>
          <a:lstStyle/>
          <a:p>
            <a:r>
              <a:rPr lang="es-ES" dirty="0"/>
              <a:t>Formato condicional</a:t>
            </a:r>
          </a:p>
        </p:txBody>
      </p:sp>
      <p:sp>
        <p:nvSpPr>
          <p:cNvPr id="3" name="Marcador de contenido 2">
            <a:extLst>
              <a:ext uri="{FF2B5EF4-FFF2-40B4-BE49-F238E27FC236}">
                <a16:creationId xmlns:a16="http://schemas.microsoft.com/office/drawing/2014/main" id="{C1B6A132-9B54-4170-9C96-92CAB9EB7930}"/>
              </a:ext>
            </a:extLst>
          </p:cNvPr>
          <p:cNvSpPr>
            <a:spLocks noGrp="1"/>
          </p:cNvSpPr>
          <p:nvPr>
            <p:ph idx="1"/>
          </p:nvPr>
        </p:nvSpPr>
        <p:spPr>
          <a:xfrm>
            <a:off x="1097280" y="1845734"/>
            <a:ext cx="3929393" cy="4023360"/>
          </a:xfrm>
        </p:spPr>
        <p:txBody>
          <a:bodyPr/>
          <a:lstStyle/>
          <a:p>
            <a:r>
              <a:rPr lang="es-ES" dirty="0"/>
              <a:t>Se utiliza para resaltar celdas que cumplan condiciones especificas.</a:t>
            </a:r>
          </a:p>
          <a:p>
            <a:r>
              <a:rPr lang="es-ES" dirty="0"/>
              <a:t>El siguiente ejemplo aplica el formato especificado en la opción </a:t>
            </a:r>
            <a:r>
              <a:rPr lang="es-ES" b="1" dirty="0"/>
              <a:t>Formato… </a:t>
            </a:r>
            <a:r>
              <a:rPr lang="es-ES" dirty="0"/>
              <a:t>a la celda o celdas seleccionadas que cumplan la formular especificada en la </a:t>
            </a:r>
            <a:r>
              <a:rPr lang="es-ES" b="1" dirty="0"/>
              <a:t>Condición 1. </a:t>
            </a:r>
            <a:r>
              <a:rPr lang="es-ES" i="1" dirty="0"/>
              <a:t>“Se comprueba si el resto de la división entre el contenido de la celda B1 y el valor 2 da como resultado 1; en este caso aplica el formato”</a:t>
            </a:r>
            <a:endParaRPr lang="es-ES" dirty="0"/>
          </a:p>
        </p:txBody>
      </p:sp>
      <p:pic>
        <p:nvPicPr>
          <p:cNvPr id="6" name="Imagen 5">
            <a:extLst>
              <a:ext uri="{FF2B5EF4-FFF2-40B4-BE49-F238E27FC236}">
                <a16:creationId xmlns:a16="http://schemas.microsoft.com/office/drawing/2014/main" id="{2D45D55D-BABC-4070-B2C0-7FD20D07DBA9}"/>
              </a:ext>
            </a:extLst>
          </p:cNvPr>
          <p:cNvPicPr>
            <a:picLocks noChangeAspect="1"/>
          </p:cNvPicPr>
          <p:nvPr/>
        </p:nvPicPr>
        <p:blipFill>
          <a:blip r:embed="rId2"/>
          <a:stretch>
            <a:fillRect/>
          </a:stretch>
        </p:blipFill>
        <p:spPr>
          <a:xfrm>
            <a:off x="5106857" y="1737360"/>
            <a:ext cx="6867525" cy="2943225"/>
          </a:xfrm>
          <a:prstGeom prst="rect">
            <a:avLst/>
          </a:prstGeom>
        </p:spPr>
      </p:pic>
    </p:spTree>
    <p:extLst>
      <p:ext uri="{BB962C8B-B14F-4D97-AF65-F5344CB8AC3E}">
        <p14:creationId xmlns:p14="http://schemas.microsoft.com/office/powerpoint/2010/main" val="183539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2C726E-EE33-4E27-8B45-06E633EC4C7C}"/>
              </a:ext>
            </a:extLst>
          </p:cNvPr>
          <p:cNvSpPr>
            <a:spLocks noGrp="1"/>
          </p:cNvSpPr>
          <p:nvPr>
            <p:ph type="title"/>
          </p:nvPr>
        </p:nvSpPr>
        <p:spPr/>
        <p:txBody>
          <a:bodyPr/>
          <a:lstStyle/>
          <a:p>
            <a:r>
              <a:rPr lang="es-ES" dirty="0"/>
              <a:t>Estructura de una fórmula</a:t>
            </a:r>
          </a:p>
        </p:txBody>
      </p:sp>
      <p:sp>
        <p:nvSpPr>
          <p:cNvPr id="3" name="Marcador de contenido 2">
            <a:extLst>
              <a:ext uri="{FF2B5EF4-FFF2-40B4-BE49-F238E27FC236}">
                <a16:creationId xmlns:a16="http://schemas.microsoft.com/office/drawing/2014/main" id="{01094C68-959A-4D40-892B-A433C048B766}"/>
              </a:ext>
            </a:extLst>
          </p:cNvPr>
          <p:cNvSpPr>
            <a:spLocks noGrp="1"/>
          </p:cNvSpPr>
          <p:nvPr>
            <p:ph idx="1"/>
          </p:nvPr>
        </p:nvSpPr>
        <p:spPr/>
        <p:txBody>
          <a:bodyPr/>
          <a:lstStyle/>
          <a:p>
            <a:r>
              <a:rPr lang="es-ES" b="1" dirty="0"/>
              <a:t>- Formulas sencillas: </a:t>
            </a:r>
            <a:r>
              <a:rPr lang="es-ES" dirty="0"/>
              <a:t> Primero es necesario poner el indicador de fórmula “</a:t>
            </a:r>
            <a:r>
              <a:rPr lang="es-ES" i="1" dirty="0"/>
              <a:t>=</a:t>
            </a:r>
            <a:r>
              <a:rPr lang="es-ES" dirty="0"/>
              <a:t>“ y  posteriormente indicar las celdas sobre las que se quiere operar separadas con el símbolo de la operación que se quiere realizar. Ejemplo =A1*A3</a:t>
            </a:r>
          </a:p>
          <a:p>
            <a:r>
              <a:rPr lang="es-ES" b="1" dirty="0"/>
              <a:t>- Formula compleja: </a:t>
            </a:r>
            <a:r>
              <a:rPr lang="es-ES" dirty="0"/>
              <a:t>La estructura es la siguiente: </a:t>
            </a:r>
            <a:r>
              <a:rPr lang="es-ES" b="1" dirty="0"/>
              <a:t>=Nombre de la Fórmula(Rango de celdas sobre el que se quiere operar). </a:t>
            </a:r>
            <a:r>
              <a:rPr lang="es-ES" dirty="0"/>
              <a:t>En el caso de que el rango de celdas sobre el que se va a operar vayan consecutivas dentro de la hoja de calculo, el separador que se pondrá entre la primera celda y la ultima celda del rango será dos punto y en caso de que las celdas no vayan consecutivas el separador que se utilizara será el punto y coma.</a:t>
            </a:r>
            <a:endParaRPr lang="es-ES" b="1" dirty="0"/>
          </a:p>
        </p:txBody>
      </p:sp>
    </p:spTree>
    <p:extLst>
      <p:ext uri="{BB962C8B-B14F-4D97-AF65-F5344CB8AC3E}">
        <p14:creationId xmlns:p14="http://schemas.microsoft.com/office/powerpoint/2010/main" val="4150547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3F614D-8851-448A-8F7B-0C648C6BECB8}"/>
              </a:ext>
            </a:extLst>
          </p:cNvPr>
          <p:cNvSpPr>
            <a:spLocks noGrp="1"/>
          </p:cNvSpPr>
          <p:nvPr>
            <p:ph type="title"/>
          </p:nvPr>
        </p:nvSpPr>
        <p:spPr/>
        <p:txBody>
          <a:bodyPr/>
          <a:lstStyle/>
          <a:p>
            <a:r>
              <a:rPr lang="es-ES" dirty="0"/>
              <a:t>Principales funciones de EXCEL</a:t>
            </a:r>
          </a:p>
        </p:txBody>
      </p:sp>
      <p:graphicFrame>
        <p:nvGraphicFramePr>
          <p:cNvPr id="4" name="Marcador de contenido 3">
            <a:extLst>
              <a:ext uri="{FF2B5EF4-FFF2-40B4-BE49-F238E27FC236}">
                <a16:creationId xmlns:a16="http://schemas.microsoft.com/office/drawing/2014/main" id="{0DF4D010-5DA2-460F-B3C2-379CE553B05D}"/>
              </a:ext>
            </a:extLst>
          </p:cNvPr>
          <p:cNvGraphicFramePr>
            <a:graphicFrameLocks noGrp="1"/>
          </p:cNvGraphicFramePr>
          <p:nvPr>
            <p:ph idx="1"/>
            <p:extLst>
              <p:ext uri="{D42A27DB-BD31-4B8C-83A1-F6EECF244321}">
                <p14:modId xmlns:p14="http://schemas.microsoft.com/office/powerpoint/2010/main" val="2497320884"/>
              </p:ext>
            </p:extLst>
          </p:nvPr>
        </p:nvGraphicFramePr>
        <p:xfrm>
          <a:off x="1096963" y="1846263"/>
          <a:ext cx="9889175" cy="4632960"/>
        </p:xfrm>
        <a:graphic>
          <a:graphicData uri="http://schemas.openxmlformats.org/drawingml/2006/table">
            <a:tbl>
              <a:tblPr firstRow="1" bandRow="1">
                <a:tableStyleId>{5C22544A-7EE6-4342-B048-85BDC9FD1C3A}</a:tableStyleId>
              </a:tblPr>
              <a:tblGrid>
                <a:gridCol w="2520000">
                  <a:extLst>
                    <a:ext uri="{9D8B030D-6E8A-4147-A177-3AD203B41FA5}">
                      <a16:colId xmlns:a16="http://schemas.microsoft.com/office/drawing/2014/main" val="1289451034"/>
                    </a:ext>
                  </a:extLst>
                </a:gridCol>
                <a:gridCol w="7369175">
                  <a:extLst>
                    <a:ext uri="{9D8B030D-6E8A-4147-A177-3AD203B41FA5}">
                      <a16:colId xmlns:a16="http://schemas.microsoft.com/office/drawing/2014/main" val="1063543446"/>
                    </a:ext>
                  </a:extLst>
                </a:gridCol>
              </a:tblGrid>
              <a:tr h="365070">
                <a:tc gridSpan="2">
                  <a:txBody>
                    <a:bodyPr/>
                    <a:lstStyle/>
                    <a:p>
                      <a:pPr algn="ctr"/>
                      <a:r>
                        <a:rPr lang="es-ES" dirty="0"/>
                        <a:t>Fecha y hora</a:t>
                      </a:r>
                    </a:p>
                  </a:txBody>
                  <a:tcPr/>
                </a:tc>
                <a:tc hMerge="1">
                  <a:txBody>
                    <a:bodyPr/>
                    <a:lstStyle/>
                    <a:p>
                      <a:endParaRPr lang="es-ES" dirty="0"/>
                    </a:p>
                  </a:txBody>
                  <a:tcPr/>
                </a:tc>
                <a:extLst>
                  <a:ext uri="{0D108BD9-81ED-4DB2-BD59-A6C34878D82A}">
                    <a16:rowId xmlns:a16="http://schemas.microsoft.com/office/drawing/2014/main" val="2131681501"/>
                  </a:ext>
                </a:extLst>
              </a:tr>
              <a:tr h="304225">
                <a:tc>
                  <a:txBody>
                    <a:bodyPr/>
                    <a:lstStyle/>
                    <a:p>
                      <a:r>
                        <a:rPr lang="es-ES" sz="1400" dirty="0"/>
                        <a:t>AHORA()</a:t>
                      </a:r>
                    </a:p>
                  </a:txBody>
                  <a:tcPr/>
                </a:tc>
                <a:tc>
                  <a:txBody>
                    <a:bodyPr/>
                    <a:lstStyle/>
                    <a:p>
                      <a:r>
                        <a:rPr lang="es-ES" sz="1400" dirty="0"/>
                        <a:t>Devuelve el </a:t>
                      </a:r>
                      <a:r>
                        <a:rPr lang="es-ES" sz="1400" dirty="0" err="1"/>
                        <a:t>nº</a:t>
                      </a:r>
                      <a:r>
                        <a:rPr lang="es-ES" sz="1400" dirty="0"/>
                        <a:t> de serie de la fecha y hora actuales</a:t>
                      </a:r>
                    </a:p>
                  </a:txBody>
                  <a:tcPr/>
                </a:tc>
                <a:extLst>
                  <a:ext uri="{0D108BD9-81ED-4DB2-BD59-A6C34878D82A}">
                    <a16:rowId xmlns:a16="http://schemas.microsoft.com/office/drawing/2014/main" val="3928846083"/>
                  </a:ext>
                </a:extLst>
              </a:tr>
              <a:tr h="304225">
                <a:tc>
                  <a:txBody>
                    <a:bodyPr/>
                    <a:lstStyle/>
                    <a:p>
                      <a:r>
                        <a:rPr lang="es-ES" sz="1400" dirty="0"/>
                        <a:t>AÑO(</a:t>
                      </a:r>
                      <a:r>
                        <a:rPr lang="es-ES" sz="1400" dirty="0" err="1"/>
                        <a:t>nº</a:t>
                      </a:r>
                      <a:r>
                        <a:rPr lang="es-ES" sz="1400" dirty="0"/>
                        <a:t> serie)</a:t>
                      </a:r>
                    </a:p>
                  </a:txBody>
                  <a:tcPr/>
                </a:tc>
                <a:tc>
                  <a:txBody>
                    <a:bodyPr/>
                    <a:lstStyle/>
                    <a:p>
                      <a:r>
                        <a:rPr lang="es-ES" sz="1400" dirty="0"/>
                        <a:t>Devuelve el año (Entre 1900-9999) correspondiente a un </a:t>
                      </a:r>
                      <a:r>
                        <a:rPr lang="es-ES" sz="1400" dirty="0" err="1"/>
                        <a:t>nº</a:t>
                      </a:r>
                      <a:r>
                        <a:rPr lang="es-ES" sz="1400" dirty="0"/>
                        <a:t> que representa una fecha.</a:t>
                      </a:r>
                    </a:p>
                  </a:txBody>
                  <a:tcPr/>
                </a:tc>
                <a:extLst>
                  <a:ext uri="{0D108BD9-81ED-4DB2-BD59-A6C34878D82A}">
                    <a16:rowId xmlns:a16="http://schemas.microsoft.com/office/drawing/2014/main" val="568499538"/>
                  </a:ext>
                </a:extLst>
              </a:tr>
              <a:tr h="304225">
                <a:tc>
                  <a:txBody>
                    <a:bodyPr/>
                    <a:lstStyle/>
                    <a:p>
                      <a:r>
                        <a:rPr lang="es-ES" sz="1400" dirty="0"/>
                        <a:t>DIA(</a:t>
                      </a:r>
                      <a:r>
                        <a:rPr lang="es-ES" sz="1400" dirty="0" err="1"/>
                        <a:t>nº</a:t>
                      </a:r>
                      <a:r>
                        <a:rPr lang="es-ES" sz="1400" dirty="0"/>
                        <a:t> serie)</a:t>
                      </a:r>
                    </a:p>
                  </a:txBody>
                  <a:tcPr/>
                </a:tc>
                <a:tc>
                  <a:txBody>
                    <a:bodyPr/>
                    <a:lstStyle/>
                    <a:p>
                      <a:r>
                        <a:rPr lang="es-ES" sz="1400" dirty="0"/>
                        <a:t>Delve el </a:t>
                      </a:r>
                      <a:r>
                        <a:rPr lang="es-ES" sz="1400" dirty="0" err="1"/>
                        <a:t>dia</a:t>
                      </a:r>
                      <a:r>
                        <a:rPr lang="es-ES" sz="1400" dirty="0"/>
                        <a:t> (Entre 1-31) correspondiente a un </a:t>
                      </a:r>
                      <a:r>
                        <a:rPr lang="es-ES" sz="1400" dirty="0" err="1"/>
                        <a:t>nº</a:t>
                      </a:r>
                      <a:r>
                        <a:rPr lang="es-ES" sz="1400" dirty="0"/>
                        <a:t> que representa una fecha</a:t>
                      </a:r>
                    </a:p>
                  </a:txBody>
                  <a:tcPr/>
                </a:tc>
                <a:extLst>
                  <a:ext uri="{0D108BD9-81ED-4DB2-BD59-A6C34878D82A}">
                    <a16:rowId xmlns:a16="http://schemas.microsoft.com/office/drawing/2014/main" val="373533954"/>
                  </a:ext>
                </a:extLst>
              </a:tr>
              <a:tr h="304225">
                <a:tc>
                  <a:txBody>
                    <a:bodyPr/>
                    <a:lstStyle/>
                    <a:p>
                      <a:r>
                        <a:rPr lang="es-ES" sz="1400" dirty="0"/>
                        <a:t>DIAS360(Fi; </a:t>
                      </a:r>
                      <a:r>
                        <a:rPr lang="es-ES" sz="1400" dirty="0" err="1"/>
                        <a:t>Ff;método</a:t>
                      </a:r>
                      <a:r>
                        <a:rPr lang="es-ES" sz="1400" dirty="0"/>
                        <a:t>)</a:t>
                      </a:r>
                    </a:p>
                  </a:txBody>
                  <a:tcPr/>
                </a:tc>
                <a:tc>
                  <a:txBody>
                    <a:bodyPr/>
                    <a:lstStyle/>
                    <a:p>
                      <a:r>
                        <a:rPr lang="es-ES" sz="1400" dirty="0"/>
                        <a:t>Calcula el </a:t>
                      </a:r>
                      <a:r>
                        <a:rPr lang="es-ES" sz="1400" dirty="0" err="1"/>
                        <a:t>nº</a:t>
                      </a:r>
                      <a:r>
                        <a:rPr lang="es-ES" sz="1400" dirty="0"/>
                        <a:t> de días entre dos fechas basándose en un año de 360 días</a:t>
                      </a:r>
                    </a:p>
                  </a:txBody>
                  <a:tcPr/>
                </a:tc>
                <a:extLst>
                  <a:ext uri="{0D108BD9-81ED-4DB2-BD59-A6C34878D82A}">
                    <a16:rowId xmlns:a16="http://schemas.microsoft.com/office/drawing/2014/main" val="435791881"/>
                  </a:ext>
                </a:extLst>
              </a:tr>
              <a:tr h="304225">
                <a:tc>
                  <a:txBody>
                    <a:bodyPr/>
                    <a:lstStyle/>
                    <a:p>
                      <a:r>
                        <a:rPr lang="es-ES" sz="1400" dirty="0"/>
                        <a:t>DIASEM(</a:t>
                      </a:r>
                      <a:r>
                        <a:rPr lang="es-ES" sz="1400" dirty="0" err="1"/>
                        <a:t>nº</a:t>
                      </a:r>
                      <a:r>
                        <a:rPr lang="es-ES" sz="1400" dirty="0"/>
                        <a:t> serie; tipo)</a:t>
                      </a:r>
                    </a:p>
                  </a:txBody>
                  <a:tcPr/>
                </a:tc>
                <a:tc>
                  <a:txBody>
                    <a:bodyPr/>
                    <a:lstStyle/>
                    <a:p>
                      <a:r>
                        <a:rPr lang="es-ES" sz="1400" dirty="0"/>
                        <a:t>Devuelve un </a:t>
                      </a:r>
                      <a:r>
                        <a:rPr lang="es-ES" sz="1400" dirty="0" err="1"/>
                        <a:t>nº</a:t>
                      </a:r>
                      <a:r>
                        <a:rPr lang="es-ES" sz="1400" dirty="0"/>
                        <a:t> de 1 a 7 identificando el día de la semana (1 dom., 7 sábado)</a:t>
                      </a:r>
                    </a:p>
                  </a:txBody>
                  <a:tcPr/>
                </a:tc>
                <a:extLst>
                  <a:ext uri="{0D108BD9-81ED-4DB2-BD59-A6C34878D82A}">
                    <a16:rowId xmlns:a16="http://schemas.microsoft.com/office/drawing/2014/main" val="1755700104"/>
                  </a:ext>
                </a:extLst>
              </a:tr>
              <a:tr h="304225">
                <a:tc>
                  <a:txBody>
                    <a:bodyPr/>
                    <a:lstStyle/>
                    <a:p>
                      <a:r>
                        <a:rPr lang="es-ES" sz="1400" dirty="0"/>
                        <a:t>FECHA(</a:t>
                      </a:r>
                      <a:r>
                        <a:rPr lang="es-ES" sz="1400" dirty="0" err="1"/>
                        <a:t>año;mes;dia</a:t>
                      </a:r>
                      <a:r>
                        <a:rPr lang="es-ES" sz="1400" dirty="0"/>
                        <a:t>)</a:t>
                      </a:r>
                    </a:p>
                  </a:txBody>
                  <a:tcPr/>
                </a:tc>
                <a:tc>
                  <a:txBody>
                    <a:bodyPr/>
                    <a:lstStyle/>
                    <a:p>
                      <a:r>
                        <a:rPr lang="es-ES" sz="1400" dirty="0"/>
                        <a:t>Devuelve el </a:t>
                      </a:r>
                      <a:r>
                        <a:rPr lang="es-ES" sz="1400" dirty="0" err="1"/>
                        <a:t>nº</a:t>
                      </a:r>
                      <a:r>
                        <a:rPr lang="es-ES" sz="1400" dirty="0"/>
                        <a:t> que representa la fecha en código fecha y hora</a:t>
                      </a:r>
                    </a:p>
                  </a:txBody>
                  <a:tcPr/>
                </a:tc>
                <a:extLst>
                  <a:ext uri="{0D108BD9-81ED-4DB2-BD59-A6C34878D82A}">
                    <a16:rowId xmlns:a16="http://schemas.microsoft.com/office/drawing/2014/main" val="1452265602"/>
                  </a:ext>
                </a:extLst>
              </a:tr>
              <a:tr h="304225">
                <a:tc>
                  <a:txBody>
                    <a:bodyPr/>
                    <a:lstStyle/>
                    <a:p>
                      <a:r>
                        <a:rPr lang="es-ES" sz="1400" dirty="0"/>
                        <a:t>FECHANUMERO(</a:t>
                      </a:r>
                      <a:r>
                        <a:rPr lang="es-ES" sz="1400" dirty="0" err="1"/>
                        <a:t>text_de_fecha</a:t>
                      </a:r>
                      <a:r>
                        <a:rPr lang="es-ES" sz="1400" dirty="0"/>
                        <a:t>)</a:t>
                      </a:r>
                    </a:p>
                  </a:txBody>
                  <a:tcPr/>
                </a:tc>
                <a:tc>
                  <a:txBody>
                    <a:bodyPr/>
                    <a:lstStyle/>
                    <a:p>
                      <a:r>
                        <a:rPr lang="es-ES" sz="1400" dirty="0"/>
                        <a:t>Convierte una fecha en forma de texto en un </a:t>
                      </a:r>
                      <a:r>
                        <a:rPr lang="es-ES" sz="1400" dirty="0" err="1"/>
                        <a:t>nº</a:t>
                      </a:r>
                      <a:endParaRPr lang="es-ES" sz="1400" dirty="0"/>
                    </a:p>
                  </a:txBody>
                  <a:tcPr/>
                </a:tc>
                <a:extLst>
                  <a:ext uri="{0D108BD9-81ED-4DB2-BD59-A6C34878D82A}">
                    <a16:rowId xmlns:a16="http://schemas.microsoft.com/office/drawing/2014/main" val="3578303455"/>
                  </a:ext>
                </a:extLst>
              </a:tr>
              <a:tr h="304225">
                <a:tc>
                  <a:txBody>
                    <a:bodyPr/>
                    <a:lstStyle/>
                    <a:p>
                      <a:r>
                        <a:rPr lang="es-ES" sz="1400" dirty="0"/>
                        <a:t>HORA(</a:t>
                      </a:r>
                      <a:r>
                        <a:rPr lang="es-ES" sz="1400" dirty="0" err="1"/>
                        <a:t>nº</a:t>
                      </a:r>
                      <a:r>
                        <a:rPr lang="es-ES" sz="1400" dirty="0"/>
                        <a:t> de serie)</a:t>
                      </a:r>
                    </a:p>
                  </a:txBody>
                  <a:tcPr/>
                </a:tc>
                <a:tc>
                  <a:txBody>
                    <a:bodyPr/>
                    <a:lstStyle/>
                    <a:p>
                      <a:r>
                        <a:rPr lang="es-ES" sz="1400" dirty="0"/>
                        <a:t>Devuelve la hora</a:t>
                      </a:r>
                    </a:p>
                  </a:txBody>
                  <a:tcPr/>
                </a:tc>
                <a:extLst>
                  <a:ext uri="{0D108BD9-81ED-4DB2-BD59-A6C34878D82A}">
                    <a16:rowId xmlns:a16="http://schemas.microsoft.com/office/drawing/2014/main" val="2613673262"/>
                  </a:ext>
                </a:extLst>
              </a:tr>
              <a:tr h="304225">
                <a:tc>
                  <a:txBody>
                    <a:bodyPr/>
                    <a:lstStyle/>
                    <a:p>
                      <a:r>
                        <a:rPr lang="es-ES" sz="1400" dirty="0"/>
                        <a:t>HORANUMERO(</a:t>
                      </a:r>
                      <a:r>
                        <a:rPr lang="es-ES" sz="1400" dirty="0" err="1"/>
                        <a:t>texto_de_hora</a:t>
                      </a:r>
                      <a:r>
                        <a:rPr lang="es-ES" sz="1400" dirty="0"/>
                        <a:t>)</a:t>
                      </a:r>
                    </a:p>
                  </a:txBody>
                  <a:tcPr/>
                </a:tc>
                <a:tc>
                  <a:txBody>
                    <a:bodyPr/>
                    <a:lstStyle/>
                    <a:p>
                      <a:r>
                        <a:rPr lang="es-ES" sz="1400" dirty="0"/>
                        <a:t>Devuelve el </a:t>
                      </a:r>
                      <a:r>
                        <a:rPr lang="es-ES" sz="1400" dirty="0" err="1"/>
                        <a:t>nº</a:t>
                      </a:r>
                      <a:r>
                        <a:rPr lang="es-ES" sz="1400" dirty="0"/>
                        <a:t> que representa la hora en forma de cadena de texto</a:t>
                      </a:r>
                    </a:p>
                  </a:txBody>
                  <a:tcPr/>
                </a:tc>
                <a:extLst>
                  <a:ext uri="{0D108BD9-81ED-4DB2-BD59-A6C34878D82A}">
                    <a16:rowId xmlns:a16="http://schemas.microsoft.com/office/drawing/2014/main" val="3153999346"/>
                  </a:ext>
                </a:extLst>
              </a:tr>
              <a:tr h="304225">
                <a:tc>
                  <a:txBody>
                    <a:bodyPr/>
                    <a:lstStyle/>
                    <a:p>
                      <a:r>
                        <a:rPr lang="es-ES" sz="1400" dirty="0"/>
                        <a:t>HOY()</a:t>
                      </a:r>
                    </a:p>
                  </a:txBody>
                  <a:tcPr/>
                </a:tc>
                <a:tc>
                  <a:txBody>
                    <a:bodyPr/>
                    <a:lstStyle/>
                    <a:p>
                      <a:r>
                        <a:rPr lang="es-ES" sz="1400" dirty="0"/>
                        <a:t>Devuelve el </a:t>
                      </a:r>
                      <a:r>
                        <a:rPr lang="es-ES" sz="1400" dirty="0" err="1"/>
                        <a:t>nº</a:t>
                      </a:r>
                      <a:r>
                        <a:rPr lang="es-ES" sz="1400" dirty="0"/>
                        <a:t> de serie que representa la fecha actual, dando el formato a </a:t>
                      </a:r>
                      <a:r>
                        <a:rPr lang="es-ES" sz="1400" dirty="0" err="1"/>
                        <a:t>nº</a:t>
                      </a:r>
                      <a:r>
                        <a:rPr lang="es-ES" sz="1400" dirty="0"/>
                        <a:t> de fecha</a:t>
                      </a:r>
                    </a:p>
                  </a:txBody>
                  <a:tcPr/>
                </a:tc>
                <a:extLst>
                  <a:ext uri="{0D108BD9-81ED-4DB2-BD59-A6C34878D82A}">
                    <a16:rowId xmlns:a16="http://schemas.microsoft.com/office/drawing/2014/main" val="1673522532"/>
                  </a:ext>
                </a:extLst>
              </a:tr>
              <a:tr h="304225">
                <a:tc>
                  <a:txBody>
                    <a:bodyPr/>
                    <a:lstStyle/>
                    <a:p>
                      <a:r>
                        <a:rPr lang="es-ES" sz="1400" dirty="0"/>
                        <a:t>MES(</a:t>
                      </a:r>
                      <a:r>
                        <a:rPr lang="es-ES" sz="1400" dirty="0" err="1"/>
                        <a:t>nº</a:t>
                      </a:r>
                      <a:r>
                        <a:rPr lang="es-ES" sz="1400" dirty="0"/>
                        <a:t> de serie)</a:t>
                      </a:r>
                    </a:p>
                  </a:txBody>
                  <a:tcPr/>
                </a:tc>
                <a:tc>
                  <a:txBody>
                    <a:bodyPr/>
                    <a:lstStyle/>
                    <a:p>
                      <a:r>
                        <a:rPr lang="es-ES" sz="1400" dirty="0"/>
                        <a:t>Devuelve el mes en un entero entre 1 y 12</a:t>
                      </a:r>
                    </a:p>
                  </a:txBody>
                  <a:tcPr/>
                </a:tc>
                <a:extLst>
                  <a:ext uri="{0D108BD9-81ED-4DB2-BD59-A6C34878D82A}">
                    <a16:rowId xmlns:a16="http://schemas.microsoft.com/office/drawing/2014/main" val="1833772092"/>
                  </a:ext>
                </a:extLst>
              </a:tr>
              <a:tr h="304225">
                <a:tc>
                  <a:txBody>
                    <a:bodyPr/>
                    <a:lstStyle/>
                    <a:p>
                      <a:r>
                        <a:rPr lang="es-ES" sz="1400" dirty="0"/>
                        <a:t>MINUTO(</a:t>
                      </a:r>
                      <a:r>
                        <a:rPr lang="es-ES" sz="1400" dirty="0" err="1"/>
                        <a:t>nº</a:t>
                      </a:r>
                      <a:r>
                        <a:rPr lang="es-ES" sz="1400" dirty="0"/>
                        <a:t> de serie)</a:t>
                      </a:r>
                    </a:p>
                  </a:txBody>
                  <a:tcPr/>
                </a:tc>
                <a:tc>
                  <a:txBody>
                    <a:bodyPr/>
                    <a:lstStyle/>
                    <a:p>
                      <a:r>
                        <a:rPr lang="es-ES" sz="1400" dirty="0"/>
                        <a:t>Devuelve el minuto, un entero de 0 a 59</a:t>
                      </a:r>
                    </a:p>
                  </a:txBody>
                  <a:tcPr/>
                </a:tc>
                <a:extLst>
                  <a:ext uri="{0D108BD9-81ED-4DB2-BD59-A6C34878D82A}">
                    <a16:rowId xmlns:a16="http://schemas.microsoft.com/office/drawing/2014/main" val="886947978"/>
                  </a:ext>
                </a:extLst>
              </a:tr>
              <a:tr h="304225">
                <a:tc>
                  <a:txBody>
                    <a:bodyPr/>
                    <a:lstStyle/>
                    <a:p>
                      <a:r>
                        <a:rPr lang="es-ES" sz="1400" dirty="0"/>
                        <a:t>NSHORA(</a:t>
                      </a:r>
                      <a:r>
                        <a:rPr lang="es-ES" sz="1400" dirty="0" err="1"/>
                        <a:t>hora;minuto;segundo</a:t>
                      </a:r>
                      <a:r>
                        <a:rPr lang="es-ES" sz="1400" dirty="0"/>
                        <a:t>)</a:t>
                      </a:r>
                    </a:p>
                  </a:txBody>
                  <a:tcPr/>
                </a:tc>
                <a:tc>
                  <a:txBody>
                    <a:bodyPr/>
                    <a:lstStyle/>
                    <a:p>
                      <a:r>
                        <a:rPr lang="es-ES" sz="1400" dirty="0"/>
                        <a:t>Devuelve el </a:t>
                      </a:r>
                      <a:r>
                        <a:rPr lang="es-ES" sz="1400" dirty="0" err="1"/>
                        <a:t>nº</a:t>
                      </a:r>
                      <a:r>
                        <a:rPr lang="es-ES" sz="1400" dirty="0"/>
                        <a:t> que representa una hora determinada</a:t>
                      </a:r>
                    </a:p>
                  </a:txBody>
                  <a:tcPr/>
                </a:tc>
                <a:extLst>
                  <a:ext uri="{0D108BD9-81ED-4DB2-BD59-A6C34878D82A}">
                    <a16:rowId xmlns:a16="http://schemas.microsoft.com/office/drawing/2014/main" val="297273025"/>
                  </a:ext>
                </a:extLst>
              </a:tr>
              <a:tr h="304225">
                <a:tc>
                  <a:txBody>
                    <a:bodyPr/>
                    <a:lstStyle/>
                    <a:p>
                      <a:r>
                        <a:rPr lang="es-ES" sz="1400" dirty="0"/>
                        <a:t>SEGUNDO(</a:t>
                      </a:r>
                      <a:r>
                        <a:rPr lang="es-ES" sz="1400" dirty="0" err="1"/>
                        <a:t>nº</a:t>
                      </a:r>
                      <a:r>
                        <a:rPr lang="es-ES" sz="1400" dirty="0"/>
                        <a:t> de serie)</a:t>
                      </a:r>
                    </a:p>
                  </a:txBody>
                  <a:tcPr/>
                </a:tc>
                <a:tc>
                  <a:txBody>
                    <a:bodyPr/>
                    <a:lstStyle/>
                    <a:p>
                      <a:r>
                        <a:rPr lang="es-ES" sz="1400" dirty="0"/>
                        <a:t>Devuelve el segundo, un entero entre 0 y 59</a:t>
                      </a:r>
                    </a:p>
                  </a:txBody>
                  <a:tcPr/>
                </a:tc>
                <a:extLst>
                  <a:ext uri="{0D108BD9-81ED-4DB2-BD59-A6C34878D82A}">
                    <a16:rowId xmlns:a16="http://schemas.microsoft.com/office/drawing/2014/main" val="4229824052"/>
                  </a:ext>
                </a:extLst>
              </a:tr>
            </a:tbl>
          </a:graphicData>
        </a:graphic>
      </p:graphicFrame>
    </p:spTree>
    <p:extLst>
      <p:ext uri="{BB962C8B-B14F-4D97-AF65-F5344CB8AC3E}">
        <p14:creationId xmlns:p14="http://schemas.microsoft.com/office/powerpoint/2010/main" val="1766906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CB1041-B8F4-4D91-9022-FA9D02E8D2F7}"/>
              </a:ext>
            </a:extLst>
          </p:cNvPr>
          <p:cNvSpPr>
            <a:spLocks noGrp="1"/>
          </p:cNvSpPr>
          <p:nvPr>
            <p:ph type="title"/>
          </p:nvPr>
        </p:nvSpPr>
        <p:spPr/>
        <p:txBody>
          <a:bodyPr/>
          <a:lstStyle/>
          <a:p>
            <a:r>
              <a:rPr lang="es-ES" dirty="0"/>
              <a:t>Principales funciones de EXCEL</a:t>
            </a:r>
          </a:p>
        </p:txBody>
      </p:sp>
      <p:graphicFrame>
        <p:nvGraphicFramePr>
          <p:cNvPr id="4" name="Marcador de contenido 3">
            <a:extLst>
              <a:ext uri="{FF2B5EF4-FFF2-40B4-BE49-F238E27FC236}">
                <a16:creationId xmlns:a16="http://schemas.microsoft.com/office/drawing/2014/main" id="{E23C89B6-181C-4B2F-B8E3-2AA9ECA10121}"/>
              </a:ext>
            </a:extLst>
          </p:cNvPr>
          <p:cNvGraphicFramePr>
            <a:graphicFrameLocks noGrp="1"/>
          </p:cNvGraphicFramePr>
          <p:nvPr>
            <p:ph idx="1"/>
            <p:extLst>
              <p:ext uri="{D42A27DB-BD31-4B8C-83A1-F6EECF244321}">
                <p14:modId xmlns:p14="http://schemas.microsoft.com/office/powerpoint/2010/main" val="3172936915"/>
              </p:ext>
            </p:extLst>
          </p:nvPr>
        </p:nvGraphicFramePr>
        <p:xfrm>
          <a:off x="1096962" y="1846263"/>
          <a:ext cx="10017762" cy="4654840"/>
        </p:xfrm>
        <a:graphic>
          <a:graphicData uri="http://schemas.openxmlformats.org/drawingml/2006/table">
            <a:tbl>
              <a:tblPr firstRow="1" bandRow="1">
                <a:tableStyleId>{5C22544A-7EE6-4342-B048-85BDC9FD1C3A}</a:tableStyleId>
              </a:tblPr>
              <a:tblGrid>
                <a:gridCol w="2520000">
                  <a:extLst>
                    <a:ext uri="{9D8B030D-6E8A-4147-A177-3AD203B41FA5}">
                      <a16:colId xmlns:a16="http://schemas.microsoft.com/office/drawing/2014/main" val="3099565246"/>
                    </a:ext>
                  </a:extLst>
                </a:gridCol>
                <a:gridCol w="7497762">
                  <a:extLst>
                    <a:ext uri="{9D8B030D-6E8A-4147-A177-3AD203B41FA5}">
                      <a16:colId xmlns:a16="http://schemas.microsoft.com/office/drawing/2014/main" val="2314031777"/>
                    </a:ext>
                  </a:extLst>
                </a:gridCol>
              </a:tblGrid>
              <a:tr h="370840">
                <a:tc gridSpan="2">
                  <a:txBody>
                    <a:bodyPr/>
                    <a:lstStyle/>
                    <a:p>
                      <a:pPr algn="ctr"/>
                      <a:r>
                        <a:rPr lang="es-ES" dirty="0"/>
                        <a:t>MATEMATICAS Y TRIGONOMETRICAS</a:t>
                      </a:r>
                    </a:p>
                  </a:txBody>
                  <a:tcPr/>
                </a:tc>
                <a:tc hMerge="1">
                  <a:txBody>
                    <a:bodyPr/>
                    <a:lstStyle/>
                    <a:p>
                      <a:endParaRPr lang="es-ES" dirty="0"/>
                    </a:p>
                  </a:txBody>
                  <a:tcPr/>
                </a:tc>
                <a:extLst>
                  <a:ext uri="{0D108BD9-81ED-4DB2-BD59-A6C34878D82A}">
                    <a16:rowId xmlns:a16="http://schemas.microsoft.com/office/drawing/2014/main" val="270376123"/>
                  </a:ext>
                </a:extLst>
              </a:tr>
              <a:tr h="306000">
                <a:tc>
                  <a:txBody>
                    <a:bodyPr/>
                    <a:lstStyle/>
                    <a:p>
                      <a:r>
                        <a:rPr lang="es-ES" sz="1400" dirty="0"/>
                        <a:t>ABS(</a:t>
                      </a:r>
                      <a:r>
                        <a:rPr lang="es-ES" sz="1400" dirty="0" err="1"/>
                        <a:t>nº</a:t>
                      </a:r>
                      <a:r>
                        <a:rPr lang="es-ES" sz="1400" dirty="0"/>
                        <a:t>)</a:t>
                      </a:r>
                    </a:p>
                  </a:txBody>
                  <a:tcPr/>
                </a:tc>
                <a:tc>
                  <a:txBody>
                    <a:bodyPr/>
                    <a:lstStyle/>
                    <a:p>
                      <a:r>
                        <a:rPr lang="es-ES" sz="1400" dirty="0"/>
                        <a:t>Devuelve el valor absoluto de un </a:t>
                      </a:r>
                      <a:r>
                        <a:rPr lang="es-ES" sz="1400" dirty="0" err="1"/>
                        <a:t>nº</a:t>
                      </a:r>
                      <a:r>
                        <a:rPr lang="es-ES" sz="1400" dirty="0"/>
                        <a:t>, es decir, un </a:t>
                      </a:r>
                      <a:r>
                        <a:rPr lang="es-ES" sz="1400" dirty="0" err="1"/>
                        <a:t>nº</a:t>
                      </a:r>
                      <a:r>
                        <a:rPr lang="es-ES" sz="1400" dirty="0"/>
                        <a:t> sin signo</a:t>
                      </a:r>
                    </a:p>
                  </a:txBody>
                  <a:tcPr/>
                </a:tc>
                <a:extLst>
                  <a:ext uri="{0D108BD9-81ED-4DB2-BD59-A6C34878D82A}">
                    <a16:rowId xmlns:a16="http://schemas.microsoft.com/office/drawing/2014/main" val="681996427"/>
                  </a:ext>
                </a:extLst>
              </a:tr>
              <a:tr h="306000">
                <a:tc>
                  <a:txBody>
                    <a:bodyPr/>
                    <a:lstStyle/>
                    <a:p>
                      <a:r>
                        <a:rPr lang="es-ES" sz="1400" dirty="0"/>
                        <a:t>COS(</a:t>
                      </a:r>
                      <a:r>
                        <a:rPr lang="es-ES" sz="1400" dirty="0" err="1"/>
                        <a:t>nº</a:t>
                      </a:r>
                      <a:r>
                        <a:rPr lang="es-ES" sz="1400" dirty="0"/>
                        <a:t>)</a:t>
                      </a:r>
                    </a:p>
                  </a:txBody>
                  <a:tcPr/>
                </a:tc>
                <a:tc>
                  <a:txBody>
                    <a:bodyPr/>
                    <a:lstStyle/>
                    <a:p>
                      <a:r>
                        <a:rPr lang="es-ES" sz="1400" dirty="0"/>
                        <a:t>Devuelve el coseno de un ángulo</a:t>
                      </a:r>
                    </a:p>
                  </a:txBody>
                  <a:tcPr/>
                </a:tc>
                <a:extLst>
                  <a:ext uri="{0D108BD9-81ED-4DB2-BD59-A6C34878D82A}">
                    <a16:rowId xmlns:a16="http://schemas.microsoft.com/office/drawing/2014/main" val="1583607085"/>
                  </a:ext>
                </a:extLst>
              </a:tr>
              <a:tr h="306000">
                <a:tc>
                  <a:txBody>
                    <a:bodyPr/>
                    <a:lstStyle/>
                    <a:p>
                      <a:r>
                        <a:rPr lang="es-ES" sz="1400" dirty="0"/>
                        <a:t>ENTERO(</a:t>
                      </a:r>
                      <a:r>
                        <a:rPr lang="es-ES" sz="1400" dirty="0" err="1"/>
                        <a:t>nº</a:t>
                      </a:r>
                      <a:r>
                        <a:rPr lang="es-ES" sz="1400" dirty="0"/>
                        <a:t>)</a:t>
                      </a:r>
                    </a:p>
                  </a:txBody>
                  <a:tcPr/>
                </a:tc>
                <a:tc>
                  <a:txBody>
                    <a:bodyPr/>
                    <a:lstStyle/>
                    <a:p>
                      <a:r>
                        <a:rPr lang="es-ES" sz="1400" dirty="0"/>
                        <a:t>Redondea un </a:t>
                      </a:r>
                      <a:r>
                        <a:rPr lang="es-ES" sz="1400" dirty="0" err="1"/>
                        <a:t>nº</a:t>
                      </a:r>
                      <a:r>
                        <a:rPr lang="es-ES" sz="1400" dirty="0"/>
                        <a:t> hasta el entero inferior más próximo</a:t>
                      </a:r>
                    </a:p>
                  </a:txBody>
                  <a:tcPr/>
                </a:tc>
                <a:extLst>
                  <a:ext uri="{0D108BD9-81ED-4DB2-BD59-A6C34878D82A}">
                    <a16:rowId xmlns:a16="http://schemas.microsoft.com/office/drawing/2014/main" val="3357570184"/>
                  </a:ext>
                </a:extLst>
              </a:tr>
              <a:tr h="306000">
                <a:tc>
                  <a:txBody>
                    <a:bodyPr/>
                    <a:lstStyle/>
                    <a:p>
                      <a:r>
                        <a:rPr lang="es-ES" sz="1400" dirty="0"/>
                        <a:t>GRADOS(Angulo)</a:t>
                      </a:r>
                    </a:p>
                  </a:txBody>
                  <a:tcPr/>
                </a:tc>
                <a:tc>
                  <a:txBody>
                    <a:bodyPr/>
                    <a:lstStyle/>
                    <a:p>
                      <a:r>
                        <a:rPr lang="es-ES" sz="1400" dirty="0"/>
                        <a:t>Convierte radianes en grados</a:t>
                      </a:r>
                    </a:p>
                  </a:txBody>
                  <a:tcPr/>
                </a:tc>
                <a:extLst>
                  <a:ext uri="{0D108BD9-81ED-4DB2-BD59-A6C34878D82A}">
                    <a16:rowId xmlns:a16="http://schemas.microsoft.com/office/drawing/2014/main" val="2493884663"/>
                  </a:ext>
                </a:extLst>
              </a:tr>
              <a:tr h="306000">
                <a:tc>
                  <a:txBody>
                    <a:bodyPr/>
                    <a:lstStyle/>
                    <a:p>
                      <a:r>
                        <a:rPr lang="es-ES" sz="1400" dirty="0"/>
                        <a:t>PI()</a:t>
                      </a:r>
                    </a:p>
                  </a:txBody>
                  <a:tcPr/>
                </a:tc>
                <a:tc>
                  <a:txBody>
                    <a:bodyPr/>
                    <a:lstStyle/>
                    <a:p>
                      <a:r>
                        <a:rPr lang="es-ES" sz="1400" dirty="0"/>
                        <a:t>Devuelve el valor de Pi</a:t>
                      </a:r>
                    </a:p>
                  </a:txBody>
                  <a:tcPr/>
                </a:tc>
                <a:extLst>
                  <a:ext uri="{0D108BD9-81ED-4DB2-BD59-A6C34878D82A}">
                    <a16:rowId xmlns:a16="http://schemas.microsoft.com/office/drawing/2014/main" val="3421739246"/>
                  </a:ext>
                </a:extLst>
              </a:tr>
              <a:tr h="306000">
                <a:tc>
                  <a:txBody>
                    <a:bodyPr/>
                    <a:lstStyle/>
                    <a:p>
                      <a:r>
                        <a:rPr lang="es-ES" sz="1400" dirty="0"/>
                        <a:t>POTENCIA(</a:t>
                      </a:r>
                      <a:r>
                        <a:rPr lang="es-ES" sz="1400" dirty="0" err="1"/>
                        <a:t>nº;potencia</a:t>
                      </a:r>
                      <a:r>
                        <a:rPr lang="es-ES" sz="1400" dirty="0"/>
                        <a:t>)</a:t>
                      </a:r>
                    </a:p>
                  </a:txBody>
                  <a:tcPr/>
                </a:tc>
                <a:tc>
                  <a:txBody>
                    <a:bodyPr/>
                    <a:lstStyle/>
                    <a:p>
                      <a:r>
                        <a:rPr lang="es-ES" sz="1400" dirty="0"/>
                        <a:t>Devuelve el resultado de elevar un </a:t>
                      </a:r>
                      <a:r>
                        <a:rPr lang="es-ES" sz="1400" dirty="0" err="1"/>
                        <a:t>nº</a:t>
                      </a:r>
                      <a:r>
                        <a:rPr lang="es-ES" sz="1400" dirty="0"/>
                        <a:t> a una potencia</a:t>
                      </a:r>
                    </a:p>
                  </a:txBody>
                  <a:tcPr/>
                </a:tc>
                <a:extLst>
                  <a:ext uri="{0D108BD9-81ED-4DB2-BD59-A6C34878D82A}">
                    <a16:rowId xmlns:a16="http://schemas.microsoft.com/office/drawing/2014/main" val="2439393184"/>
                  </a:ext>
                </a:extLst>
              </a:tr>
              <a:tr h="306000">
                <a:tc>
                  <a:txBody>
                    <a:bodyPr/>
                    <a:lstStyle/>
                    <a:p>
                      <a:r>
                        <a:rPr lang="es-ES" sz="1400" dirty="0"/>
                        <a:t>PRODUCTO(n1;n2;…)</a:t>
                      </a:r>
                    </a:p>
                  </a:txBody>
                  <a:tcPr/>
                </a:tc>
                <a:tc>
                  <a:txBody>
                    <a:bodyPr/>
                    <a:lstStyle/>
                    <a:p>
                      <a:r>
                        <a:rPr lang="es-ES" sz="1400" dirty="0"/>
                        <a:t>Multiplica todos los </a:t>
                      </a:r>
                      <a:r>
                        <a:rPr lang="es-ES" sz="1400" dirty="0" err="1"/>
                        <a:t>nº</a:t>
                      </a:r>
                      <a:r>
                        <a:rPr lang="es-ES" sz="1400" dirty="0"/>
                        <a:t> que son argumentos y devuelve el producto</a:t>
                      </a:r>
                    </a:p>
                  </a:txBody>
                  <a:tcPr/>
                </a:tc>
                <a:extLst>
                  <a:ext uri="{0D108BD9-81ED-4DB2-BD59-A6C34878D82A}">
                    <a16:rowId xmlns:a16="http://schemas.microsoft.com/office/drawing/2014/main" val="3359348227"/>
                  </a:ext>
                </a:extLst>
              </a:tr>
              <a:tr h="306000">
                <a:tc>
                  <a:txBody>
                    <a:bodyPr/>
                    <a:lstStyle/>
                    <a:p>
                      <a:r>
                        <a:rPr lang="es-ES" sz="1400" dirty="0"/>
                        <a:t>RADIANES(</a:t>
                      </a:r>
                      <a:r>
                        <a:rPr lang="es-ES" sz="1400" dirty="0" err="1"/>
                        <a:t>angulo</a:t>
                      </a:r>
                      <a:r>
                        <a:rPr lang="es-ES" sz="1400" dirty="0"/>
                        <a:t>)</a:t>
                      </a:r>
                    </a:p>
                  </a:txBody>
                  <a:tcPr/>
                </a:tc>
                <a:tc>
                  <a:txBody>
                    <a:bodyPr/>
                    <a:lstStyle/>
                    <a:p>
                      <a:r>
                        <a:rPr lang="es-ES" sz="1400" dirty="0"/>
                        <a:t>Convierte grados a radianes</a:t>
                      </a:r>
                    </a:p>
                  </a:txBody>
                  <a:tcPr/>
                </a:tc>
                <a:extLst>
                  <a:ext uri="{0D108BD9-81ED-4DB2-BD59-A6C34878D82A}">
                    <a16:rowId xmlns:a16="http://schemas.microsoft.com/office/drawing/2014/main" val="3107965621"/>
                  </a:ext>
                </a:extLst>
              </a:tr>
              <a:tr h="306000">
                <a:tc>
                  <a:txBody>
                    <a:bodyPr/>
                    <a:lstStyle/>
                    <a:p>
                      <a:r>
                        <a:rPr lang="es-ES" sz="1400" dirty="0"/>
                        <a:t>RAIZ(</a:t>
                      </a:r>
                      <a:r>
                        <a:rPr lang="es-ES" sz="1400" dirty="0" err="1"/>
                        <a:t>nº</a:t>
                      </a:r>
                      <a:r>
                        <a:rPr lang="es-ES" sz="1400" dirty="0"/>
                        <a:t>)</a:t>
                      </a:r>
                    </a:p>
                  </a:txBody>
                  <a:tcPr/>
                </a:tc>
                <a:tc>
                  <a:txBody>
                    <a:bodyPr/>
                    <a:lstStyle/>
                    <a:p>
                      <a:r>
                        <a:rPr lang="es-ES" sz="1400" dirty="0"/>
                        <a:t>Devuelve la raíz cuadrada de un </a:t>
                      </a:r>
                      <a:r>
                        <a:rPr lang="es-ES" sz="1400" dirty="0" err="1"/>
                        <a:t>nº</a:t>
                      </a:r>
                      <a:endParaRPr lang="es-ES" sz="1400" dirty="0"/>
                    </a:p>
                  </a:txBody>
                  <a:tcPr/>
                </a:tc>
                <a:extLst>
                  <a:ext uri="{0D108BD9-81ED-4DB2-BD59-A6C34878D82A}">
                    <a16:rowId xmlns:a16="http://schemas.microsoft.com/office/drawing/2014/main" val="1659965379"/>
                  </a:ext>
                </a:extLst>
              </a:tr>
              <a:tr h="306000">
                <a:tc>
                  <a:txBody>
                    <a:bodyPr/>
                    <a:lstStyle/>
                    <a:p>
                      <a:r>
                        <a:rPr lang="es-ES" sz="1400" dirty="0"/>
                        <a:t>REDONDEAR(</a:t>
                      </a:r>
                      <a:r>
                        <a:rPr lang="es-ES" sz="1400" dirty="0" err="1"/>
                        <a:t>nº;nº</a:t>
                      </a:r>
                      <a:r>
                        <a:rPr lang="es-ES" sz="1400" dirty="0"/>
                        <a:t> decimales)</a:t>
                      </a:r>
                    </a:p>
                  </a:txBody>
                  <a:tcPr/>
                </a:tc>
                <a:tc>
                  <a:txBody>
                    <a:bodyPr/>
                    <a:lstStyle/>
                    <a:p>
                      <a:r>
                        <a:rPr lang="es-ES" sz="1400" dirty="0"/>
                        <a:t>Redondea un </a:t>
                      </a:r>
                      <a:r>
                        <a:rPr lang="es-ES" sz="1400" dirty="0" err="1"/>
                        <a:t>nº</a:t>
                      </a:r>
                      <a:r>
                        <a:rPr lang="es-ES" sz="1400" dirty="0"/>
                        <a:t> al </a:t>
                      </a:r>
                      <a:r>
                        <a:rPr lang="es-ES" sz="1400" dirty="0" err="1"/>
                        <a:t>nº</a:t>
                      </a:r>
                      <a:r>
                        <a:rPr lang="es-ES" sz="1400" dirty="0"/>
                        <a:t> de decimales especificado</a:t>
                      </a:r>
                    </a:p>
                  </a:txBody>
                  <a:tcPr/>
                </a:tc>
                <a:extLst>
                  <a:ext uri="{0D108BD9-81ED-4DB2-BD59-A6C34878D82A}">
                    <a16:rowId xmlns:a16="http://schemas.microsoft.com/office/drawing/2014/main" val="2611510098"/>
                  </a:ext>
                </a:extLst>
              </a:tr>
              <a:tr h="306000">
                <a:tc>
                  <a:txBody>
                    <a:bodyPr/>
                    <a:lstStyle/>
                    <a:p>
                      <a:r>
                        <a:rPr lang="es-ES" sz="1400" dirty="0"/>
                        <a:t>RESIDUO(</a:t>
                      </a:r>
                      <a:r>
                        <a:rPr lang="es-ES" sz="1400" dirty="0" err="1"/>
                        <a:t>dividendo;divisor</a:t>
                      </a:r>
                      <a:r>
                        <a:rPr lang="es-ES" sz="1400" dirty="0"/>
                        <a:t>)</a:t>
                      </a:r>
                    </a:p>
                  </a:txBody>
                  <a:tcPr/>
                </a:tc>
                <a:tc>
                  <a:txBody>
                    <a:bodyPr/>
                    <a:lstStyle/>
                    <a:p>
                      <a:r>
                        <a:rPr lang="es-ES" sz="1400" dirty="0"/>
                        <a:t>Proporciona el resto de una división</a:t>
                      </a:r>
                    </a:p>
                  </a:txBody>
                  <a:tcPr/>
                </a:tc>
                <a:extLst>
                  <a:ext uri="{0D108BD9-81ED-4DB2-BD59-A6C34878D82A}">
                    <a16:rowId xmlns:a16="http://schemas.microsoft.com/office/drawing/2014/main" val="14490339"/>
                  </a:ext>
                </a:extLst>
              </a:tr>
              <a:tr h="306000">
                <a:tc>
                  <a:txBody>
                    <a:bodyPr/>
                    <a:lstStyle/>
                    <a:p>
                      <a:r>
                        <a:rPr lang="es-ES" sz="1400" dirty="0"/>
                        <a:t>SENO(</a:t>
                      </a:r>
                      <a:r>
                        <a:rPr lang="es-ES" sz="1400" dirty="0" err="1"/>
                        <a:t>nº</a:t>
                      </a:r>
                      <a:r>
                        <a:rPr lang="es-ES" sz="1400" dirty="0"/>
                        <a:t>)</a:t>
                      </a:r>
                    </a:p>
                  </a:txBody>
                  <a:tcPr/>
                </a:tc>
                <a:tc>
                  <a:txBody>
                    <a:bodyPr/>
                    <a:lstStyle/>
                    <a:p>
                      <a:r>
                        <a:rPr lang="es-ES" sz="1400" dirty="0" err="1"/>
                        <a:t>Sevuelve</a:t>
                      </a:r>
                      <a:r>
                        <a:rPr lang="es-ES" sz="1400" dirty="0"/>
                        <a:t> el seno de un </a:t>
                      </a:r>
                      <a:r>
                        <a:rPr lang="es-ES" sz="1400" dirty="0" err="1"/>
                        <a:t>angulo</a:t>
                      </a:r>
                      <a:endParaRPr lang="es-ES" sz="1400" dirty="0"/>
                    </a:p>
                  </a:txBody>
                  <a:tcPr/>
                </a:tc>
                <a:extLst>
                  <a:ext uri="{0D108BD9-81ED-4DB2-BD59-A6C34878D82A}">
                    <a16:rowId xmlns:a16="http://schemas.microsoft.com/office/drawing/2014/main" val="1895429951"/>
                  </a:ext>
                </a:extLst>
              </a:tr>
              <a:tr h="306000">
                <a:tc>
                  <a:txBody>
                    <a:bodyPr/>
                    <a:lstStyle/>
                    <a:p>
                      <a:r>
                        <a:rPr lang="es-ES" sz="1400" dirty="0"/>
                        <a:t>SUMA(n1;n2;…)</a:t>
                      </a:r>
                    </a:p>
                  </a:txBody>
                  <a:tcPr/>
                </a:tc>
                <a:tc>
                  <a:txBody>
                    <a:bodyPr/>
                    <a:lstStyle/>
                    <a:p>
                      <a:r>
                        <a:rPr lang="es-ES" sz="1400" dirty="0"/>
                        <a:t>Suma todo los </a:t>
                      </a:r>
                      <a:r>
                        <a:rPr lang="es-ES" sz="1400" dirty="0" err="1"/>
                        <a:t>nº</a:t>
                      </a:r>
                      <a:r>
                        <a:rPr lang="es-ES" sz="1400" dirty="0"/>
                        <a:t> de un rango de celdas</a:t>
                      </a:r>
                    </a:p>
                  </a:txBody>
                  <a:tcPr/>
                </a:tc>
                <a:extLst>
                  <a:ext uri="{0D108BD9-81ED-4DB2-BD59-A6C34878D82A}">
                    <a16:rowId xmlns:a16="http://schemas.microsoft.com/office/drawing/2014/main" val="998171011"/>
                  </a:ext>
                </a:extLst>
              </a:tr>
              <a:tr h="306000">
                <a:tc>
                  <a:txBody>
                    <a:bodyPr/>
                    <a:lstStyle/>
                    <a:p>
                      <a:r>
                        <a:rPr lang="es-ES" sz="1400" dirty="0"/>
                        <a:t>SUMA.CUADRADOS(n1,n2;…)</a:t>
                      </a:r>
                    </a:p>
                  </a:txBody>
                  <a:tcPr/>
                </a:tc>
                <a:tc>
                  <a:txBody>
                    <a:bodyPr/>
                    <a:lstStyle/>
                    <a:p>
                      <a:r>
                        <a:rPr lang="es-ES" sz="1400" dirty="0"/>
                        <a:t>Devuelve la suma de los cuadrados de los argumentos</a:t>
                      </a:r>
                    </a:p>
                  </a:txBody>
                  <a:tcPr/>
                </a:tc>
                <a:extLst>
                  <a:ext uri="{0D108BD9-81ED-4DB2-BD59-A6C34878D82A}">
                    <a16:rowId xmlns:a16="http://schemas.microsoft.com/office/drawing/2014/main" val="3003002136"/>
                  </a:ext>
                </a:extLst>
              </a:tr>
            </a:tbl>
          </a:graphicData>
        </a:graphic>
      </p:graphicFrame>
    </p:spTree>
    <p:extLst>
      <p:ext uri="{BB962C8B-B14F-4D97-AF65-F5344CB8AC3E}">
        <p14:creationId xmlns:p14="http://schemas.microsoft.com/office/powerpoint/2010/main" val="2001519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CB1041-B8F4-4D91-9022-FA9D02E8D2F7}"/>
              </a:ext>
            </a:extLst>
          </p:cNvPr>
          <p:cNvSpPr>
            <a:spLocks noGrp="1"/>
          </p:cNvSpPr>
          <p:nvPr>
            <p:ph type="title"/>
          </p:nvPr>
        </p:nvSpPr>
        <p:spPr/>
        <p:txBody>
          <a:bodyPr/>
          <a:lstStyle/>
          <a:p>
            <a:r>
              <a:rPr lang="es-ES" dirty="0"/>
              <a:t>Principales funciones de EXCEL</a:t>
            </a:r>
          </a:p>
        </p:txBody>
      </p:sp>
      <p:graphicFrame>
        <p:nvGraphicFramePr>
          <p:cNvPr id="4" name="Marcador de contenido 3">
            <a:extLst>
              <a:ext uri="{FF2B5EF4-FFF2-40B4-BE49-F238E27FC236}">
                <a16:creationId xmlns:a16="http://schemas.microsoft.com/office/drawing/2014/main" id="{E23C89B6-181C-4B2F-B8E3-2AA9ECA10121}"/>
              </a:ext>
            </a:extLst>
          </p:cNvPr>
          <p:cNvGraphicFramePr>
            <a:graphicFrameLocks noGrp="1"/>
          </p:cNvGraphicFramePr>
          <p:nvPr>
            <p:ph idx="1"/>
            <p:extLst>
              <p:ext uri="{D42A27DB-BD31-4B8C-83A1-F6EECF244321}">
                <p14:modId xmlns:p14="http://schemas.microsoft.com/office/powerpoint/2010/main" val="1079720326"/>
              </p:ext>
            </p:extLst>
          </p:nvPr>
        </p:nvGraphicFramePr>
        <p:xfrm>
          <a:off x="1096962" y="1846263"/>
          <a:ext cx="10017762" cy="1501000"/>
        </p:xfrm>
        <a:graphic>
          <a:graphicData uri="http://schemas.openxmlformats.org/drawingml/2006/table">
            <a:tbl>
              <a:tblPr firstRow="1" bandRow="1">
                <a:tableStyleId>{5C22544A-7EE6-4342-B048-85BDC9FD1C3A}</a:tableStyleId>
              </a:tblPr>
              <a:tblGrid>
                <a:gridCol w="2520000">
                  <a:extLst>
                    <a:ext uri="{9D8B030D-6E8A-4147-A177-3AD203B41FA5}">
                      <a16:colId xmlns:a16="http://schemas.microsoft.com/office/drawing/2014/main" val="3099565246"/>
                    </a:ext>
                  </a:extLst>
                </a:gridCol>
                <a:gridCol w="7497762">
                  <a:extLst>
                    <a:ext uri="{9D8B030D-6E8A-4147-A177-3AD203B41FA5}">
                      <a16:colId xmlns:a16="http://schemas.microsoft.com/office/drawing/2014/main" val="2314031777"/>
                    </a:ext>
                  </a:extLst>
                </a:gridCol>
              </a:tblGrid>
              <a:tr h="370840">
                <a:tc gridSpan="2">
                  <a:txBody>
                    <a:bodyPr/>
                    <a:lstStyle/>
                    <a:p>
                      <a:pPr algn="ctr"/>
                      <a:r>
                        <a:rPr lang="es-ES" dirty="0"/>
                        <a:t>MATEMATICAS Y TRIGONOMETRICAS</a:t>
                      </a:r>
                    </a:p>
                  </a:txBody>
                  <a:tcPr/>
                </a:tc>
                <a:tc hMerge="1">
                  <a:txBody>
                    <a:bodyPr/>
                    <a:lstStyle/>
                    <a:p>
                      <a:endParaRPr lang="es-ES" dirty="0"/>
                    </a:p>
                  </a:txBody>
                  <a:tcPr/>
                </a:tc>
                <a:extLst>
                  <a:ext uri="{0D108BD9-81ED-4DB2-BD59-A6C34878D82A}">
                    <a16:rowId xmlns:a16="http://schemas.microsoft.com/office/drawing/2014/main" val="270376123"/>
                  </a:ext>
                </a:extLst>
              </a:tr>
              <a:tr h="306000">
                <a:tc>
                  <a:txBody>
                    <a:bodyPr/>
                    <a:lstStyle/>
                    <a:p>
                      <a:r>
                        <a:rPr lang="es-ES" sz="1400" dirty="0"/>
                        <a:t>SUMAR.SI(</a:t>
                      </a:r>
                      <a:r>
                        <a:rPr lang="es-ES" sz="1400" dirty="0" err="1"/>
                        <a:t>rango;criterio;rango_suma</a:t>
                      </a:r>
                      <a:r>
                        <a:rPr lang="es-ES" sz="1400" dirty="0"/>
                        <a:t>)</a:t>
                      </a:r>
                    </a:p>
                  </a:txBody>
                  <a:tcPr/>
                </a:tc>
                <a:tc>
                  <a:txBody>
                    <a:bodyPr/>
                    <a:lstStyle/>
                    <a:p>
                      <a:r>
                        <a:rPr lang="es-ES" sz="1400" dirty="0"/>
                        <a:t>Suma las celdas que cumplen un criterio determinado</a:t>
                      </a:r>
                    </a:p>
                  </a:txBody>
                  <a:tcPr/>
                </a:tc>
                <a:extLst>
                  <a:ext uri="{0D108BD9-81ED-4DB2-BD59-A6C34878D82A}">
                    <a16:rowId xmlns:a16="http://schemas.microsoft.com/office/drawing/2014/main" val="681996427"/>
                  </a:ext>
                </a:extLst>
              </a:tr>
              <a:tr h="306000">
                <a:tc>
                  <a:txBody>
                    <a:bodyPr/>
                    <a:lstStyle/>
                    <a:p>
                      <a:r>
                        <a:rPr lang="es-ES" sz="1400" dirty="0"/>
                        <a:t>TAN(</a:t>
                      </a:r>
                      <a:r>
                        <a:rPr lang="es-ES" sz="1400" dirty="0" err="1"/>
                        <a:t>nº</a:t>
                      </a:r>
                      <a:r>
                        <a:rPr lang="es-ES" sz="1400" dirty="0"/>
                        <a:t>)</a:t>
                      </a:r>
                    </a:p>
                  </a:txBody>
                  <a:tcPr/>
                </a:tc>
                <a:tc>
                  <a:txBody>
                    <a:bodyPr/>
                    <a:lstStyle/>
                    <a:p>
                      <a:r>
                        <a:rPr lang="es-ES" sz="1400" dirty="0"/>
                        <a:t>Devuelve la tangente de un ángulo</a:t>
                      </a:r>
                    </a:p>
                  </a:txBody>
                  <a:tcPr/>
                </a:tc>
                <a:extLst>
                  <a:ext uri="{0D108BD9-81ED-4DB2-BD59-A6C34878D82A}">
                    <a16:rowId xmlns:a16="http://schemas.microsoft.com/office/drawing/2014/main" val="1583607085"/>
                  </a:ext>
                </a:extLst>
              </a:tr>
              <a:tr h="306000">
                <a:tc>
                  <a:txBody>
                    <a:bodyPr/>
                    <a:lstStyle/>
                    <a:p>
                      <a:r>
                        <a:rPr lang="es-ES" sz="1400" dirty="0"/>
                        <a:t>TRUNCAR(</a:t>
                      </a:r>
                      <a:r>
                        <a:rPr lang="es-ES" sz="1400" dirty="0" err="1"/>
                        <a:t>nº;nº</a:t>
                      </a:r>
                      <a:r>
                        <a:rPr lang="es-ES" sz="1400" dirty="0"/>
                        <a:t> decimales)</a:t>
                      </a:r>
                    </a:p>
                  </a:txBody>
                  <a:tcPr/>
                </a:tc>
                <a:tc>
                  <a:txBody>
                    <a:bodyPr/>
                    <a:lstStyle/>
                    <a:p>
                      <a:r>
                        <a:rPr lang="es-ES" sz="1400" dirty="0"/>
                        <a:t>Convierte un </a:t>
                      </a:r>
                      <a:r>
                        <a:rPr lang="es-ES" sz="1400" dirty="0" err="1"/>
                        <a:t>nº</a:t>
                      </a:r>
                      <a:r>
                        <a:rPr lang="es-ES" sz="1400" dirty="0"/>
                        <a:t> decimal a uno entero al quitar la parte decimal o de fracción</a:t>
                      </a:r>
                    </a:p>
                  </a:txBody>
                  <a:tcPr/>
                </a:tc>
                <a:extLst>
                  <a:ext uri="{0D108BD9-81ED-4DB2-BD59-A6C34878D82A}">
                    <a16:rowId xmlns:a16="http://schemas.microsoft.com/office/drawing/2014/main" val="3357570184"/>
                  </a:ext>
                </a:extLst>
              </a:tr>
            </a:tbl>
          </a:graphicData>
        </a:graphic>
      </p:graphicFrame>
    </p:spTree>
    <p:extLst>
      <p:ext uri="{BB962C8B-B14F-4D97-AF65-F5344CB8AC3E}">
        <p14:creationId xmlns:p14="http://schemas.microsoft.com/office/powerpoint/2010/main" val="1138334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73686B-21EB-459A-882B-296F42323528}"/>
              </a:ext>
            </a:extLst>
          </p:cNvPr>
          <p:cNvSpPr>
            <a:spLocks noGrp="1"/>
          </p:cNvSpPr>
          <p:nvPr>
            <p:ph type="title"/>
          </p:nvPr>
        </p:nvSpPr>
        <p:spPr/>
        <p:txBody>
          <a:bodyPr/>
          <a:lstStyle/>
          <a:p>
            <a:r>
              <a:rPr lang="es-ES" dirty="0"/>
              <a:t>Estructura de la información en las hojas de calculo</a:t>
            </a:r>
          </a:p>
        </p:txBody>
      </p:sp>
      <p:sp>
        <p:nvSpPr>
          <p:cNvPr id="3" name="Marcador de contenido 2">
            <a:extLst>
              <a:ext uri="{FF2B5EF4-FFF2-40B4-BE49-F238E27FC236}">
                <a16:creationId xmlns:a16="http://schemas.microsoft.com/office/drawing/2014/main" id="{99CCCE67-0305-474F-A79D-8B5C504A062C}"/>
              </a:ext>
            </a:extLst>
          </p:cNvPr>
          <p:cNvSpPr>
            <a:spLocks noGrp="1"/>
          </p:cNvSpPr>
          <p:nvPr>
            <p:ph idx="1"/>
          </p:nvPr>
        </p:nvSpPr>
        <p:spPr/>
        <p:txBody>
          <a:bodyPr/>
          <a:lstStyle/>
          <a:p>
            <a:r>
              <a:rPr lang="es-ES" b="1" dirty="0"/>
              <a:t>- Libros:</a:t>
            </a:r>
            <a:r>
              <a:rPr lang="es-ES" dirty="0"/>
              <a:t> Cada documento de Excel propiamente dicho</a:t>
            </a:r>
          </a:p>
          <a:p>
            <a:r>
              <a:rPr lang="es-ES" b="1" dirty="0"/>
              <a:t>- Hoja: </a:t>
            </a:r>
            <a:r>
              <a:rPr lang="es-ES" dirty="0"/>
              <a:t>Cada libro puede constar como mínimo de una hoja, donde encontraremos las celdas identificadas a través de su fila y columna (A4, B9, T254)</a:t>
            </a:r>
          </a:p>
          <a:p>
            <a:r>
              <a:rPr lang="es-ES" b="1" dirty="0"/>
              <a:t>- Celda: </a:t>
            </a:r>
            <a:r>
              <a:rPr lang="es-ES" dirty="0"/>
              <a:t>Unidad mínima de almacenamiento dentro de una hoja de cálculo. Las celdas dentro de una hoja de calculo se identifican por el nombre de la columna seguido del numero de la fila. Si necesitamos hacer mención a una celda en otra hoja situaremos delante el nombre de la hoja y símbolo ! (Enero!A4, Totales!C88)</a:t>
            </a:r>
          </a:p>
          <a:p>
            <a:r>
              <a:rPr lang="es-ES" b="1" dirty="0"/>
              <a:t>- Rango: </a:t>
            </a:r>
            <a:r>
              <a:rPr lang="es-ES" dirty="0"/>
              <a:t>Es un conjunto de celdas. Se representan con la primera celda del rango, dos puntos y la última celda. Para seleccionar un rango se hace con la mayúsculas y para marcar celdas discontinuas con el control.</a:t>
            </a:r>
            <a:endParaRPr lang="es-ES" b="1" dirty="0"/>
          </a:p>
        </p:txBody>
      </p:sp>
    </p:spTree>
    <p:extLst>
      <p:ext uri="{BB962C8B-B14F-4D97-AF65-F5344CB8AC3E}">
        <p14:creationId xmlns:p14="http://schemas.microsoft.com/office/powerpoint/2010/main" val="3080095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CB1041-B8F4-4D91-9022-FA9D02E8D2F7}"/>
              </a:ext>
            </a:extLst>
          </p:cNvPr>
          <p:cNvSpPr>
            <a:spLocks noGrp="1"/>
          </p:cNvSpPr>
          <p:nvPr>
            <p:ph type="title"/>
          </p:nvPr>
        </p:nvSpPr>
        <p:spPr/>
        <p:txBody>
          <a:bodyPr/>
          <a:lstStyle/>
          <a:p>
            <a:r>
              <a:rPr lang="es-ES" dirty="0"/>
              <a:t>Principales funciones de EXCEL</a:t>
            </a:r>
          </a:p>
        </p:txBody>
      </p:sp>
      <p:graphicFrame>
        <p:nvGraphicFramePr>
          <p:cNvPr id="4" name="Marcador de contenido 3">
            <a:extLst>
              <a:ext uri="{FF2B5EF4-FFF2-40B4-BE49-F238E27FC236}">
                <a16:creationId xmlns:a16="http://schemas.microsoft.com/office/drawing/2014/main" id="{E23C89B6-181C-4B2F-B8E3-2AA9ECA10121}"/>
              </a:ext>
            </a:extLst>
          </p:cNvPr>
          <p:cNvGraphicFramePr>
            <a:graphicFrameLocks noGrp="1"/>
          </p:cNvGraphicFramePr>
          <p:nvPr>
            <p:ph idx="1"/>
            <p:extLst>
              <p:ext uri="{D42A27DB-BD31-4B8C-83A1-F6EECF244321}">
                <p14:modId xmlns:p14="http://schemas.microsoft.com/office/powerpoint/2010/main" val="1250887411"/>
              </p:ext>
            </p:extLst>
          </p:nvPr>
        </p:nvGraphicFramePr>
        <p:xfrm>
          <a:off x="1096962" y="1846263"/>
          <a:ext cx="10017762" cy="3430840"/>
        </p:xfrm>
        <a:graphic>
          <a:graphicData uri="http://schemas.openxmlformats.org/drawingml/2006/table">
            <a:tbl>
              <a:tblPr firstRow="1" bandRow="1">
                <a:tableStyleId>{5C22544A-7EE6-4342-B048-85BDC9FD1C3A}</a:tableStyleId>
              </a:tblPr>
              <a:tblGrid>
                <a:gridCol w="2520000">
                  <a:extLst>
                    <a:ext uri="{9D8B030D-6E8A-4147-A177-3AD203B41FA5}">
                      <a16:colId xmlns:a16="http://schemas.microsoft.com/office/drawing/2014/main" val="3099565246"/>
                    </a:ext>
                  </a:extLst>
                </a:gridCol>
                <a:gridCol w="7497762">
                  <a:extLst>
                    <a:ext uri="{9D8B030D-6E8A-4147-A177-3AD203B41FA5}">
                      <a16:colId xmlns:a16="http://schemas.microsoft.com/office/drawing/2014/main" val="2314031777"/>
                    </a:ext>
                  </a:extLst>
                </a:gridCol>
              </a:tblGrid>
              <a:tr h="370840">
                <a:tc gridSpan="2">
                  <a:txBody>
                    <a:bodyPr/>
                    <a:lstStyle/>
                    <a:p>
                      <a:pPr algn="ctr"/>
                      <a:r>
                        <a:rPr lang="es-ES" dirty="0"/>
                        <a:t>ESTADISTICAS</a:t>
                      </a:r>
                    </a:p>
                  </a:txBody>
                  <a:tcPr/>
                </a:tc>
                <a:tc hMerge="1">
                  <a:txBody>
                    <a:bodyPr/>
                    <a:lstStyle/>
                    <a:p>
                      <a:pPr algn="ctr"/>
                      <a:endParaRPr lang="es-ES" dirty="0"/>
                    </a:p>
                  </a:txBody>
                  <a:tcPr/>
                </a:tc>
                <a:extLst>
                  <a:ext uri="{0D108BD9-81ED-4DB2-BD59-A6C34878D82A}">
                    <a16:rowId xmlns:a16="http://schemas.microsoft.com/office/drawing/2014/main" val="270376123"/>
                  </a:ext>
                </a:extLst>
              </a:tr>
              <a:tr h="306000">
                <a:tc>
                  <a:txBody>
                    <a:bodyPr/>
                    <a:lstStyle/>
                    <a:p>
                      <a:r>
                        <a:rPr lang="es-ES" sz="1400" dirty="0"/>
                        <a:t>CONTAR(ref1;ref2;…)</a:t>
                      </a:r>
                    </a:p>
                  </a:txBody>
                  <a:tcPr/>
                </a:tc>
                <a:tc>
                  <a:txBody>
                    <a:bodyPr/>
                    <a:lstStyle/>
                    <a:p>
                      <a:r>
                        <a:rPr lang="es-ES" sz="1400" dirty="0"/>
                        <a:t>Cuenta el numero de celdas que contienen números</a:t>
                      </a:r>
                    </a:p>
                  </a:txBody>
                  <a:tcPr/>
                </a:tc>
                <a:extLst>
                  <a:ext uri="{0D108BD9-81ED-4DB2-BD59-A6C34878D82A}">
                    <a16:rowId xmlns:a16="http://schemas.microsoft.com/office/drawing/2014/main" val="681996427"/>
                  </a:ext>
                </a:extLst>
              </a:tr>
              <a:tr h="306000">
                <a:tc>
                  <a:txBody>
                    <a:bodyPr/>
                    <a:lstStyle/>
                    <a:p>
                      <a:r>
                        <a:rPr lang="es-ES" sz="1400" dirty="0"/>
                        <a:t>CONTAR.BLANCO(rango)</a:t>
                      </a:r>
                    </a:p>
                  </a:txBody>
                  <a:tcPr/>
                </a:tc>
                <a:tc>
                  <a:txBody>
                    <a:bodyPr/>
                    <a:lstStyle/>
                    <a:p>
                      <a:r>
                        <a:rPr lang="es-ES" sz="1400" dirty="0"/>
                        <a:t>Cuenta el numero de celdas en blanco dentro de un rango especificado</a:t>
                      </a:r>
                    </a:p>
                  </a:txBody>
                  <a:tcPr/>
                </a:tc>
                <a:extLst>
                  <a:ext uri="{0D108BD9-81ED-4DB2-BD59-A6C34878D82A}">
                    <a16:rowId xmlns:a16="http://schemas.microsoft.com/office/drawing/2014/main" val="1583607085"/>
                  </a:ext>
                </a:extLst>
              </a:tr>
              <a:tr h="306000">
                <a:tc>
                  <a:txBody>
                    <a:bodyPr/>
                    <a:lstStyle/>
                    <a:p>
                      <a:r>
                        <a:rPr lang="es-ES" sz="1400" dirty="0"/>
                        <a:t>CONTAR.SI(</a:t>
                      </a:r>
                      <a:r>
                        <a:rPr lang="es-ES" sz="1400" dirty="0" err="1"/>
                        <a:t>rango;criterio</a:t>
                      </a:r>
                      <a:r>
                        <a:rPr lang="es-ES" sz="1400" dirty="0"/>
                        <a:t>)</a:t>
                      </a:r>
                    </a:p>
                  </a:txBody>
                  <a:tcPr/>
                </a:tc>
                <a:tc>
                  <a:txBody>
                    <a:bodyPr/>
                    <a:lstStyle/>
                    <a:p>
                      <a:r>
                        <a:rPr lang="es-ES" sz="1400" dirty="0"/>
                        <a:t>Cuenta las celdas en el rango que coinciden con la condición especificada</a:t>
                      </a:r>
                    </a:p>
                  </a:txBody>
                  <a:tcPr/>
                </a:tc>
                <a:extLst>
                  <a:ext uri="{0D108BD9-81ED-4DB2-BD59-A6C34878D82A}">
                    <a16:rowId xmlns:a16="http://schemas.microsoft.com/office/drawing/2014/main" val="3357570184"/>
                  </a:ext>
                </a:extLst>
              </a:tr>
              <a:tr h="306000">
                <a:tc>
                  <a:txBody>
                    <a:bodyPr/>
                    <a:lstStyle/>
                    <a:p>
                      <a:r>
                        <a:rPr lang="es-ES" sz="1400" dirty="0"/>
                        <a:t>CONTARA(valor1;valor2;…)</a:t>
                      </a:r>
                    </a:p>
                  </a:txBody>
                  <a:tcPr/>
                </a:tc>
                <a:tc>
                  <a:txBody>
                    <a:bodyPr/>
                    <a:lstStyle/>
                    <a:p>
                      <a:r>
                        <a:rPr lang="es-ES" sz="1400" dirty="0"/>
                        <a:t>Cuenta el numero de celdas no vacías en un rango</a:t>
                      </a:r>
                    </a:p>
                  </a:txBody>
                  <a:tcPr/>
                </a:tc>
                <a:extLst>
                  <a:ext uri="{0D108BD9-81ED-4DB2-BD59-A6C34878D82A}">
                    <a16:rowId xmlns:a16="http://schemas.microsoft.com/office/drawing/2014/main" val="2806678880"/>
                  </a:ext>
                </a:extLst>
              </a:tr>
              <a:tr h="306000">
                <a:tc>
                  <a:txBody>
                    <a:bodyPr/>
                    <a:lstStyle/>
                    <a:p>
                      <a:r>
                        <a:rPr lang="es-ES" sz="1400" dirty="0"/>
                        <a:t>MAX(valor1;valor2;…)</a:t>
                      </a:r>
                    </a:p>
                  </a:txBody>
                  <a:tcPr/>
                </a:tc>
                <a:tc>
                  <a:txBody>
                    <a:bodyPr/>
                    <a:lstStyle/>
                    <a:p>
                      <a:r>
                        <a:rPr lang="es-ES" sz="1400" dirty="0"/>
                        <a:t>Devuelve el valor máximo de una lista de valores</a:t>
                      </a:r>
                    </a:p>
                  </a:txBody>
                  <a:tcPr/>
                </a:tc>
                <a:extLst>
                  <a:ext uri="{0D108BD9-81ED-4DB2-BD59-A6C34878D82A}">
                    <a16:rowId xmlns:a16="http://schemas.microsoft.com/office/drawing/2014/main" val="535578098"/>
                  </a:ext>
                </a:extLst>
              </a:tr>
              <a:tr h="306000">
                <a:tc>
                  <a:txBody>
                    <a:bodyPr/>
                    <a:lstStyle/>
                    <a:p>
                      <a:r>
                        <a:rPr lang="es-ES" sz="1400" dirty="0"/>
                        <a:t>MEDIANA(n1;n2;…)</a:t>
                      </a:r>
                    </a:p>
                  </a:txBody>
                  <a:tcPr/>
                </a:tc>
                <a:tc>
                  <a:txBody>
                    <a:bodyPr/>
                    <a:lstStyle/>
                    <a:p>
                      <a:r>
                        <a:rPr lang="es-ES" sz="1400" dirty="0"/>
                        <a:t>Devuelve el valor central de un conjunto de valores</a:t>
                      </a:r>
                    </a:p>
                  </a:txBody>
                  <a:tcPr/>
                </a:tc>
                <a:extLst>
                  <a:ext uri="{0D108BD9-81ED-4DB2-BD59-A6C34878D82A}">
                    <a16:rowId xmlns:a16="http://schemas.microsoft.com/office/drawing/2014/main" val="2437719024"/>
                  </a:ext>
                </a:extLst>
              </a:tr>
              <a:tr h="306000">
                <a:tc>
                  <a:txBody>
                    <a:bodyPr/>
                    <a:lstStyle/>
                    <a:p>
                      <a:r>
                        <a:rPr lang="es-ES" sz="1400" dirty="0"/>
                        <a:t>MIN(n1;n2;…)</a:t>
                      </a:r>
                    </a:p>
                  </a:txBody>
                  <a:tcPr/>
                </a:tc>
                <a:tc>
                  <a:txBody>
                    <a:bodyPr/>
                    <a:lstStyle/>
                    <a:p>
                      <a:r>
                        <a:rPr lang="es-ES" sz="1400" dirty="0"/>
                        <a:t>Devuelve el valor mínimo de un conjunto de valores. </a:t>
                      </a:r>
                    </a:p>
                  </a:txBody>
                  <a:tcPr/>
                </a:tc>
                <a:extLst>
                  <a:ext uri="{0D108BD9-81ED-4DB2-BD59-A6C34878D82A}">
                    <a16:rowId xmlns:a16="http://schemas.microsoft.com/office/drawing/2014/main" val="2377601038"/>
                  </a:ext>
                </a:extLst>
              </a:tr>
              <a:tr h="306000">
                <a:tc>
                  <a:txBody>
                    <a:bodyPr/>
                    <a:lstStyle/>
                    <a:p>
                      <a:r>
                        <a:rPr lang="es-ES" sz="1400" dirty="0"/>
                        <a:t>MODA.UNO(n1;n2;…)</a:t>
                      </a:r>
                    </a:p>
                  </a:txBody>
                  <a:tcPr/>
                </a:tc>
                <a:tc>
                  <a:txBody>
                    <a:bodyPr/>
                    <a:lstStyle/>
                    <a:p>
                      <a:r>
                        <a:rPr lang="es-ES" sz="1400" dirty="0"/>
                        <a:t>Devuelve el valor que mas se repite de un conjunto de valores. Equivale a MODA</a:t>
                      </a:r>
                    </a:p>
                  </a:txBody>
                  <a:tcPr/>
                </a:tc>
                <a:extLst>
                  <a:ext uri="{0D108BD9-81ED-4DB2-BD59-A6C34878D82A}">
                    <a16:rowId xmlns:a16="http://schemas.microsoft.com/office/drawing/2014/main" val="696245905"/>
                  </a:ext>
                </a:extLst>
              </a:tr>
              <a:tr h="306000">
                <a:tc>
                  <a:txBody>
                    <a:bodyPr/>
                    <a:lstStyle/>
                    <a:p>
                      <a:r>
                        <a:rPr lang="es-ES" sz="1400" dirty="0"/>
                        <a:t>PROMEDIO(n1;n2;…)</a:t>
                      </a:r>
                    </a:p>
                  </a:txBody>
                  <a:tcPr/>
                </a:tc>
                <a:tc>
                  <a:txBody>
                    <a:bodyPr/>
                    <a:lstStyle/>
                    <a:p>
                      <a:r>
                        <a:rPr lang="es-ES" sz="1400" dirty="0"/>
                        <a:t>Devuelve la media aritmética de un rango de valores</a:t>
                      </a:r>
                    </a:p>
                  </a:txBody>
                  <a:tcPr/>
                </a:tc>
                <a:extLst>
                  <a:ext uri="{0D108BD9-81ED-4DB2-BD59-A6C34878D82A}">
                    <a16:rowId xmlns:a16="http://schemas.microsoft.com/office/drawing/2014/main" val="790549600"/>
                  </a:ext>
                </a:extLst>
              </a:tr>
              <a:tr h="306000">
                <a:tc>
                  <a:txBody>
                    <a:bodyPr/>
                    <a:lstStyle/>
                    <a:p>
                      <a:r>
                        <a:rPr lang="es-ES" sz="1400" dirty="0"/>
                        <a:t>VAR(n1;n2;…)</a:t>
                      </a:r>
                    </a:p>
                  </a:txBody>
                  <a:tcPr/>
                </a:tc>
                <a:tc>
                  <a:txBody>
                    <a:bodyPr/>
                    <a:lstStyle/>
                    <a:p>
                      <a:r>
                        <a:rPr lang="es-ES" sz="1400" dirty="0"/>
                        <a:t>Calcula la varianza de una muestra de valores</a:t>
                      </a:r>
                    </a:p>
                  </a:txBody>
                  <a:tcPr/>
                </a:tc>
                <a:extLst>
                  <a:ext uri="{0D108BD9-81ED-4DB2-BD59-A6C34878D82A}">
                    <a16:rowId xmlns:a16="http://schemas.microsoft.com/office/drawing/2014/main" val="2814656390"/>
                  </a:ext>
                </a:extLst>
              </a:tr>
            </a:tbl>
          </a:graphicData>
        </a:graphic>
      </p:graphicFrame>
    </p:spTree>
    <p:extLst>
      <p:ext uri="{BB962C8B-B14F-4D97-AF65-F5344CB8AC3E}">
        <p14:creationId xmlns:p14="http://schemas.microsoft.com/office/powerpoint/2010/main" val="1026083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CB1041-B8F4-4D91-9022-FA9D02E8D2F7}"/>
              </a:ext>
            </a:extLst>
          </p:cNvPr>
          <p:cNvSpPr>
            <a:spLocks noGrp="1"/>
          </p:cNvSpPr>
          <p:nvPr>
            <p:ph type="title"/>
          </p:nvPr>
        </p:nvSpPr>
        <p:spPr/>
        <p:txBody>
          <a:bodyPr/>
          <a:lstStyle/>
          <a:p>
            <a:r>
              <a:rPr lang="es-ES" dirty="0"/>
              <a:t>Principales funciones de EXCEL</a:t>
            </a:r>
          </a:p>
        </p:txBody>
      </p:sp>
      <p:graphicFrame>
        <p:nvGraphicFramePr>
          <p:cNvPr id="4" name="Marcador de contenido 3">
            <a:extLst>
              <a:ext uri="{FF2B5EF4-FFF2-40B4-BE49-F238E27FC236}">
                <a16:creationId xmlns:a16="http://schemas.microsoft.com/office/drawing/2014/main" id="{E23C89B6-181C-4B2F-B8E3-2AA9ECA10121}"/>
              </a:ext>
            </a:extLst>
          </p:cNvPr>
          <p:cNvGraphicFramePr>
            <a:graphicFrameLocks noGrp="1"/>
          </p:cNvGraphicFramePr>
          <p:nvPr>
            <p:ph idx="1"/>
            <p:extLst>
              <p:ext uri="{D42A27DB-BD31-4B8C-83A1-F6EECF244321}">
                <p14:modId xmlns:p14="http://schemas.microsoft.com/office/powerpoint/2010/main" val="381555799"/>
              </p:ext>
            </p:extLst>
          </p:nvPr>
        </p:nvGraphicFramePr>
        <p:xfrm>
          <a:off x="1096962" y="1846263"/>
          <a:ext cx="10017762" cy="1713160"/>
        </p:xfrm>
        <a:graphic>
          <a:graphicData uri="http://schemas.openxmlformats.org/drawingml/2006/table">
            <a:tbl>
              <a:tblPr firstRow="1" bandRow="1">
                <a:tableStyleId>{5C22544A-7EE6-4342-B048-85BDC9FD1C3A}</a:tableStyleId>
              </a:tblPr>
              <a:tblGrid>
                <a:gridCol w="2520000">
                  <a:extLst>
                    <a:ext uri="{9D8B030D-6E8A-4147-A177-3AD203B41FA5}">
                      <a16:colId xmlns:a16="http://schemas.microsoft.com/office/drawing/2014/main" val="3099565246"/>
                    </a:ext>
                  </a:extLst>
                </a:gridCol>
                <a:gridCol w="7497762">
                  <a:extLst>
                    <a:ext uri="{9D8B030D-6E8A-4147-A177-3AD203B41FA5}">
                      <a16:colId xmlns:a16="http://schemas.microsoft.com/office/drawing/2014/main" val="2314031777"/>
                    </a:ext>
                  </a:extLst>
                </a:gridCol>
              </a:tblGrid>
              <a:tr h="370840">
                <a:tc gridSpan="2">
                  <a:txBody>
                    <a:bodyPr/>
                    <a:lstStyle/>
                    <a:p>
                      <a:pPr algn="ctr"/>
                      <a:r>
                        <a:rPr lang="es-ES" dirty="0" err="1"/>
                        <a:t>Busqueda</a:t>
                      </a:r>
                      <a:r>
                        <a:rPr lang="es-ES" dirty="0"/>
                        <a:t> y referencia</a:t>
                      </a:r>
                    </a:p>
                  </a:txBody>
                  <a:tcPr/>
                </a:tc>
                <a:tc hMerge="1">
                  <a:txBody>
                    <a:bodyPr/>
                    <a:lstStyle/>
                    <a:p>
                      <a:pPr algn="ctr"/>
                      <a:endParaRPr lang="es-ES" dirty="0"/>
                    </a:p>
                  </a:txBody>
                  <a:tcPr/>
                </a:tc>
                <a:extLst>
                  <a:ext uri="{0D108BD9-81ED-4DB2-BD59-A6C34878D82A}">
                    <a16:rowId xmlns:a16="http://schemas.microsoft.com/office/drawing/2014/main" val="270376123"/>
                  </a:ext>
                </a:extLst>
              </a:tr>
              <a:tr h="306000">
                <a:tc>
                  <a:txBody>
                    <a:bodyPr/>
                    <a:lstStyle/>
                    <a:p>
                      <a:r>
                        <a:rPr lang="es-ES" sz="1400" dirty="0"/>
                        <a:t>BUSCARH(</a:t>
                      </a:r>
                      <a:r>
                        <a:rPr lang="es-ES" sz="1400" dirty="0" err="1"/>
                        <a:t>Valor_buscado;rango;indicador_de_filas</a:t>
                      </a:r>
                      <a:r>
                        <a:rPr lang="es-ES" sz="1400" dirty="0"/>
                        <a:t>)</a:t>
                      </a:r>
                    </a:p>
                  </a:txBody>
                  <a:tcPr/>
                </a:tc>
                <a:tc>
                  <a:txBody>
                    <a:bodyPr/>
                    <a:lstStyle/>
                    <a:p>
                      <a:r>
                        <a:rPr lang="es-ES" sz="1400" dirty="0"/>
                        <a:t>Busca un valor en la fila superior de una tabla o una matriz de valores y, a continuación, devuelve un valor en la misma columna de una fila especificada en la tabla o matriz.</a:t>
                      </a:r>
                    </a:p>
                  </a:txBody>
                  <a:tcPr/>
                </a:tc>
                <a:extLst>
                  <a:ext uri="{0D108BD9-81ED-4DB2-BD59-A6C34878D82A}">
                    <a16:rowId xmlns:a16="http://schemas.microsoft.com/office/drawing/2014/main" val="681996427"/>
                  </a:ext>
                </a:extLst>
              </a:tr>
              <a:tr h="306000">
                <a:tc>
                  <a:txBody>
                    <a:bodyPr/>
                    <a:lstStyle/>
                    <a:p>
                      <a:r>
                        <a:rPr lang="es-ES" sz="1400" dirty="0"/>
                        <a:t>BUSCARV(</a:t>
                      </a:r>
                      <a:r>
                        <a:rPr lang="es-ES" sz="1400" dirty="0" err="1"/>
                        <a:t>Valor_buscado;rango;indicador_de_columnas</a:t>
                      </a:r>
                      <a:r>
                        <a:rPr lang="es-ES" sz="1400" dirty="0"/>
                        <a:t>)</a:t>
                      </a:r>
                    </a:p>
                  </a:txBody>
                  <a:tcPr/>
                </a:tc>
                <a:tc>
                  <a:txBody>
                    <a:bodyPr/>
                    <a:lstStyle/>
                    <a:p>
                      <a:r>
                        <a:rPr lang="es-ES" sz="1400" dirty="0"/>
                        <a:t>Busca un valor especifico en la columna mas a izquierda de una matriz y devuelve el valor en la misma fila de una columna especificada en la tabla</a:t>
                      </a:r>
                    </a:p>
                  </a:txBody>
                  <a:tcPr/>
                </a:tc>
                <a:extLst>
                  <a:ext uri="{0D108BD9-81ED-4DB2-BD59-A6C34878D82A}">
                    <a16:rowId xmlns:a16="http://schemas.microsoft.com/office/drawing/2014/main" val="1583607085"/>
                  </a:ext>
                </a:extLst>
              </a:tr>
              <a:tr h="306000">
                <a:tc>
                  <a:txBody>
                    <a:bodyPr/>
                    <a:lstStyle/>
                    <a:p>
                      <a:r>
                        <a:rPr lang="es-ES" sz="1400" dirty="0"/>
                        <a:t>TRANSPONER(Matriz)</a:t>
                      </a:r>
                    </a:p>
                  </a:txBody>
                  <a:tcPr/>
                </a:tc>
                <a:tc>
                  <a:txBody>
                    <a:bodyPr/>
                    <a:lstStyle/>
                    <a:p>
                      <a:r>
                        <a:rPr lang="es-ES" sz="1400" dirty="0"/>
                        <a:t>Devuelve un rango de celdas en vertical como un rango horizontal o viceversa</a:t>
                      </a:r>
                    </a:p>
                  </a:txBody>
                  <a:tcPr/>
                </a:tc>
                <a:extLst>
                  <a:ext uri="{0D108BD9-81ED-4DB2-BD59-A6C34878D82A}">
                    <a16:rowId xmlns:a16="http://schemas.microsoft.com/office/drawing/2014/main" val="3357570184"/>
                  </a:ext>
                </a:extLst>
              </a:tr>
            </a:tbl>
          </a:graphicData>
        </a:graphic>
      </p:graphicFrame>
      <p:sp>
        <p:nvSpPr>
          <p:cNvPr id="3" name="CuadroTexto 2">
            <a:extLst>
              <a:ext uri="{FF2B5EF4-FFF2-40B4-BE49-F238E27FC236}">
                <a16:creationId xmlns:a16="http://schemas.microsoft.com/office/drawing/2014/main" id="{C3CC2E76-39CB-43CC-8E55-A355DF1FD9D0}"/>
              </a:ext>
            </a:extLst>
          </p:cNvPr>
          <p:cNvSpPr txBox="1"/>
          <p:nvPr/>
        </p:nvSpPr>
        <p:spPr>
          <a:xfrm>
            <a:off x="1096962" y="3675355"/>
            <a:ext cx="10017762" cy="830997"/>
          </a:xfrm>
          <a:prstGeom prst="rect">
            <a:avLst/>
          </a:prstGeom>
          <a:noFill/>
        </p:spPr>
        <p:txBody>
          <a:bodyPr wrap="square" rtlCol="0">
            <a:spAutoFit/>
          </a:bodyPr>
          <a:lstStyle/>
          <a:p>
            <a:r>
              <a:rPr lang="es-ES" sz="1200" dirty="0"/>
              <a:t>Para usar transponer seguir las siguientes instrucciones:</a:t>
            </a:r>
          </a:p>
          <a:p>
            <a:pPr marL="342900" indent="-342900">
              <a:buAutoNum type="arabicPeriod"/>
            </a:pPr>
            <a:r>
              <a:rPr lang="es-ES" sz="1200" dirty="0"/>
              <a:t>Seleccionar las celdas donde se va a realizar la operación</a:t>
            </a:r>
          </a:p>
          <a:p>
            <a:pPr marL="342900" indent="-342900">
              <a:buAutoNum type="arabicPeriod"/>
            </a:pPr>
            <a:r>
              <a:rPr lang="es-ES" sz="1200" dirty="0"/>
              <a:t>Escribir la función TRANSPONER indicando el rango especificado</a:t>
            </a:r>
          </a:p>
          <a:p>
            <a:pPr marL="342900" indent="-342900">
              <a:buAutoNum type="arabicPeriod"/>
            </a:pPr>
            <a:r>
              <a:rPr lang="es-ES" sz="1200" dirty="0"/>
              <a:t>Para aceptar la formula pulsar </a:t>
            </a:r>
            <a:r>
              <a:rPr lang="es-ES" sz="1200" dirty="0" err="1"/>
              <a:t>Ctrl+Mayusculas+Enter</a:t>
            </a:r>
            <a:endParaRPr lang="es-ES" sz="1200" dirty="0"/>
          </a:p>
        </p:txBody>
      </p:sp>
    </p:spTree>
    <p:extLst>
      <p:ext uri="{BB962C8B-B14F-4D97-AF65-F5344CB8AC3E}">
        <p14:creationId xmlns:p14="http://schemas.microsoft.com/office/powerpoint/2010/main" val="32583553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CB1041-B8F4-4D91-9022-FA9D02E8D2F7}"/>
              </a:ext>
            </a:extLst>
          </p:cNvPr>
          <p:cNvSpPr>
            <a:spLocks noGrp="1"/>
          </p:cNvSpPr>
          <p:nvPr>
            <p:ph type="title"/>
          </p:nvPr>
        </p:nvSpPr>
        <p:spPr/>
        <p:txBody>
          <a:bodyPr/>
          <a:lstStyle/>
          <a:p>
            <a:r>
              <a:rPr lang="es-ES" dirty="0"/>
              <a:t>Principales funciones de EXCEL</a:t>
            </a:r>
          </a:p>
        </p:txBody>
      </p:sp>
      <p:graphicFrame>
        <p:nvGraphicFramePr>
          <p:cNvPr id="4" name="Marcador de contenido 3">
            <a:extLst>
              <a:ext uri="{FF2B5EF4-FFF2-40B4-BE49-F238E27FC236}">
                <a16:creationId xmlns:a16="http://schemas.microsoft.com/office/drawing/2014/main" id="{E23C89B6-181C-4B2F-B8E3-2AA9ECA10121}"/>
              </a:ext>
            </a:extLst>
          </p:cNvPr>
          <p:cNvGraphicFramePr>
            <a:graphicFrameLocks noGrp="1"/>
          </p:cNvGraphicFramePr>
          <p:nvPr>
            <p:ph idx="1"/>
            <p:extLst>
              <p:ext uri="{D42A27DB-BD31-4B8C-83A1-F6EECF244321}">
                <p14:modId xmlns:p14="http://schemas.microsoft.com/office/powerpoint/2010/main" val="542979146"/>
              </p:ext>
            </p:extLst>
          </p:nvPr>
        </p:nvGraphicFramePr>
        <p:xfrm>
          <a:off x="1096962" y="1846263"/>
          <a:ext cx="10017762" cy="2631160"/>
        </p:xfrm>
        <a:graphic>
          <a:graphicData uri="http://schemas.openxmlformats.org/drawingml/2006/table">
            <a:tbl>
              <a:tblPr firstRow="1" bandRow="1">
                <a:tableStyleId>{5C22544A-7EE6-4342-B048-85BDC9FD1C3A}</a:tableStyleId>
              </a:tblPr>
              <a:tblGrid>
                <a:gridCol w="2520000">
                  <a:extLst>
                    <a:ext uri="{9D8B030D-6E8A-4147-A177-3AD203B41FA5}">
                      <a16:colId xmlns:a16="http://schemas.microsoft.com/office/drawing/2014/main" val="3099565246"/>
                    </a:ext>
                  </a:extLst>
                </a:gridCol>
                <a:gridCol w="7497762">
                  <a:extLst>
                    <a:ext uri="{9D8B030D-6E8A-4147-A177-3AD203B41FA5}">
                      <a16:colId xmlns:a16="http://schemas.microsoft.com/office/drawing/2014/main" val="2314031777"/>
                    </a:ext>
                  </a:extLst>
                </a:gridCol>
              </a:tblGrid>
              <a:tr h="370840">
                <a:tc gridSpan="2">
                  <a:txBody>
                    <a:bodyPr/>
                    <a:lstStyle/>
                    <a:p>
                      <a:pPr algn="ctr"/>
                      <a:r>
                        <a:rPr lang="es-ES" dirty="0"/>
                        <a:t>TEXTO</a:t>
                      </a:r>
                    </a:p>
                  </a:txBody>
                  <a:tcPr/>
                </a:tc>
                <a:tc hMerge="1">
                  <a:txBody>
                    <a:bodyPr/>
                    <a:lstStyle/>
                    <a:p>
                      <a:pPr algn="ctr"/>
                      <a:endParaRPr lang="es-ES" dirty="0"/>
                    </a:p>
                  </a:txBody>
                  <a:tcPr/>
                </a:tc>
                <a:extLst>
                  <a:ext uri="{0D108BD9-81ED-4DB2-BD59-A6C34878D82A}">
                    <a16:rowId xmlns:a16="http://schemas.microsoft.com/office/drawing/2014/main" val="270376123"/>
                  </a:ext>
                </a:extLst>
              </a:tr>
              <a:tr h="306000">
                <a:tc>
                  <a:txBody>
                    <a:bodyPr/>
                    <a:lstStyle/>
                    <a:p>
                      <a:r>
                        <a:rPr lang="es-ES" sz="1400" dirty="0"/>
                        <a:t>CONCATENAR(texto1;texto2; …)</a:t>
                      </a:r>
                    </a:p>
                  </a:txBody>
                  <a:tcPr/>
                </a:tc>
                <a:tc>
                  <a:txBody>
                    <a:bodyPr/>
                    <a:lstStyle/>
                    <a:p>
                      <a:r>
                        <a:rPr lang="es-ES" sz="1400" dirty="0"/>
                        <a:t>Une varios elementos de texto en uno solo</a:t>
                      </a:r>
                    </a:p>
                  </a:txBody>
                  <a:tcPr/>
                </a:tc>
                <a:extLst>
                  <a:ext uri="{0D108BD9-81ED-4DB2-BD59-A6C34878D82A}">
                    <a16:rowId xmlns:a16="http://schemas.microsoft.com/office/drawing/2014/main" val="681996427"/>
                  </a:ext>
                </a:extLst>
              </a:tr>
              <a:tr h="306000">
                <a:tc>
                  <a:txBody>
                    <a:bodyPr/>
                    <a:lstStyle/>
                    <a:p>
                      <a:r>
                        <a:rPr lang="es-ES" sz="1400" dirty="0"/>
                        <a:t>EXTRAE(</a:t>
                      </a:r>
                      <a:r>
                        <a:rPr lang="es-ES" sz="1400" dirty="0" err="1"/>
                        <a:t>Texto;posición_inicial</a:t>
                      </a:r>
                      <a:r>
                        <a:rPr lang="es-ES" sz="1400" dirty="0"/>
                        <a:t>; </a:t>
                      </a:r>
                      <a:r>
                        <a:rPr lang="es-ES" sz="1400" dirty="0" err="1"/>
                        <a:t>nº</a:t>
                      </a:r>
                      <a:r>
                        <a:rPr lang="es-ES" sz="1400" dirty="0"/>
                        <a:t> caracteres)</a:t>
                      </a:r>
                    </a:p>
                  </a:txBody>
                  <a:tcPr/>
                </a:tc>
                <a:tc>
                  <a:txBody>
                    <a:bodyPr/>
                    <a:lstStyle/>
                    <a:p>
                      <a:r>
                        <a:rPr lang="es-ES" sz="1400" dirty="0"/>
                        <a:t>Devuelve los </a:t>
                      </a:r>
                      <a:r>
                        <a:rPr lang="es-ES" sz="1400" dirty="0" err="1"/>
                        <a:t>caracters</a:t>
                      </a:r>
                      <a:r>
                        <a:rPr lang="es-ES" sz="1400" dirty="0"/>
                        <a:t> del centro de una cadena de texto, dada una posición y longitud iniciales</a:t>
                      </a:r>
                    </a:p>
                  </a:txBody>
                  <a:tcPr/>
                </a:tc>
                <a:extLst>
                  <a:ext uri="{0D108BD9-81ED-4DB2-BD59-A6C34878D82A}">
                    <a16:rowId xmlns:a16="http://schemas.microsoft.com/office/drawing/2014/main" val="1583607085"/>
                  </a:ext>
                </a:extLst>
              </a:tr>
              <a:tr h="306000">
                <a:tc>
                  <a:txBody>
                    <a:bodyPr/>
                    <a:lstStyle/>
                    <a:p>
                      <a:r>
                        <a:rPr lang="es-ES" sz="1400" dirty="0"/>
                        <a:t>IZQUIERDA(</a:t>
                      </a:r>
                      <a:r>
                        <a:rPr lang="es-ES" sz="1400" dirty="0" err="1"/>
                        <a:t>Texto;nº</a:t>
                      </a:r>
                      <a:r>
                        <a:rPr lang="es-ES" sz="1400" dirty="0"/>
                        <a:t> caracteres)</a:t>
                      </a:r>
                    </a:p>
                  </a:txBody>
                  <a:tcPr/>
                </a:tc>
                <a:tc>
                  <a:txBody>
                    <a:bodyPr/>
                    <a:lstStyle/>
                    <a:p>
                      <a:r>
                        <a:rPr lang="es-ES" sz="1400" dirty="0"/>
                        <a:t>Devuelve el numero especificado de caracteres del principio de una cadena de texto</a:t>
                      </a:r>
                    </a:p>
                  </a:txBody>
                  <a:tcPr/>
                </a:tc>
                <a:extLst>
                  <a:ext uri="{0D108BD9-81ED-4DB2-BD59-A6C34878D82A}">
                    <a16:rowId xmlns:a16="http://schemas.microsoft.com/office/drawing/2014/main" val="3357570184"/>
                  </a:ext>
                </a:extLst>
              </a:tr>
              <a:tr h="306000">
                <a:tc>
                  <a:txBody>
                    <a:bodyPr/>
                    <a:lstStyle/>
                    <a:p>
                      <a:r>
                        <a:rPr lang="es-ES" sz="1400" dirty="0"/>
                        <a:t>DERECHA(</a:t>
                      </a:r>
                      <a:r>
                        <a:rPr lang="es-ES" sz="1400" dirty="0" err="1"/>
                        <a:t>Texto;nº</a:t>
                      </a:r>
                      <a:r>
                        <a:rPr lang="es-ES" sz="1400" dirty="0"/>
                        <a:t> caracteres)</a:t>
                      </a:r>
                    </a:p>
                  </a:txBody>
                  <a:tcPr/>
                </a:tc>
                <a:tc>
                  <a:txBody>
                    <a:bodyPr/>
                    <a:lstStyle/>
                    <a:p>
                      <a:r>
                        <a:rPr lang="es-ES" sz="1400" dirty="0"/>
                        <a:t>Devuelve el numero especificado de caracteres del final de una cadena de texto</a:t>
                      </a:r>
                    </a:p>
                  </a:txBody>
                  <a:tcPr/>
                </a:tc>
                <a:extLst>
                  <a:ext uri="{0D108BD9-81ED-4DB2-BD59-A6C34878D82A}">
                    <a16:rowId xmlns:a16="http://schemas.microsoft.com/office/drawing/2014/main" val="2806678880"/>
                  </a:ext>
                </a:extLst>
              </a:tr>
              <a:tr h="306000">
                <a:tc>
                  <a:txBody>
                    <a:bodyPr/>
                    <a:lstStyle/>
                    <a:p>
                      <a:r>
                        <a:rPr lang="es-ES" sz="1400" dirty="0"/>
                        <a:t>LARGO(Texto)</a:t>
                      </a:r>
                    </a:p>
                  </a:txBody>
                  <a:tcPr/>
                </a:tc>
                <a:tc>
                  <a:txBody>
                    <a:bodyPr/>
                    <a:lstStyle/>
                    <a:p>
                      <a:r>
                        <a:rPr lang="es-ES" sz="1400" dirty="0"/>
                        <a:t>Devuelve el numero de caracteres de una cadena de texto</a:t>
                      </a:r>
                    </a:p>
                  </a:txBody>
                  <a:tcPr/>
                </a:tc>
                <a:extLst>
                  <a:ext uri="{0D108BD9-81ED-4DB2-BD59-A6C34878D82A}">
                    <a16:rowId xmlns:a16="http://schemas.microsoft.com/office/drawing/2014/main" val="535578098"/>
                  </a:ext>
                </a:extLst>
              </a:tr>
              <a:tr h="306000">
                <a:tc>
                  <a:txBody>
                    <a:bodyPr/>
                    <a:lstStyle/>
                    <a:p>
                      <a:r>
                        <a:rPr lang="es-ES" sz="1400" dirty="0"/>
                        <a:t>SUSTITUIR(</a:t>
                      </a:r>
                      <a:r>
                        <a:rPr lang="es-ES" sz="1400" dirty="0" err="1"/>
                        <a:t>Texto;Texto_original;Texto_nuevo</a:t>
                      </a:r>
                      <a:r>
                        <a:rPr lang="es-ES" sz="1400" dirty="0"/>
                        <a:t>)</a:t>
                      </a:r>
                    </a:p>
                  </a:txBody>
                  <a:tcPr/>
                </a:tc>
                <a:tc>
                  <a:txBody>
                    <a:bodyPr/>
                    <a:lstStyle/>
                    <a:p>
                      <a:r>
                        <a:rPr lang="es-ES" sz="1400" dirty="0"/>
                        <a:t>Sustituye una cadena de texto, el texto original por el texto nuevo</a:t>
                      </a:r>
                    </a:p>
                  </a:txBody>
                  <a:tcPr/>
                </a:tc>
                <a:extLst>
                  <a:ext uri="{0D108BD9-81ED-4DB2-BD59-A6C34878D82A}">
                    <a16:rowId xmlns:a16="http://schemas.microsoft.com/office/drawing/2014/main" val="2437719024"/>
                  </a:ext>
                </a:extLst>
              </a:tr>
            </a:tbl>
          </a:graphicData>
        </a:graphic>
      </p:graphicFrame>
    </p:spTree>
    <p:extLst>
      <p:ext uri="{BB962C8B-B14F-4D97-AF65-F5344CB8AC3E}">
        <p14:creationId xmlns:p14="http://schemas.microsoft.com/office/powerpoint/2010/main" val="1226628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CB1041-B8F4-4D91-9022-FA9D02E8D2F7}"/>
              </a:ext>
            </a:extLst>
          </p:cNvPr>
          <p:cNvSpPr>
            <a:spLocks noGrp="1"/>
          </p:cNvSpPr>
          <p:nvPr>
            <p:ph type="title"/>
          </p:nvPr>
        </p:nvSpPr>
        <p:spPr/>
        <p:txBody>
          <a:bodyPr/>
          <a:lstStyle/>
          <a:p>
            <a:r>
              <a:rPr lang="es-ES" dirty="0"/>
              <a:t>Principales funciones de EXCEL</a:t>
            </a:r>
          </a:p>
        </p:txBody>
      </p:sp>
      <p:graphicFrame>
        <p:nvGraphicFramePr>
          <p:cNvPr id="4" name="Marcador de contenido 3">
            <a:extLst>
              <a:ext uri="{FF2B5EF4-FFF2-40B4-BE49-F238E27FC236}">
                <a16:creationId xmlns:a16="http://schemas.microsoft.com/office/drawing/2014/main" id="{E23C89B6-181C-4B2F-B8E3-2AA9ECA10121}"/>
              </a:ext>
            </a:extLst>
          </p:cNvPr>
          <p:cNvGraphicFramePr>
            <a:graphicFrameLocks noGrp="1"/>
          </p:cNvGraphicFramePr>
          <p:nvPr>
            <p:ph idx="1"/>
            <p:extLst>
              <p:ext uri="{D42A27DB-BD31-4B8C-83A1-F6EECF244321}">
                <p14:modId xmlns:p14="http://schemas.microsoft.com/office/powerpoint/2010/main" val="871838034"/>
              </p:ext>
            </p:extLst>
          </p:nvPr>
        </p:nvGraphicFramePr>
        <p:xfrm>
          <a:off x="1096962" y="1846263"/>
          <a:ext cx="10017762" cy="2843320"/>
        </p:xfrm>
        <a:graphic>
          <a:graphicData uri="http://schemas.openxmlformats.org/drawingml/2006/table">
            <a:tbl>
              <a:tblPr firstRow="1" bandRow="1">
                <a:tableStyleId>{5C22544A-7EE6-4342-B048-85BDC9FD1C3A}</a:tableStyleId>
              </a:tblPr>
              <a:tblGrid>
                <a:gridCol w="2520000">
                  <a:extLst>
                    <a:ext uri="{9D8B030D-6E8A-4147-A177-3AD203B41FA5}">
                      <a16:colId xmlns:a16="http://schemas.microsoft.com/office/drawing/2014/main" val="3099565246"/>
                    </a:ext>
                  </a:extLst>
                </a:gridCol>
                <a:gridCol w="7497762">
                  <a:extLst>
                    <a:ext uri="{9D8B030D-6E8A-4147-A177-3AD203B41FA5}">
                      <a16:colId xmlns:a16="http://schemas.microsoft.com/office/drawing/2014/main" val="2314031777"/>
                    </a:ext>
                  </a:extLst>
                </a:gridCol>
              </a:tblGrid>
              <a:tr h="370840">
                <a:tc gridSpan="2">
                  <a:txBody>
                    <a:bodyPr/>
                    <a:lstStyle/>
                    <a:p>
                      <a:pPr algn="ctr"/>
                      <a:r>
                        <a:rPr lang="es-ES" dirty="0"/>
                        <a:t>LÓGICAS</a:t>
                      </a:r>
                    </a:p>
                  </a:txBody>
                  <a:tcPr/>
                </a:tc>
                <a:tc hMerge="1">
                  <a:txBody>
                    <a:bodyPr/>
                    <a:lstStyle/>
                    <a:p>
                      <a:pPr algn="ctr"/>
                      <a:endParaRPr lang="es-ES" dirty="0"/>
                    </a:p>
                  </a:txBody>
                  <a:tcPr/>
                </a:tc>
                <a:extLst>
                  <a:ext uri="{0D108BD9-81ED-4DB2-BD59-A6C34878D82A}">
                    <a16:rowId xmlns:a16="http://schemas.microsoft.com/office/drawing/2014/main" val="270376123"/>
                  </a:ext>
                </a:extLst>
              </a:tr>
              <a:tr h="306000">
                <a:tc>
                  <a:txBody>
                    <a:bodyPr/>
                    <a:lstStyle/>
                    <a:p>
                      <a:r>
                        <a:rPr lang="es-ES" sz="1400" dirty="0"/>
                        <a:t>FALSO()</a:t>
                      </a:r>
                    </a:p>
                  </a:txBody>
                  <a:tcPr/>
                </a:tc>
                <a:tc>
                  <a:txBody>
                    <a:bodyPr/>
                    <a:lstStyle/>
                    <a:p>
                      <a:r>
                        <a:rPr lang="es-ES" sz="1400" dirty="0"/>
                        <a:t>Devuelve el valor lógico FALSO</a:t>
                      </a:r>
                    </a:p>
                  </a:txBody>
                  <a:tcPr/>
                </a:tc>
                <a:extLst>
                  <a:ext uri="{0D108BD9-81ED-4DB2-BD59-A6C34878D82A}">
                    <a16:rowId xmlns:a16="http://schemas.microsoft.com/office/drawing/2014/main" val="681996427"/>
                  </a:ext>
                </a:extLst>
              </a:tr>
              <a:tr h="306000">
                <a:tc>
                  <a:txBody>
                    <a:bodyPr/>
                    <a:lstStyle/>
                    <a:p>
                      <a:r>
                        <a:rPr lang="es-ES" sz="1400" dirty="0"/>
                        <a:t>NO(valor lógico)</a:t>
                      </a:r>
                    </a:p>
                  </a:txBody>
                  <a:tcPr/>
                </a:tc>
                <a:tc>
                  <a:txBody>
                    <a:bodyPr/>
                    <a:lstStyle/>
                    <a:p>
                      <a:r>
                        <a:rPr lang="es-ES" sz="1400" dirty="0"/>
                        <a:t>Cambia el VERDADERO por FALSO y viceversa.</a:t>
                      </a:r>
                    </a:p>
                  </a:txBody>
                  <a:tcPr/>
                </a:tc>
                <a:extLst>
                  <a:ext uri="{0D108BD9-81ED-4DB2-BD59-A6C34878D82A}">
                    <a16:rowId xmlns:a16="http://schemas.microsoft.com/office/drawing/2014/main" val="1583607085"/>
                  </a:ext>
                </a:extLst>
              </a:tr>
              <a:tr h="306000">
                <a:tc>
                  <a:txBody>
                    <a:bodyPr/>
                    <a:lstStyle/>
                    <a:p>
                      <a:r>
                        <a:rPr lang="es-ES" sz="1400" dirty="0"/>
                        <a:t>O(Valor logico1; …)</a:t>
                      </a:r>
                    </a:p>
                  </a:txBody>
                  <a:tcPr/>
                </a:tc>
                <a:tc>
                  <a:txBody>
                    <a:bodyPr/>
                    <a:lstStyle/>
                    <a:p>
                      <a:r>
                        <a:rPr lang="es-ES" sz="1400" dirty="0"/>
                        <a:t>Comprueba si algún valor ´lógico es verdadero y devuelve VERDADERO, en caso contrario devuelve FALSO</a:t>
                      </a:r>
                    </a:p>
                  </a:txBody>
                  <a:tcPr/>
                </a:tc>
                <a:extLst>
                  <a:ext uri="{0D108BD9-81ED-4DB2-BD59-A6C34878D82A}">
                    <a16:rowId xmlns:a16="http://schemas.microsoft.com/office/drawing/2014/main" val="3357570184"/>
                  </a:ext>
                </a:extLst>
              </a:tr>
              <a:tr h="306000">
                <a:tc>
                  <a:txBody>
                    <a:bodyPr/>
                    <a:lstStyle/>
                    <a:p>
                      <a:r>
                        <a:rPr lang="es-ES" sz="1400" dirty="0"/>
                        <a:t>SI(</a:t>
                      </a:r>
                      <a:r>
                        <a:rPr lang="es-ES" sz="1400" dirty="0" err="1"/>
                        <a:t>Prueba_lógica;valor_si_verdadero;valor_si_falso</a:t>
                      </a:r>
                      <a:r>
                        <a:rPr lang="es-ES" sz="1400" dirty="0"/>
                        <a:t>)</a:t>
                      </a:r>
                    </a:p>
                  </a:txBody>
                  <a:tcPr/>
                </a:tc>
                <a:tc>
                  <a:txBody>
                    <a:bodyPr/>
                    <a:lstStyle/>
                    <a:p>
                      <a:r>
                        <a:rPr lang="es-ES" sz="1400" dirty="0"/>
                        <a:t>Devuelve un valor si la condición especificada es VERDADERO y otro valor si dicho argumento es FALSO</a:t>
                      </a:r>
                    </a:p>
                  </a:txBody>
                  <a:tcPr/>
                </a:tc>
                <a:extLst>
                  <a:ext uri="{0D108BD9-81ED-4DB2-BD59-A6C34878D82A}">
                    <a16:rowId xmlns:a16="http://schemas.microsoft.com/office/drawing/2014/main" val="2806678880"/>
                  </a:ext>
                </a:extLst>
              </a:tr>
              <a:tr h="306000">
                <a:tc>
                  <a:txBody>
                    <a:bodyPr/>
                    <a:lstStyle/>
                    <a:p>
                      <a:r>
                        <a:rPr lang="es-ES" sz="1400" dirty="0"/>
                        <a:t>VERDADERO()</a:t>
                      </a:r>
                    </a:p>
                  </a:txBody>
                  <a:tcPr/>
                </a:tc>
                <a:tc>
                  <a:txBody>
                    <a:bodyPr/>
                    <a:lstStyle/>
                    <a:p>
                      <a:r>
                        <a:rPr lang="es-ES" sz="1400" dirty="0"/>
                        <a:t>Devuelve el valor lógico VERDADERO</a:t>
                      </a:r>
                    </a:p>
                  </a:txBody>
                  <a:tcPr/>
                </a:tc>
                <a:extLst>
                  <a:ext uri="{0D108BD9-81ED-4DB2-BD59-A6C34878D82A}">
                    <a16:rowId xmlns:a16="http://schemas.microsoft.com/office/drawing/2014/main" val="535578098"/>
                  </a:ext>
                </a:extLst>
              </a:tr>
              <a:tr h="306000">
                <a:tc>
                  <a:txBody>
                    <a:bodyPr/>
                    <a:lstStyle/>
                    <a:p>
                      <a:r>
                        <a:rPr lang="es-ES" sz="1400" dirty="0"/>
                        <a:t>Y(Valor_logico1;…)</a:t>
                      </a:r>
                    </a:p>
                  </a:txBody>
                  <a:tcPr/>
                </a:tc>
                <a:tc>
                  <a:txBody>
                    <a:bodyPr/>
                    <a:lstStyle/>
                    <a:p>
                      <a:r>
                        <a:rPr lang="es-ES" sz="1400" dirty="0"/>
                        <a:t>Devuelve VERDADERO si todos los argumentos son VERDADERO; Devuelve FALSO si uno o mas argumentos son FALSO</a:t>
                      </a:r>
                    </a:p>
                  </a:txBody>
                  <a:tcPr/>
                </a:tc>
                <a:extLst>
                  <a:ext uri="{0D108BD9-81ED-4DB2-BD59-A6C34878D82A}">
                    <a16:rowId xmlns:a16="http://schemas.microsoft.com/office/drawing/2014/main" val="2437719024"/>
                  </a:ext>
                </a:extLst>
              </a:tr>
            </a:tbl>
          </a:graphicData>
        </a:graphic>
      </p:graphicFrame>
    </p:spTree>
    <p:extLst>
      <p:ext uri="{BB962C8B-B14F-4D97-AF65-F5344CB8AC3E}">
        <p14:creationId xmlns:p14="http://schemas.microsoft.com/office/powerpoint/2010/main" val="1818710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CB1041-B8F4-4D91-9022-FA9D02E8D2F7}"/>
              </a:ext>
            </a:extLst>
          </p:cNvPr>
          <p:cNvSpPr>
            <a:spLocks noGrp="1"/>
          </p:cNvSpPr>
          <p:nvPr>
            <p:ph type="title"/>
          </p:nvPr>
        </p:nvSpPr>
        <p:spPr/>
        <p:txBody>
          <a:bodyPr/>
          <a:lstStyle/>
          <a:p>
            <a:r>
              <a:rPr lang="es-ES" dirty="0"/>
              <a:t>Principales funciones de EXCEL</a:t>
            </a:r>
          </a:p>
        </p:txBody>
      </p:sp>
      <p:graphicFrame>
        <p:nvGraphicFramePr>
          <p:cNvPr id="4" name="Marcador de contenido 3">
            <a:extLst>
              <a:ext uri="{FF2B5EF4-FFF2-40B4-BE49-F238E27FC236}">
                <a16:creationId xmlns:a16="http://schemas.microsoft.com/office/drawing/2014/main" id="{E23C89B6-181C-4B2F-B8E3-2AA9ECA10121}"/>
              </a:ext>
            </a:extLst>
          </p:cNvPr>
          <p:cNvGraphicFramePr>
            <a:graphicFrameLocks noGrp="1"/>
          </p:cNvGraphicFramePr>
          <p:nvPr>
            <p:ph idx="1"/>
            <p:extLst>
              <p:ext uri="{D42A27DB-BD31-4B8C-83A1-F6EECF244321}">
                <p14:modId xmlns:p14="http://schemas.microsoft.com/office/powerpoint/2010/main" val="948132620"/>
              </p:ext>
            </p:extLst>
          </p:nvPr>
        </p:nvGraphicFramePr>
        <p:xfrm>
          <a:off x="1096962" y="1846263"/>
          <a:ext cx="10017762" cy="1288840"/>
        </p:xfrm>
        <a:graphic>
          <a:graphicData uri="http://schemas.openxmlformats.org/drawingml/2006/table">
            <a:tbl>
              <a:tblPr firstRow="1" bandRow="1">
                <a:tableStyleId>{5C22544A-7EE6-4342-B048-85BDC9FD1C3A}</a:tableStyleId>
              </a:tblPr>
              <a:tblGrid>
                <a:gridCol w="2520000">
                  <a:extLst>
                    <a:ext uri="{9D8B030D-6E8A-4147-A177-3AD203B41FA5}">
                      <a16:colId xmlns:a16="http://schemas.microsoft.com/office/drawing/2014/main" val="3099565246"/>
                    </a:ext>
                  </a:extLst>
                </a:gridCol>
                <a:gridCol w="7497762">
                  <a:extLst>
                    <a:ext uri="{9D8B030D-6E8A-4147-A177-3AD203B41FA5}">
                      <a16:colId xmlns:a16="http://schemas.microsoft.com/office/drawing/2014/main" val="2314031777"/>
                    </a:ext>
                  </a:extLst>
                </a:gridCol>
              </a:tblGrid>
              <a:tr h="370840">
                <a:tc gridSpan="2">
                  <a:txBody>
                    <a:bodyPr/>
                    <a:lstStyle/>
                    <a:p>
                      <a:pPr algn="ctr"/>
                      <a:r>
                        <a:rPr lang="es-ES" dirty="0"/>
                        <a:t>INFORMACION</a:t>
                      </a:r>
                    </a:p>
                  </a:txBody>
                  <a:tcPr/>
                </a:tc>
                <a:tc hMerge="1">
                  <a:txBody>
                    <a:bodyPr/>
                    <a:lstStyle/>
                    <a:p>
                      <a:pPr algn="ctr"/>
                      <a:endParaRPr lang="es-ES" dirty="0"/>
                    </a:p>
                  </a:txBody>
                  <a:tcPr/>
                </a:tc>
                <a:extLst>
                  <a:ext uri="{0D108BD9-81ED-4DB2-BD59-A6C34878D82A}">
                    <a16:rowId xmlns:a16="http://schemas.microsoft.com/office/drawing/2014/main" val="270376123"/>
                  </a:ext>
                </a:extLst>
              </a:tr>
              <a:tr h="306000">
                <a:tc>
                  <a:txBody>
                    <a:bodyPr/>
                    <a:lstStyle/>
                    <a:p>
                      <a:r>
                        <a:rPr lang="es-ES" sz="1400" dirty="0"/>
                        <a:t>ESBLANCO(valor)</a:t>
                      </a:r>
                    </a:p>
                  </a:txBody>
                  <a:tcPr/>
                </a:tc>
                <a:tc>
                  <a:txBody>
                    <a:bodyPr/>
                    <a:lstStyle/>
                    <a:p>
                      <a:r>
                        <a:rPr lang="es-ES" sz="1400" dirty="0"/>
                        <a:t>Comprueba si una celda esta vacía o no</a:t>
                      </a:r>
                    </a:p>
                  </a:txBody>
                  <a:tcPr/>
                </a:tc>
                <a:extLst>
                  <a:ext uri="{0D108BD9-81ED-4DB2-BD59-A6C34878D82A}">
                    <a16:rowId xmlns:a16="http://schemas.microsoft.com/office/drawing/2014/main" val="681996427"/>
                  </a:ext>
                </a:extLst>
              </a:tr>
              <a:tr h="306000">
                <a:tc>
                  <a:txBody>
                    <a:bodyPr/>
                    <a:lstStyle/>
                    <a:p>
                      <a:r>
                        <a:rPr lang="es-ES" sz="1400" dirty="0"/>
                        <a:t>ESNUMERO(valor)</a:t>
                      </a:r>
                    </a:p>
                  </a:txBody>
                  <a:tcPr/>
                </a:tc>
                <a:tc>
                  <a:txBody>
                    <a:bodyPr/>
                    <a:lstStyle/>
                    <a:p>
                      <a:r>
                        <a:rPr lang="es-ES" sz="1400" dirty="0"/>
                        <a:t>Comprueba su un valor es numérico o no</a:t>
                      </a:r>
                    </a:p>
                  </a:txBody>
                  <a:tcPr/>
                </a:tc>
                <a:extLst>
                  <a:ext uri="{0D108BD9-81ED-4DB2-BD59-A6C34878D82A}">
                    <a16:rowId xmlns:a16="http://schemas.microsoft.com/office/drawing/2014/main" val="1583607085"/>
                  </a:ext>
                </a:extLst>
              </a:tr>
              <a:tr h="306000">
                <a:tc>
                  <a:txBody>
                    <a:bodyPr/>
                    <a:lstStyle/>
                    <a:p>
                      <a:r>
                        <a:rPr lang="es-ES" sz="1400" dirty="0"/>
                        <a:t>ESTEXTO(Valor)</a:t>
                      </a:r>
                    </a:p>
                  </a:txBody>
                  <a:tcPr/>
                </a:tc>
                <a:tc>
                  <a:txBody>
                    <a:bodyPr/>
                    <a:lstStyle/>
                    <a:p>
                      <a:r>
                        <a:rPr lang="es-ES" sz="1400" dirty="0"/>
                        <a:t>Comprueba si un valor es texto o no</a:t>
                      </a:r>
                    </a:p>
                  </a:txBody>
                  <a:tcPr/>
                </a:tc>
                <a:extLst>
                  <a:ext uri="{0D108BD9-81ED-4DB2-BD59-A6C34878D82A}">
                    <a16:rowId xmlns:a16="http://schemas.microsoft.com/office/drawing/2014/main" val="3357570184"/>
                  </a:ext>
                </a:extLst>
              </a:tr>
            </a:tbl>
          </a:graphicData>
        </a:graphic>
      </p:graphicFrame>
    </p:spTree>
    <p:extLst>
      <p:ext uri="{BB962C8B-B14F-4D97-AF65-F5344CB8AC3E}">
        <p14:creationId xmlns:p14="http://schemas.microsoft.com/office/powerpoint/2010/main" val="718554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CB1041-B8F4-4D91-9022-FA9D02E8D2F7}"/>
              </a:ext>
            </a:extLst>
          </p:cNvPr>
          <p:cNvSpPr>
            <a:spLocks noGrp="1"/>
          </p:cNvSpPr>
          <p:nvPr>
            <p:ph type="title"/>
          </p:nvPr>
        </p:nvSpPr>
        <p:spPr/>
        <p:txBody>
          <a:bodyPr/>
          <a:lstStyle/>
          <a:p>
            <a:r>
              <a:rPr lang="es-ES" dirty="0"/>
              <a:t>Principales funciones de EXCEL</a:t>
            </a:r>
          </a:p>
        </p:txBody>
      </p:sp>
      <p:graphicFrame>
        <p:nvGraphicFramePr>
          <p:cNvPr id="4" name="Marcador de contenido 3">
            <a:extLst>
              <a:ext uri="{FF2B5EF4-FFF2-40B4-BE49-F238E27FC236}">
                <a16:creationId xmlns:a16="http://schemas.microsoft.com/office/drawing/2014/main" id="{E23C89B6-181C-4B2F-B8E3-2AA9ECA10121}"/>
              </a:ext>
            </a:extLst>
          </p:cNvPr>
          <p:cNvGraphicFramePr>
            <a:graphicFrameLocks noGrp="1"/>
          </p:cNvGraphicFramePr>
          <p:nvPr>
            <p:ph idx="1"/>
            <p:extLst>
              <p:ext uri="{D42A27DB-BD31-4B8C-83A1-F6EECF244321}">
                <p14:modId xmlns:p14="http://schemas.microsoft.com/office/powerpoint/2010/main" val="4021165113"/>
              </p:ext>
            </p:extLst>
          </p:nvPr>
        </p:nvGraphicFramePr>
        <p:xfrm>
          <a:off x="1096962" y="1846263"/>
          <a:ext cx="10017762" cy="4397800"/>
        </p:xfrm>
        <a:graphic>
          <a:graphicData uri="http://schemas.openxmlformats.org/drawingml/2006/table">
            <a:tbl>
              <a:tblPr firstRow="1" bandRow="1">
                <a:tableStyleId>{5C22544A-7EE6-4342-B048-85BDC9FD1C3A}</a:tableStyleId>
              </a:tblPr>
              <a:tblGrid>
                <a:gridCol w="2520000">
                  <a:extLst>
                    <a:ext uri="{9D8B030D-6E8A-4147-A177-3AD203B41FA5}">
                      <a16:colId xmlns:a16="http://schemas.microsoft.com/office/drawing/2014/main" val="3099565246"/>
                    </a:ext>
                  </a:extLst>
                </a:gridCol>
                <a:gridCol w="7497762">
                  <a:extLst>
                    <a:ext uri="{9D8B030D-6E8A-4147-A177-3AD203B41FA5}">
                      <a16:colId xmlns:a16="http://schemas.microsoft.com/office/drawing/2014/main" val="2314031777"/>
                    </a:ext>
                  </a:extLst>
                </a:gridCol>
              </a:tblGrid>
              <a:tr h="370840">
                <a:tc gridSpan="2">
                  <a:txBody>
                    <a:bodyPr/>
                    <a:lstStyle/>
                    <a:p>
                      <a:pPr algn="ctr"/>
                      <a:r>
                        <a:rPr lang="es-ES" dirty="0"/>
                        <a:t>FINANCIERAS</a:t>
                      </a:r>
                    </a:p>
                  </a:txBody>
                  <a:tcPr/>
                </a:tc>
                <a:tc hMerge="1">
                  <a:txBody>
                    <a:bodyPr/>
                    <a:lstStyle/>
                    <a:p>
                      <a:pPr algn="ctr"/>
                      <a:endParaRPr lang="es-ES" dirty="0"/>
                    </a:p>
                  </a:txBody>
                  <a:tcPr/>
                </a:tc>
                <a:extLst>
                  <a:ext uri="{0D108BD9-81ED-4DB2-BD59-A6C34878D82A}">
                    <a16:rowId xmlns:a16="http://schemas.microsoft.com/office/drawing/2014/main" val="270376123"/>
                  </a:ext>
                </a:extLst>
              </a:tr>
              <a:tr h="306000">
                <a:tc>
                  <a:txBody>
                    <a:bodyPr/>
                    <a:lstStyle/>
                    <a:p>
                      <a:r>
                        <a:rPr lang="es-ES" sz="1400" dirty="0"/>
                        <a:t>PAGO(</a:t>
                      </a:r>
                      <a:r>
                        <a:rPr lang="es-ES" sz="1400" dirty="0" err="1"/>
                        <a:t>tasa,nper;va</a:t>
                      </a:r>
                      <a:r>
                        <a:rPr lang="es-ES" sz="1400" dirty="0"/>
                        <a:t>;[</a:t>
                      </a:r>
                      <a:r>
                        <a:rPr lang="es-ES" sz="1400" dirty="0" err="1"/>
                        <a:t>vf</a:t>
                      </a:r>
                      <a:r>
                        <a:rPr lang="es-ES" sz="1400" dirty="0"/>
                        <a:t>];[tipo])</a:t>
                      </a:r>
                    </a:p>
                  </a:txBody>
                  <a:tcPr/>
                </a:tc>
                <a:tc>
                  <a:txBody>
                    <a:bodyPr/>
                    <a:lstStyle/>
                    <a:p>
                      <a:r>
                        <a:rPr lang="es-ES" sz="1400" dirty="0"/>
                        <a:t>Calculas el pago de un préstamo basado en pagos y tasa de interés constantes.</a:t>
                      </a:r>
                    </a:p>
                  </a:txBody>
                  <a:tcPr/>
                </a:tc>
                <a:extLst>
                  <a:ext uri="{0D108BD9-81ED-4DB2-BD59-A6C34878D82A}">
                    <a16:rowId xmlns:a16="http://schemas.microsoft.com/office/drawing/2014/main" val="681996427"/>
                  </a:ext>
                </a:extLst>
              </a:tr>
              <a:tr h="306000">
                <a:tc>
                  <a:txBody>
                    <a:bodyPr/>
                    <a:lstStyle/>
                    <a:p>
                      <a:r>
                        <a:rPr lang="es-ES" sz="1400" dirty="0"/>
                        <a:t>PAGOINT(</a:t>
                      </a:r>
                      <a:r>
                        <a:rPr lang="es-ES" sz="1400" dirty="0" err="1"/>
                        <a:t>tasa;periodo;nper;va</a:t>
                      </a:r>
                      <a:r>
                        <a:rPr lang="es-ES" sz="1400" dirty="0"/>
                        <a:t>;[</a:t>
                      </a:r>
                      <a:r>
                        <a:rPr lang="es-ES" sz="1400" dirty="0" err="1"/>
                        <a:t>vf</a:t>
                      </a:r>
                      <a:r>
                        <a:rPr lang="es-ES" sz="1400" dirty="0"/>
                        <a:t>];[tipo])</a:t>
                      </a:r>
                    </a:p>
                  </a:txBody>
                  <a:tcPr/>
                </a:tc>
                <a:tc>
                  <a:txBody>
                    <a:bodyPr/>
                    <a:lstStyle/>
                    <a:p>
                      <a:r>
                        <a:rPr lang="es-ES" sz="1400" dirty="0"/>
                        <a:t>Devuelve el interés pagado por una inversión durante un periodo determinado, basado en pagos periódicos y constantes y una tasa de interés constante</a:t>
                      </a:r>
                    </a:p>
                  </a:txBody>
                  <a:tcPr/>
                </a:tc>
                <a:extLst>
                  <a:ext uri="{0D108BD9-81ED-4DB2-BD59-A6C34878D82A}">
                    <a16:rowId xmlns:a16="http://schemas.microsoft.com/office/drawing/2014/main" val="1583607085"/>
                  </a:ext>
                </a:extLst>
              </a:tr>
              <a:tr h="306000">
                <a:tc>
                  <a:txBody>
                    <a:bodyPr/>
                    <a:lstStyle/>
                    <a:p>
                      <a:r>
                        <a:rPr lang="es-ES" sz="1400" dirty="0"/>
                        <a:t>PAGOPRIN(</a:t>
                      </a:r>
                      <a:r>
                        <a:rPr lang="es-ES" sz="1400" dirty="0" err="1"/>
                        <a:t>tasa;periodo;nper</a:t>
                      </a:r>
                      <a:r>
                        <a:rPr lang="es-ES" sz="1400" dirty="0"/>
                        <a:t>;[</a:t>
                      </a:r>
                      <a:r>
                        <a:rPr lang="es-ES" sz="1400" dirty="0" err="1"/>
                        <a:t>vf</a:t>
                      </a:r>
                      <a:r>
                        <a:rPr lang="es-ES" sz="1400" dirty="0"/>
                        <a:t>];[tipo])</a:t>
                      </a:r>
                    </a:p>
                  </a:txBody>
                  <a:tcPr/>
                </a:tc>
                <a:tc>
                  <a:txBody>
                    <a:bodyPr/>
                    <a:lstStyle/>
                    <a:p>
                      <a:r>
                        <a:rPr lang="es-ES" sz="1400" dirty="0"/>
                        <a:t>Devuelve el pago del capital de una inversión determinada, basado en pagos periódicos y constantes y una tasa de interés constante</a:t>
                      </a:r>
                    </a:p>
                  </a:txBody>
                  <a:tcPr/>
                </a:tc>
                <a:extLst>
                  <a:ext uri="{0D108BD9-81ED-4DB2-BD59-A6C34878D82A}">
                    <a16:rowId xmlns:a16="http://schemas.microsoft.com/office/drawing/2014/main" val="3357570184"/>
                  </a:ext>
                </a:extLst>
              </a:tr>
              <a:tr h="306000">
                <a:tc>
                  <a:txBody>
                    <a:bodyPr/>
                    <a:lstStyle/>
                    <a:p>
                      <a:r>
                        <a:rPr lang="es-ES" sz="1400" dirty="0"/>
                        <a:t>SLN(</a:t>
                      </a:r>
                      <a:r>
                        <a:rPr lang="es-ES" sz="1400" dirty="0" err="1"/>
                        <a:t>costo;valor_residual;vida</a:t>
                      </a:r>
                      <a:r>
                        <a:rPr lang="es-ES" sz="1400" dirty="0"/>
                        <a:t>)</a:t>
                      </a:r>
                    </a:p>
                  </a:txBody>
                  <a:tcPr/>
                </a:tc>
                <a:tc>
                  <a:txBody>
                    <a:bodyPr/>
                    <a:lstStyle/>
                    <a:p>
                      <a:r>
                        <a:rPr lang="es-ES" sz="1400" dirty="0"/>
                        <a:t>Devuelve la depreciación por método de anualidades de un activo durante un periodo especifico</a:t>
                      </a:r>
                    </a:p>
                  </a:txBody>
                  <a:tcPr/>
                </a:tc>
                <a:extLst>
                  <a:ext uri="{0D108BD9-81ED-4DB2-BD59-A6C34878D82A}">
                    <a16:rowId xmlns:a16="http://schemas.microsoft.com/office/drawing/2014/main" val="1282318525"/>
                  </a:ext>
                </a:extLst>
              </a:tr>
              <a:tr h="306000">
                <a:tc>
                  <a:txBody>
                    <a:bodyPr/>
                    <a:lstStyle/>
                    <a:p>
                      <a:r>
                        <a:rPr lang="es-ES" sz="1400" dirty="0"/>
                        <a:t>TASA(</a:t>
                      </a:r>
                      <a:r>
                        <a:rPr lang="es-ES" sz="1400" dirty="0" err="1"/>
                        <a:t>nper;pago;va</a:t>
                      </a:r>
                      <a:r>
                        <a:rPr lang="es-ES" sz="1400" dirty="0"/>
                        <a:t>;[</a:t>
                      </a:r>
                      <a:r>
                        <a:rPr lang="es-ES" sz="1400" dirty="0" err="1"/>
                        <a:t>vf</a:t>
                      </a:r>
                      <a:r>
                        <a:rPr lang="es-ES" sz="1400" dirty="0"/>
                        <a:t>];[tipo];[estimar])</a:t>
                      </a:r>
                    </a:p>
                  </a:txBody>
                  <a:tcPr/>
                </a:tc>
                <a:tc>
                  <a:txBody>
                    <a:bodyPr/>
                    <a:lstStyle/>
                    <a:p>
                      <a:r>
                        <a:rPr lang="es-ES" sz="1400" dirty="0"/>
                        <a:t>Devuelve la tasa de interés por periodo de un préstamo o inversión</a:t>
                      </a:r>
                    </a:p>
                  </a:txBody>
                  <a:tcPr/>
                </a:tc>
                <a:extLst>
                  <a:ext uri="{0D108BD9-81ED-4DB2-BD59-A6C34878D82A}">
                    <a16:rowId xmlns:a16="http://schemas.microsoft.com/office/drawing/2014/main" val="3151032697"/>
                  </a:ext>
                </a:extLst>
              </a:tr>
              <a:tr h="306000">
                <a:tc>
                  <a:txBody>
                    <a:bodyPr/>
                    <a:lstStyle/>
                    <a:p>
                      <a:r>
                        <a:rPr lang="es-ES" sz="1400" dirty="0"/>
                        <a:t>TIR(valores;[estimar])</a:t>
                      </a:r>
                    </a:p>
                  </a:txBody>
                  <a:tcPr/>
                </a:tc>
                <a:tc>
                  <a:txBody>
                    <a:bodyPr/>
                    <a:lstStyle/>
                    <a:p>
                      <a:r>
                        <a:rPr lang="es-ES" sz="1400" dirty="0"/>
                        <a:t>Devuelve la tasa interna de retorno de una inversión para una serie de valores en efectivo</a:t>
                      </a:r>
                    </a:p>
                  </a:txBody>
                  <a:tcPr/>
                </a:tc>
                <a:extLst>
                  <a:ext uri="{0D108BD9-81ED-4DB2-BD59-A6C34878D82A}">
                    <a16:rowId xmlns:a16="http://schemas.microsoft.com/office/drawing/2014/main" val="3242907729"/>
                  </a:ext>
                </a:extLst>
              </a:tr>
              <a:tr h="306000">
                <a:tc>
                  <a:txBody>
                    <a:bodyPr/>
                    <a:lstStyle/>
                    <a:p>
                      <a:r>
                        <a:rPr lang="es-ES" sz="1400" dirty="0"/>
                        <a:t>VA(</a:t>
                      </a:r>
                      <a:r>
                        <a:rPr lang="es-ES" sz="1400" dirty="0" err="1"/>
                        <a:t>tasa;nper;pago</a:t>
                      </a:r>
                      <a:r>
                        <a:rPr lang="es-ES" sz="1400" dirty="0"/>
                        <a:t>;[</a:t>
                      </a:r>
                      <a:r>
                        <a:rPr lang="es-ES" sz="1400" dirty="0" err="1"/>
                        <a:t>vf</a:t>
                      </a:r>
                      <a:r>
                        <a:rPr lang="es-ES" sz="1400" dirty="0"/>
                        <a:t>];[tipo])</a:t>
                      </a:r>
                    </a:p>
                  </a:txBody>
                  <a:tcPr/>
                </a:tc>
                <a:tc>
                  <a:txBody>
                    <a:bodyPr/>
                    <a:lstStyle/>
                    <a:p>
                      <a:r>
                        <a:rPr lang="es-ES" sz="1400" dirty="0"/>
                        <a:t>Devuelve el valor presente de una inversión: la suma total del valor actual de una serie de pagos futuros</a:t>
                      </a:r>
                    </a:p>
                  </a:txBody>
                  <a:tcPr/>
                </a:tc>
                <a:extLst>
                  <a:ext uri="{0D108BD9-81ED-4DB2-BD59-A6C34878D82A}">
                    <a16:rowId xmlns:a16="http://schemas.microsoft.com/office/drawing/2014/main" val="3120269497"/>
                  </a:ext>
                </a:extLst>
              </a:tr>
              <a:tr h="306000">
                <a:tc>
                  <a:txBody>
                    <a:bodyPr/>
                    <a:lstStyle/>
                    <a:p>
                      <a:r>
                        <a:rPr lang="es-ES" sz="1400" dirty="0"/>
                        <a:t>VF(</a:t>
                      </a:r>
                      <a:r>
                        <a:rPr lang="es-ES" sz="1400" dirty="0" err="1"/>
                        <a:t>tasa;nper;pago</a:t>
                      </a:r>
                      <a:r>
                        <a:rPr lang="es-ES" sz="1400" dirty="0"/>
                        <a:t>;[va];[tipo])</a:t>
                      </a:r>
                    </a:p>
                  </a:txBody>
                  <a:tcPr/>
                </a:tc>
                <a:tc>
                  <a:txBody>
                    <a:bodyPr/>
                    <a:lstStyle/>
                    <a:p>
                      <a:r>
                        <a:rPr lang="es-ES" sz="1400" dirty="0"/>
                        <a:t>Devuelve el valor futuro de una inversión basado en pagos periódicos y constantes, y una tasa de interés también constantes</a:t>
                      </a:r>
                    </a:p>
                  </a:txBody>
                  <a:tcPr/>
                </a:tc>
                <a:extLst>
                  <a:ext uri="{0D108BD9-81ED-4DB2-BD59-A6C34878D82A}">
                    <a16:rowId xmlns:a16="http://schemas.microsoft.com/office/drawing/2014/main" val="776052898"/>
                  </a:ext>
                </a:extLst>
              </a:tr>
              <a:tr h="306000">
                <a:tc>
                  <a:txBody>
                    <a:bodyPr/>
                    <a:lstStyle/>
                    <a:p>
                      <a:r>
                        <a:rPr lang="es-ES" sz="1400" dirty="0"/>
                        <a:t>VNA(tasa;valor1;[valor2];…)</a:t>
                      </a:r>
                    </a:p>
                  </a:txBody>
                  <a:tcPr/>
                </a:tc>
                <a:tc>
                  <a:txBody>
                    <a:bodyPr/>
                    <a:lstStyle/>
                    <a:p>
                      <a:r>
                        <a:rPr lang="es-ES" sz="1400" dirty="0"/>
                        <a:t>Devuelve el valor neto presente de una inversión a partir de una tasa de descuento y una serie de pagos futuros</a:t>
                      </a:r>
                    </a:p>
                  </a:txBody>
                  <a:tcPr/>
                </a:tc>
                <a:extLst>
                  <a:ext uri="{0D108BD9-81ED-4DB2-BD59-A6C34878D82A}">
                    <a16:rowId xmlns:a16="http://schemas.microsoft.com/office/drawing/2014/main" val="277076988"/>
                  </a:ext>
                </a:extLst>
              </a:tr>
            </a:tbl>
          </a:graphicData>
        </a:graphic>
      </p:graphicFrame>
    </p:spTree>
    <p:extLst>
      <p:ext uri="{BB962C8B-B14F-4D97-AF65-F5344CB8AC3E}">
        <p14:creationId xmlns:p14="http://schemas.microsoft.com/office/powerpoint/2010/main" val="3031139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DB6DB3-1F51-4687-B57D-AC9E5D2C3C06}"/>
              </a:ext>
            </a:extLst>
          </p:cNvPr>
          <p:cNvSpPr>
            <a:spLocks noGrp="1"/>
          </p:cNvSpPr>
          <p:nvPr>
            <p:ph type="title"/>
          </p:nvPr>
        </p:nvSpPr>
        <p:spPr/>
        <p:txBody>
          <a:bodyPr/>
          <a:lstStyle/>
          <a:p>
            <a:r>
              <a:rPr lang="es-ES" dirty="0"/>
              <a:t>Gráficos</a:t>
            </a:r>
          </a:p>
        </p:txBody>
      </p:sp>
      <p:pic>
        <p:nvPicPr>
          <p:cNvPr id="4" name="Marcador de contenido 3">
            <a:extLst>
              <a:ext uri="{FF2B5EF4-FFF2-40B4-BE49-F238E27FC236}">
                <a16:creationId xmlns:a16="http://schemas.microsoft.com/office/drawing/2014/main" id="{2A7ABA14-5624-4EED-91A8-1EF6F229C864}"/>
              </a:ext>
            </a:extLst>
          </p:cNvPr>
          <p:cNvPicPr>
            <a:picLocks noGrp="1" noChangeAspect="1"/>
          </p:cNvPicPr>
          <p:nvPr>
            <p:ph idx="1"/>
          </p:nvPr>
        </p:nvPicPr>
        <p:blipFill>
          <a:blip r:embed="rId2"/>
          <a:stretch>
            <a:fillRect/>
          </a:stretch>
        </p:blipFill>
        <p:spPr>
          <a:xfrm>
            <a:off x="2010375" y="1846263"/>
            <a:ext cx="8231576" cy="4022725"/>
          </a:xfrm>
          <a:prstGeom prst="rect">
            <a:avLst/>
          </a:prstGeom>
        </p:spPr>
      </p:pic>
    </p:spTree>
    <p:extLst>
      <p:ext uri="{BB962C8B-B14F-4D97-AF65-F5344CB8AC3E}">
        <p14:creationId xmlns:p14="http://schemas.microsoft.com/office/powerpoint/2010/main" val="4148615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3BED22-CEBB-4BF6-9C65-CFAA5F66C264}"/>
              </a:ext>
            </a:extLst>
          </p:cNvPr>
          <p:cNvSpPr>
            <a:spLocks noGrp="1"/>
          </p:cNvSpPr>
          <p:nvPr>
            <p:ph type="title"/>
          </p:nvPr>
        </p:nvSpPr>
        <p:spPr/>
        <p:txBody>
          <a:bodyPr/>
          <a:lstStyle/>
          <a:p>
            <a:r>
              <a:rPr lang="es-ES" dirty="0"/>
              <a:t>Opciones avanzadas: Filtros</a:t>
            </a:r>
          </a:p>
        </p:txBody>
      </p:sp>
      <p:sp>
        <p:nvSpPr>
          <p:cNvPr id="3" name="Marcador de contenido 2">
            <a:extLst>
              <a:ext uri="{FF2B5EF4-FFF2-40B4-BE49-F238E27FC236}">
                <a16:creationId xmlns:a16="http://schemas.microsoft.com/office/drawing/2014/main" id="{5B6D9958-C659-47F0-96D2-6E795B5C01DB}"/>
              </a:ext>
            </a:extLst>
          </p:cNvPr>
          <p:cNvSpPr>
            <a:spLocks noGrp="1"/>
          </p:cNvSpPr>
          <p:nvPr>
            <p:ph idx="1"/>
          </p:nvPr>
        </p:nvSpPr>
        <p:spPr>
          <a:xfrm>
            <a:off x="1097280" y="1845734"/>
            <a:ext cx="6955038" cy="4023360"/>
          </a:xfrm>
        </p:spPr>
        <p:txBody>
          <a:bodyPr/>
          <a:lstStyle/>
          <a:p>
            <a:endParaRPr lang="es-ES" dirty="0"/>
          </a:p>
        </p:txBody>
      </p:sp>
      <p:pic>
        <p:nvPicPr>
          <p:cNvPr id="4" name="Imagen 3">
            <a:extLst>
              <a:ext uri="{FF2B5EF4-FFF2-40B4-BE49-F238E27FC236}">
                <a16:creationId xmlns:a16="http://schemas.microsoft.com/office/drawing/2014/main" id="{E6E60783-4299-4011-841C-B1A635280785}"/>
              </a:ext>
            </a:extLst>
          </p:cNvPr>
          <p:cNvPicPr>
            <a:picLocks noChangeAspect="1"/>
          </p:cNvPicPr>
          <p:nvPr/>
        </p:nvPicPr>
        <p:blipFill>
          <a:blip r:embed="rId2"/>
          <a:stretch>
            <a:fillRect/>
          </a:stretch>
        </p:blipFill>
        <p:spPr>
          <a:xfrm>
            <a:off x="1097280" y="2000039"/>
            <a:ext cx="3829050" cy="3714750"/>
          </a:xfrm>
          <a:prstGeom prst="rect">
            <a:avLst/>
          </a:prstGeom>
        </p:spPr>
      </p:pic>
      <p:pic>
        <p:nvPicPr>
          <p:cNvPr id="5" name="Imagen 4">
            <a:extLst>
              <a:ext uri="{FF2B5EF4-FFF2-40B4-BE49-F238E27FC236}">
                <a16:creationId xmlns:a16="http://schemas.microsoft.com/office/drawing/2014/main" id="{EA481637-CDE6-407B-A5A8-7A4D83FF6736}"/>
              </a:ext>
            </a:extLst>
          </p:cNvPr>
          <p:cNvPicPr>
            <a:picLocks noChangeAspect="1"/>
          </p:cNvPicPr>
          <p:nvPr/>
        </p:nvPicPr>
        <p:blipFill>
          <a:blip r:embed="rId3"/>
          <a:stretch>
            <a:fillRect/>
          </a:stretch>
        </p:blipFill>
        <p:spPr>
          <a:xfrm>
            <a:off x="5519931" y="1859069"/>
            <a:ext cx="5705475" cy="4010025"/>
          </a:xfrm>
          <a:prstGeom prst="rect">
            <a:avLst/>
          </a:prstGeom>
        </p:spPr>
      </p:pic>
    </p:spTree>
    <p:extLst>
      <p:ext uri="{BB962C8B-B14F-4D97-AF65-F5344CB8AC3E}">
        <p14:creationId xmlns:p14="http://schemas.microsoft.com/office/powerpoint/2010/main" val="771197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A353F2-830D-4150-AC1B-DE2427083E67}"/>
              </a:ext>
            </a:extLst>
          </p:cNvPr>
          <p:cNvSpPr>
            <a:spLocks noGrp="1"/>
          </p:cNvSpPr>
          <p:nvPr>
            <p:ph type="title"/>
          </p:nvPr>
        </p:nvSpPr>
        <p:spPr/>
        <p:txBody>
          <a:bodyPr/>
          <a:lstStyle/>
          <a:p>
            <a:r>
              <a:rPr lang="es-ES" dirty="0"/>
              <a:t>Auditoria de formulas: Rastrear precedentes y rastrear dependientes</a:t>
            </a:r>
          </a:p>
        </p:txBody>
      </p:sp>
      <p:pic>
        <p:nvPicPr>
          <p:cNvPr id="4" name="Marcador de contenido 3">
            <a:extLst>
              <a:ext uri="{FF2B5EF4-FFF2-40B4-BE49-F238E27FC236}">
                <a16:creationId xmlns:a16="http://schemas.microsoft.com/office/drawing/2014/main" id="{27843A07-8331-4A2D-914F-F19EE4895C08}"/>
              </a:ext>
            </a:extLst>
          </p:cNvPr>
          <p:cNvPicPr>
            <a:picLocks noGrp="1" noChangeAspect="1"/>
          </p:cNvPicPr>
          <p:nvPr>
            <p:ph idx="1"/>
          </p:nvPr>
        </p:nvPicPr>
        <p:blipFill>
          <a:blip r:embed="rId2"/>
          <a:stretch>
            <a:fillRect/>
          </a:stretch>
        </p:blipFill>
        <p:spPr>
          <a:xfrm>
            <a:off x="1097280" y="2846517"/>
            <a:ext cx="5010150" cy="1704975"/>
          </a:xfrm>
          <a:prstGeom prst="rect">
            <a:avLst/>
          </a:prstGeom>
        </p:spPr>
      </p:pic>
      <p:pic>
        <p:nvPicPr>
          <p:cNvPr id="5" name="Imagen 4">
            <a:extLst>
              <a:ext uri="{FF2B5EF4-FFF2-40B4-BE49-F238E27FC236}">
                <a16:creationId xmlns:a16="http://schemas.microsoft.com/office/drawing/2014/main" id="{91E54A6B-37A0-4594-8458-D8BB35F88CA6}"/>
              </a:ext>
            </a:extLst>
          </p:cNvPr>
          <p:cNvPicPr>
            <a:picLocks noChangeAspect="1"/>
          </p:cNvPicPr>
          <p:nvPr/>
        </p:nvPicPr>
        <p:blipFill>
          <a:blip r:embed="rId3"/>
          <a:stretch>
            <a:fillRect/>
          </a:stretch>
        </p:blipFill>
        <p:spPr>
          <a:xfrm>
            <a:off x="6431805" y="2846517"/>
            <a:ext cx="4124325" cy="1533525"/>
          </a:xfrm>
          <a:prstGeom prst="rect">
            <a:avLst/>
          </a:prstGeom>
        </p:spPr>
      </p:pic>
      <p:sp>
        <p:nvSpPr>
          <p:cNvPr id="6" name="CuadroTexto 5">
            <a:extLst>
              <a:ext uri="{FF2B5EF4-FFF2-40B4-BE49-F238E27FC236}">
                <a16:creationId xmlns:a16="http://schemas.microsoft.com/office/drawing/2014/main" id="{9A7DBC7D-3A5C-459B-82A9-72BAF3A11F6E}"/>
              </a:ext>
            </a:extLst>
          </p:cNvPr>
          <p:cNvSpPr txBox="1"/>
          <p:nvPr/>
        </p:nvSpPr>
        <p:spPr>
          <a:xfrm>
            <a:off x="6512767" y="2388637"/>
            <a:ext cx="4142792" cy="373224"/>
          </a:xfrm>
          <a:prstGeom prst="rect">
            <a:avLst/>
          </a:prstGeom>
          <a:noFill/>
        </p:spPr>
        <p:txBody>
          <a:bodyPr wrap="square" rtlCol="0">
            <a:spAutoFit/>
          </a:bodyPr>
          <a:lstStyle/>
          <a:p>
            <a:r>
              <a:rPr lang="es-ES" dirty="0"/>
              <a:t>Rastrear dependencias</a:t>
            </a:r>
          </a:p>
        </p:txBody>
      </p:sp>
      <p:sp>
        <p:nvSpPr>
          <p:cNvPr id="7" name="CuadroTexto 6">
            <a:extLst>
              <a:ext uri="{FF2B5EF4-FFF2-40B4-BE49-F238E27FC236}">
                <a16:creationId xmlns:a16="http://schemas.microsoft.com/office/drawing/2014/main" id="{008102FB-4CF7-47AF-81C6-1017CA022D73}"/>
              </a:ext>
            </a:extLst>
          </p:cNvPr>
          <p:cNvSpPr txBox="1"/>
          <p:nvPr/>
        </p:nvSpPr>
        <p:spPr>
          <a:xfrm>
            <a:off x="1097280" y="2463282"/>
            <a:ext cx="5010150" cy="369332"/>
          </a:xfrm>
          <a:prstGeom prst="rect">
            <a:avLst/>
          </a:prstGeom>
          <a:noFill/>
        </p:spPr>
        <p:txBody>
          <a:bodyPr wrap="square" rtlCol="0">
            <a:spAutoFit/>
          </a:bodyPr>
          <a:lstStyle/>
          <a:p>
            <a:r>
              <a:rPr lang="es-ES" dirty="0"/>
              <a:t>Rastrear dependencias</a:t>
            </a:r>
          </a:p>
        </p:txBody>
      </p:sp>
    </p:spTree>
    <p:extLst>
      <p:ext uri="{BB962C8B-B14F-4D97-AF65-F5344CB8AC3E}">
        <p14:creationId xmlns:p14="http://schemas.microsoft.com/office/powerpoint/2010/main" val="22107057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C53BF1-547E-4012-B3BA-5845B6269F2D}"/>
              </a:ext>
            </a:extLst>
          </p:cNvPr>
          <p:cNvSpPr>
            <a:spLocks noGrp="1"/>
          </p:cNvSpPr>
          <p:nvPr>
            <p:ph type="title"/>
          </p:nvPr>
        </p:nvSpPr>
        <p:spPr/>
        <p:txBody>
          <a:bodyPr/>
          <a:lstStyle/>
          <a:p>
            <a:r>
              <a:rPr lang="es-ES" dirty="0"/>
              <a:t>Subtotales</a:t>
            </a:r>
          </a:p>
        </p:txBody>
      </p:sp>
      <p:pic>
        <p:nvPicPr>
          <p:cNvPr id="4" name="Marcador de contenido 3">
            <a:extLst>
              <a:ext uri="{FF2B5EF4-FFF2-40B4-BE49-F238E27FC236}">
                <a16:creationId xmlns:a16="http://schemas.microsoft.com/office/drawing/2014/main" id="{6173ED2F-B6BE-43B0-B669-692073F5AE20}"/>
              </a:ext>
            </a:extLst>
          </p:cNvPr>
          <p:cNvPicPr>
            <a:picLocks noGrp="1" noChangeAspect="1"/>
          </p:cNvPicPr>
          <p:nvPr>
            <p:ph idx="1"/>
          </p:nvPr>
        </p:nvPicPr>
        <p:blipFill>
          <a:blip r:embed="rId2"/>
          <a:stretch>
            <a:fillRect/>
          </a:stretch>
        </p:blipFill>
        <p:spPr>
          <a:xfrm>
            <a:off x="682671" y="1948279"/>
            <a:ext cx="5791200" cy="3676650"/>
          </a:xfrm>
          <a:prstGeom prst="rect">
            <a:avLst/>
          </a:prstGeom>
        </p:spPr>
      </p:pic>
      <p:pic>
        <p:nvPicPr>
          <p:cNvPr id="5" name="Imagen 4">
            <a:extLst>
              <a:ext uri="{FF2B5EF4-FFF2-40B4-BE49-F238E27FC236}">
                <a16:creationId xmlns:a16="http://schemas.microsoft.com/office/drawing/2014/main" id="{32890FBC-3ED0-4A64-B004-1FD931693414}"/>
              </a:ext>
            </a:extLst>
          </p:cNvPr>
          <p:cNvPicPr>
            <a:picLocks noChangeAspect="1"/>
          </p:cNvPicPr>
          <p:nvPr/>
        </p:nvPicPr>
        <p:blipFill>
          <a:blip r:embed="rId3"/>
          <a:stretch>
            <a:fillRect/>
          </a:stretch>
        </p:blipFill>
        <p:spPr>
          <a:xfrm>
            <a:off x="6794454" y="1948279"/>
            <a:ext cx="4714875" cy="3581400"/>
          </a:xfrm>
          <a:prstGeom prst="rect">
            <a:avLst/>
          </a:prstGeom>
        </p:spPr>
      </p:pic>
    </p:spTree>
    <p:extLst>
      <p:ext uri="{BB962C8B-B14F-4D97-AF65-F5344CB8AC3E}">
        <p14:creationId xmlns:p14="http://schemas.microsoft.com/office/powerpoint/2010/main" val="3952560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09ECED-74C4-4AFF-8DF3-617F31F1F69F}"/>
              </a:ext>
            </a:extLst>
          </p:cNvPr>
          <p:cNvSpPr>
            <a:spLocks noGrp="1"/>
          </p:cNvSpPr>
          <p:nvPr>
            <p:ph type="title"/>
          </p:nvPr>
        </p:nvSpPr>
        <p:spPr>
          <a:xfrm>
            <a:off x="1097280" y="286603"/>
            <a:ext cx="10058400" cy="796473"/>
          </a:xfrm>
        </p:spPr>
        <p:txBody>
          <a:bodyPr/>
          <a:lstStyle/>
          <a:p>
            <a:r>
              <a:rPr lang="es-ES" dirty="0"/>
              <a:t>Elementos de la pantalla</a:t>
            </a:r>
          </a:p>
        </p:txBody>
      </p:sp>
      <p:pic>
        <p:nvPicPr>
          <p:cNvPr id="12" name="Imagen 11">
            <a:extLst>
              <a:ext uri="{FF2B5EF4-FFF2-40B4-BE49-F238E27FC236}">
                <a16:creationId xmlns:a16="http://schemas.microsoft.com/office/drawing/2014/main" id="{4821DEB0-F41C-48CF-AAF3-11337526BDA4}"/>
              </a:ext>
            </a:extLst>
          </p:cNvPr>
          <p:cNvPicPr>
            <a:picLocks noChangeAspect="1"/>
          </p:cNvPicPr>
          <p:nvPr/>
        </p:nvPicPr>
        <p:blipFill>
          <a:blip r:embed="rId2"/>
          <a:stretch>
            <a:fillRect/>
          </a:stretch>
        </p:blipFill>
        <p:spPr>
          <a:xfrm>
            <a:off x="1385807" y="1539245"/>
            <a:ext cx="9306757" cy="4901344"/>
          </a:xfrm>
          <a:prstGeom prst="rect">
            <a:avLst/>
          </a:prstGeom>
        </p:spPr>
      </p:pic>
      <p:sp>
        <p:nvSpPr>
          <p:cNvPr id="6" name="Globo: línea 5">
            <a:extLst>
              <a:ext uri="{FF2B5EF4-FFF2-40B4-BE49-F238E27FC236}">
                <a16:creationId xmlns:a16="http://schemas.microsoft.com/office/drawing/2014/main" id="{569ED8BD-EB89-4A8B-B651-6A559866E2E9}"/>
              </a:ext>
            </a:extLst>
          </p:cNvPr>
          <p:cNvSpPr/>
          <p:nvPr/>
        </p:nvSpPr>
        <p:spPr>
          <a:xfrm>
            <a:off x="6627476" y="1212636"/>
            <a:ext cx="949023" cy="381740"/>
          </a:xfrm>
          <a:prstGeom prst="borderCallout1">
            <a:avLst>
              <a:gd name="adj1" fmla="val 53634"/>
              <a:gd name="adj2" fmla="val 1021"/>
              <a:gd name="adj3" fmla="val 112500"/>
              <a:gd name="adj4" fmla="val -38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Barra de título</a:t>
            </a:r>
          </a:p>
        </p:txBody>
      </p:sp>
      <p:sp>
        <p:nvSpPr>
          <p:cNvPr id="7" name="Globo: línea 6">
            <a:extLst>
              <a:ext uri="{FF2B5EF4-FFF2-40B4-BE49-F238E27FC236}">
                <a16:creationId xmlns:a16="http://schemas.microsoft.com/office/drawing/2014/main" id="{30646AF2-96F1-45BE-A735-5D1E3115AED8}"/>
              </a:ext>
            </a:extLst>
          </p:cNvPr>
          <p:cNvSpPr/>
          <p:nvPr/>
        </p:nvSpPr>
        <p:spPr>
          <a:xfrm>
            <a:off x="4460435" y="1449252"/>
            <a:ext cx="949023" cy="381740"/>
          </a:xfrm>
          <a:prstGeom prst="borderCallout1">
            <a:avLst>
              <a:gd name="adj1" fmla="val 53634"/>
              <a:gd name="adj2" fmla="val 1021"/>
              <a:gd name="adj3" fmla="val 112500"/>
              <a:gd name="adj4" fmla="val -38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Cinta de opciones</a:t>
            </a:r>
          </a:p>
        </p:txBody>
      </p:sp>
      <p:sp>
        <p:nvSpPr>
          <p:cNvPr id="8" name="Globo: línea 7">
            <a:extLst>
              <a:ext uri="{FF2B5EF4-FFF2-40B4-BE49-F238E27FC236}">
                <a16:creationId xmlns:a16="http://schemas.microsoft.com/office/drawing/2014/main" id="{B7CEFEF4-2249-4212-BB49-CF4664184158}"/>
              </a:ext>
            </a:extLst>
          </p:cNvPr>
          <p:cNvSpPr/>
          <p:nvPr/>
        </p:nvSpPr>
        <p:spPr>
          <a:xfrm>
            <a:off x="3032018" y="1258382"/>
            <a:ext cx="1222752" cy="381740"/>
          </a:xfrm>
          <a:prstGeom prst="borderCallout1">
            <a:avLst>
              <a:gd name="adj1" fmla="val 53634"/>
              <a:gd name="adj2" fmla="val 1021"/>
              <a:gd name="adj3" fmla="val 112500"/>
              <a:gd name="adj4" fmla="val -38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Barra de acceso rápido</a:t>
            </a:r>
          </a:p>
        </p:txBody>
      </p:sp>
      <p:sp>
        <p:nvSpPr>
          <p:cNvPr id="9" name="Globo: línea 8">
            <a:extLst>
              <a:ext uri="{FF2B5EF4-FFF2-40B4-BE49-F238E27FC236}">
                <a16:creationId xmlns:a16="http://schemas.microsoft.com/office/drawing/2014/main" id="{3580FFD9-48E2-4088-BF33-03C4882E6130}"/>
              </a:ext>
            </a:extLst>
          </p:cNvPr>
          <p:cNvSpPr/>
          <p:nvPr/>
        </p:nvSpPr>
        <p:spPr>
          <a:xfrm>
            <a:off x="3952930" y="2256959"/>
            <a:ext cx="949023" cy="381740"/>
          </a:xfrm>
          <a:prstGeom prst="borderCallout1">
            <a:avLst>
              <a:gd name="adj1" fmla="val 53634"/>
              <a:gd name="adj2" fmla="val 1021"/>
              <a:gd name="adj3" fmla="val 112500"/>
              <a:gd name="adj4" fmla="val -38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Barra de formulas</a:t>
            </a:r>
          </a:p>
        </p:txBody>
      </p:sp>
      <p:sp>
        <p:nvSpPr>
          <p:cNvPr id="14" name="Globo: línea 13">
            <a:extLst>
              <a:ext uri="{FF2B5EF4-FFF2-40B4-BE49-F238E27FC236}">
                <a16:creationId xmlns:a16="http://schemas.microsoft.com/office/drawing/2014/main" id="{A4F922D2-82BE-41E2-A514-02A7C75DDB5F}"/>
              </a:ext>
            </a:extLst>
          </p:cNvPr>
          <p:cNvSpPr/>
          <p:nvPr/>
        </p:nvSpPr>
        <p:spPr>
          <a:xfrm>
            <a:off x="3780258" y="3255536"/>
            <a:ext cx="949023" cy="381740"/>
          </a:xfrm>
          <a:prstGeom prst="borderCallout1">
            <a:avLst>
              <a:gd name="adj1" fmla="val 53634"/>
              <a:gd name="adj2" fmla="val 1021"/>
              <a:gd name="adj3" fmla="val 112500"/>
              <a:gd name="adj4" fmla="val -38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Celda activa</a:t>
            </a:r>
          </a:p>
        </p:txBody>
      </p:sp>
      <p:sp>
        <p:nvSpPr>
          <p:cNvPr id="15" name="Globo: línea 14">
            <a:extLst>
              <a:ext uri="{FF2B5EF4-FFF2-40B4-BE49-F238E27FC236}">
                <a16:creationId xmlns:a16="http://schemas.microsoft.com/office/drawing/2014/main" id="{F93162B7-28AA-40C4-AB03-D417E7393AD6}"/>
              </a:ext>
            </a:extLst>
          </p:cNvPr>
          <p:cNvSpPr/>
          <p:nvPr/>
        </p:nvSpPr>
        <p:spPr>
          <a:xfrm>
            <a:off x="2194857" y="2256959"/>
            <a:ext cx="949023" cy="381740"/>
          </a:xfrm>
          <a:prstGeom prst="borderCallout1">
            <a:avLst>
              <a:gd name="adj1" fmla="val 53634"/>
              <a:gd name="adj2" fmla="val 1021"/>
              <a:gd name="adj3" fmla="val 112500"/>
              <a:gd name="adj4" fmla="val -38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Cuadro de nombres</a:t>
            </a:r>
          </a:p>
        </p:txBody>
      </p:sp>
      <p:sp>
        <p:nvSpPr>
          <p:cNvPr id="16" name="Globo: línea 15">
            <a:extLst>
              <a:ext uri="{FF2B5EF4-FFF2-40B4-BE49-F238E27FC236}">
                <a16:creationId xmlns:a16="http://schemas.microsoft.com/office/drawing/2014/main" id="{8A28CFFF-3481-45FB-B7C6-970678DE4D97}"/>
              </a:ext>
            </a:extLst>
          </p:cNvPr>
          <p:cNvSpPr/>
          <p:nvPr/>
        </p:nvSpPr>
        <p:spPr>
          <a:xfrm>
            <a:off x="2657973" y="5720730"/>
            <a:ext cx="949023" cy="381740"/>
          </a:xfrm>
          <a:prstGeom prst="borderCallout1">
            <a:avLst>
              <a:gd name="adj1" fmla="val 53634"/>
              <a:gd name="adj2" fmla="val 1021"/>
              <a:gd name="adj3" fmla="val 112500"/>
              <a:gd name="adj4" fmla="val -38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Etiqueta de hojas</a:t>
            </a:r>
          </a:p>
        </p:txBody>
      </p:sp>
      <p:sp>
        <p:nvSpPr>
          <p:cNvPr id="17" name="Globo: línea 16">
            <a:extLst>
              <a:ext uri="{FF2B5EF4-FFF2-40B4-BE49-F238E27FC236}">
                <a16:creationId xmlns:a16="http://schemas.microsoft.com/office/drawing/2014/main" id="{720C4D85-CC8A-4C47-A173-97C375172C18}"/>
              </a:ext>
            </a:extLst>
          </p:cNvPr>
          <p:cNvSpPr/>
          <p:nvPr/>
        </p:nvSpPr>
        <p:spPr>
          <a:xfrm>
            <a:off x="911295" y="5755313"/>
            <a:ext cx="949023" cy="381740"/>
          </a:xfrm>
          <a:prstGeom prst="borderCallout1">
            <a:avLst>
              <a:gd name="adj1" fmla="val 97820"/>
              <a:gd name="adj2" fmla="val 53407"/>
              <a:gd name="adj3" fmla="val 161337"/>
              <a:gd name="adj4" fmla="val 982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Barra de estado</a:t>
            </a:r>
          </a:p>
        </p:txBody>
      </p:sp>
      <p:sp>
        <p:nvSpPr>
          <p:cNvPr id="18" name="Globo: línea 17">
            <a:extLst>
              <a:ext uri="{FF2B5EF4-FFF2-40B4-BE49-F238E27FC236}">
                <a16:creationId xmlns:a16="http://schemas.microsoft.com/office/drawing/2014/main" id="{DCB40A25-44C5-4AB9-85CE-08D99C1B7C63}"/>
              </a:ext>
            </a:extLst>
          </p:cNvPr>
          <p:cNvSpPr/>
          <p:nvPr/>
        </p:nvSpPr>
        <p:spPr>
          <a:xfrm>
            <a:off x="8110494" y="5619565"/>
            <a:ext cx="1255448" cy="517488"/>
          </a:xfrm>
          <a:prstGeom prst="borderCallout1">
            <a:avLst>
              <a:gd name="adj1" fmla="val 53634"/>
              <a:gd name="adj2" fmla="val 1021"/>
              <a:gd name="adj3" fmla="val 112500"/>
              <a:gd name="adj4" fmla="val -38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Barra de desplazamiento</a:t>
            </a:r>
          </a:p>
        </p:txBody>
      </p:sp>
    </p:spTree>
    <p:extLst>
      <p:ext uri="{BB962C8B-B14F-4D97-AF65-F5344CB8AC3E}">
        <p14:creationId xmlns:p14="http://schemas.microsoft.com/office/powerpoint/2010/main" val="37336971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0DDB7C-E30C-4260-9B17-DAE24604829C}"/>
              </a:ext>
            </a:extLst>
          </p:cNvPr>
          <p:cNvSpPr>
            <a:spLocks noGrp="1"/>
          </p:cNvSpPr>
          <p:nvPr>
            <p:ph type="title"/>
          </p:nvPr>
        </p:nvSpPr>
        <p:spPr/>
        <p:txBody>
          <a:bodyPr/>
          <a:lstStyle/>
          <a:p>
            <a:r>
              <a:rPr lang="es-ES" dirty="0"/>
              <a:t>Tablas dinámicas</a:t>
            </a:r>
          </a:p>
        </p:txBody>
      </p:sp>
      <p:pic>
        <p:nvPicPr>
          <p:cNvPr id="4" name="Marcador de contenido 3">
            <a:extLst>
              <a:ext uri="{FF2B5EF4-FFF2-40B4-BE49-F238E27FC236}">
                <a16:creationId xmlns:a16="http://schemas.microsoft.com/office/drawing/2014/main" id="{12E9F7D1-3C30-4AA8-9BE3-25E6171589B8}"/>
              </a:ext>
            </a:extLst>
          </p:cNvPr>
          <p:cNvPicPr>
            <a:picLocks noGrp="1" noChangeAspect="1"/>
          </p:cNvPicPr>
          <p:nvPr>
            <p:ph idx="1"/>
          </p:nvPr>
        </p:nvPicPr>
        <p:blipFill>
          <a:blip r:embed="rId2"/>
          <a:stretch>
            <a:fillRect/>
          </a:stretch>
        </p:blipFill>
        <p:spPr>
          <a:xfrm>
            <a:off x="311623" y="1883586"/>
            <a:ext cx="4245857" cy="2333852"/>
          </a:xfrm>
          <a:prstGeom prst="rect">
            <a:avLst/>
          </a:prstGeom>
        </p:spPr>
      </p:pic>
      <p:pic>
        <p:nvPicPr>
          <p:cNvPr id="5" name="Imagen 4">
            <a:extLst>
              <a:ext uri="{FF2B5EF4-FFF2-40B4-BE49-F238E27FC236}">
                <a16:creationId xmlns:a16="http://schemas.microsoft.com/office/drawing/2014/main" id="{F07CB2D7-5474-4B40-A127-EE70F3BC1CC2}"/>
              </a:ext>
            </a:extLst>
          </p:cNvPr>
          <p:cNvPicPr>
            <a:picLocks noChangeAspect="1"/>
          </p:cNvPicPr>
          <p:nvPr/>
        </p:nvPicPr>
        <p:blipFill>
          <a:blip r:embed="rId3"/>
          <a:stretch>
            <a:fillRect/>
          </a:stretch>
        </p:blipFill>
        <p:spPr>
          <a:xfrm>
            <a:off x="4696452" y="2589245"/>
            <a:ext cx="7370538" cy="2956912"/>
          </a:xfrm>
          <a:prstGeom prst="rect">
            <a:avLst/>
          </a:prstGeom>
        </p:spPr>
      </p:pic>
    </p:spTree>
    <p:extLst>
      <p:ext uri="{BB962C8B-B14F-4D97-AF65-F5344CB8AC3E}">
        <p14:creationId xmlns:p14="http://schemas.microsoft.com/office/powerpoint/2010/main" val="10456028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ACE8DE-7BFF-4FE3-B6AC-F62E27ACB0E1}"/>
              </a:ext>
            </a:extLst>
          </p:cNvPr>
          <p:cNvSpPr>
            <a:spLocks noGrp="1"/>
          </p:cNvSpPr>
          <p:nvPr>
            <p:ph type="title"/>
          </p:nvPr>
        </p:nvSpPr>
        <p:spPr/>
        <p:txBody>
          <a:bodyPr/>
          <a:lstStyle/>
          <a:p>
            <a:r>
              <a:rPr lang="es-ES" dirty="0"/>
              <a:t>Opciones de inicio	</a:t>
            </a:r>
          </a:p>
        </p:txBody>
      </p:sp>
      <p:pic>
        <p:nvPicPr>
          <p:cNvPr id="4" name="Marcador de contenido 3">
            <a:extLst>
              <a:ext uri="{FF2B5EF4-FFF2-40B4-BE49-F238E27FC236}">
                <a16:creationId xmlns:a16="http://schemas.microsoft.com/office/drawing/2014/main" id="{CBF20332-1415-43EE-8B9B-B7C05D197D00}"/>
              </a:ext>
            </a:extLst>
          </p:cNvPr>
          <p:cNvPicPr>
            <a:picLocks noGrp="1" noChangeAspect="1"/>
          </p:cNvPicPr>
          <p:nvPr>
            <p:ph idx="1"/>
          </p:nvPr>
        </p:nvPicPr>
        <p:blipFill>
          <a:blip r:embed="rId2"/>
          <a:stretch>
            <a:fillRect/>
          </a:stretch>
        </p:blipFill>
        <p:spPr>
          <a:xfrm>
            <a:off x="1097280" y="1737360"/>
            <a:ext cx="10058400" cy="944589"/>
          </a:xfrm>
          <a:prstGeom prst="rect">
            <a:avLst/>
          </a:prstGeom>
        </p:spPr>
      </p:pic>
    </p:spTree>
    <p:extLst>
      <p:ext uri="{BB962C8B-B14F-4D97-AF65-F5344CB8AC3E}">
        <p14:creationId xmlns:p14="http://schemas.microsoft.com/office/powerpoint/2010/main" val="2673642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F6E6D1-9649-4E2D-8924-D17D08E56983}"/>
              </a:ext>
            </a:extLst>
          </p:cNvPr>
          <p:cNvSpPr>
            <a:spLocks noGrp="1"/>
          </p:cNvSpPr>
          <p:nvPr>
            <p:ph type="title"/>
          </p:nvPr>
        </p:nvSpPr>
        <p:spPr/>
        <p:txBody>
          <a:bodyPr/>
          <a:lstStyle/>
          <a:p>
            <a:r>
              <a:rPr lang="es-ES" dirty="0"/>
              <a:t>Opciones de insertar</a:t>
            </a:r>
          </a:p>
        </p:txBody>
      </p:sp>
      <p:pic>
        <p:nvPicPr>
          <p:cNvPr id="4" name="Marcador de contenido 3">
            <a:extLst>
              <a:ext uri="{FF2B5EF4-FFF2-40B4-BE49-F238E27FC236}">
                <a16:creationId xmlns:a16="http://schemas.microsoft.com/office/drawing/2014/main" id="{B2F4715B-E7E6-479A-8F3B-850F3AC5A35B}"/>
              </a:ext>
            </a:extLst>
          </p:cNvPr>
          <p:cNvPicPr>
            <a:picLocks noGrp="1" noChangeAspect="1"/>
          </p:cNvPicPr>
          <p:nvPr>
            <p:ph idx="1"/>
          </p:nvPr>
        </p:nvPicPr>
        <p:blipFill>
          <a:blip r:embed="rId2"/>
          <a:stretch>
            <a:fillRect/>
          </a:stretch>
        </p:blipFill>
        <p:spPr>
          <a:xfrm>
            <a:off x="1036320" y="1737360"/>
            <a:ext cx="10058400" cy="966728"/>
          </a:xfrm>
          <a:prstGeom prst="rect">
            <a:avLst/>
          </a:prstGeom>
        </p:spPr>
      </p:pic>
    </p:spTree>
    <p:extLst>
      <p:ext uri="{BB962C8B-B14F-4D97-AF65-F5344CB8AC3E}">
        <p14:creationId xmlns:p14="http://schemas.microsoft.com/office/powerpoint/2010/main" val="17897570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957F65-D405-4755-80DF-BC7221039F3C}"/>
              </a:ext>
            </a:extLst>
          </p:cNvPr>
          <p:cNvSpPr>
            <a:spLocks noGrp="1"/>
          </p:cNvSpPr>
          <p:nvPr>
            <p:ph type="title"/>
          </p:nvPr>
        </p:nvSpPr>
        <p:spPr/>
        <p:txBody>
          <a:bodyPr/>
          <a:lstStyle/>
          <a:p>
            <a:r>
              <a:rPr lang="es-ES" dirty="0"/>
              <a:t>Opciones de Diseño de página</a:t>
            </a:r>
          </a:p>
        </p:txBody>
      </p:sp>
      <p:pic>
        <p:nvPicPr>
          <p:cNvPr id="4" name="Marcador de contenido 3">
            <a:extLst>
              <a:ext uri="{FF2B5EF4-FFF2-40B4-BE49-F238E27FC236}">
                <a16:creationId xmlns:a16="http://schemas.microsoft.com/office/drawing/2014/main" id="{8816C2DD-2896-460F-A603-EB822CA462D3}"/>
              </a:ext>
            </a:extLst>
          </p:cNvPr>
          <p:cNvPicPr>
            <a:picLocks noGrp="1" noChangeAspect="1"/>
          </p:cNvPicPr>
          <p:nvPr>
            <p:ph idx="1"/>
          </p:nvPr>
        </p:nvPicPr>
        <p:blipFill>
          <a:blip r:embed="rId2"/>
          <a:stretch>
            <a:fillRect/>
          </a:stretch>
        </p:blipFill>
        <p:spPr>
          <a:xfrm>
            <a:off x="1097280" y="1737360"/>
            <a:ext cx="10058400" cy="988866"/>
          </a:xfrm>
          <a:prstGeom prst="rect">
            <a:avLst/>
          </a:prstGeom>
        </p:spPr>
      </p:pic>
    </p:spTree>
    <p:extLst>
      <p:ext uri="{BB962C8B-B14F-4D97-AF65-F5344CB8AC3E}">
        <p14:creationId xmlns:p14="http://schemas.microsoft.com/office/powerpoint/2010/main" val="10553593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71E96D-9BA7-4AC0-864C-1DD2867A7328}"/>
              </a:ext>
            </a:extLst>
          </p:cNvPr>
          <p:cNvSpPr>
            <a:spLocks noGrp="1"/>
          </p:cNvSpPr>
          <p:nvPr>
            <p:ph type="title"/>
          </p:nvPr>
        </p:nvSpPr>
        <p:spPr/>
        <p:txBody>
          <a:bodyPr/>
          <a:lstStyle/>
          <a:p>
            <a:r>
              <a:rPr lang="es-ES" dirty="0"/>
              <a:t>Opciones de Fórmulas</a:t>
            </a:r>
          </a:p>
        </p:txBody>
      </p:sp>
      <p:pic>
        <p:nvPicPr>
          <p:cNvPr id="4" name="Marcador de contenido 3">
            <a:extLst>
              <a:ext uri="{FF2B5EF4-FFF2-40B4-BE49-F238E27FC236}">
                <a16:creationId xmlns:a16="http://schemas.microsoft.com/office/drawing/2014/main" id="{5C5B4B8D-07A7-4219-BABB-CE6ACD95EF92}"/>
              </a:ext>
            </a:extLst>
          </p:cNvPr>
          <p:cNvPicPr>
            <a:picLocks noGrp="1" noChangeAspect="1"/>
          </p:cNvPicPr>
          <p:nvPr>
            <p:ph idx="1"/>
          </p:nvPr>
        </p:nvPicPr>
        <p:blipFill>
          <a:blip r:embed="rId2"/>
          <a:stretch>
            <a:fillRect/>
          </a:stretch>
        </p:blipFill>
        <p:spPr>
          <a:xfrm>
            <a:off x="1066800" y="1942634"/>
            <a:ext cx="10058400" cy="1031060"/>
          </a:xfrm>
          <a:prstGeom prst="rect">
            <a:avLst/>
          </a:prstGeom>
        </p:spPr>
      </p:pic>
    </p:spTree>
    <p:extLst>
      <p:ext uri="{BB962C8B-B14F-4D97-AF65-F5344CB8AC3E}">
        <p14:creationId xmlns:p14="http://schemas.microsoft.com/office/powerpoint/2010/main" val="19622029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9A9AA6-BA77-4ED4-910E-36DF84B3B30E}"/>
              </a:ext>
            </a:extLst>
          </p:cNvPr>
          <p:cNvSpPr>
            <a:spLocks noGrp="1"/>
          </p:cNvSpPr>
          <p:nvPr>
            <p:ph type="title"/>
          </p:nvPr>
        </p:nvSpPr>
        <p:spPr/>
        <p:txBody>
          <a:bodyPr/>
          <a:lstStyle/>
          <a:p>
            <a:r>
              <a:rPr lang="es-ES" dirty="0"/>
              <a:t>Opciones de datos</a:t>
            </a:r>
          </a:p>
        </p:txBody>
      </p:sp>
      <p:pic>
        <p:nvPicPr>
          <p:cNvPr id="4" name="Marcador de contenido 3">
            <a:extLst>
              <a:ext uri="{FF2B5EF4-FFF2-40B4-BE49-F238E27FC236}">
                <a16:creationId xmlns:a16="http://schemas.microsoft.com/office/drawing/2014/main" id="{C431CDB5-4D1C-46FC-B097-D94631E8C5EB}"/>
              </a:ext>
            </a:extLst>
          </p:cNvPr>
          <p:cNvPicPr>
            <a:picLocks noGrp="1" noChangeAspect="1"/>
          </p:cNvPicPr>
          <p:nvPr>
            <p:ph idx="1"/>
          </p:nvPr>
        </p:nvPicPr>
        <p:blipFill>
          <a:blip r:embed="rId2"/>
          <a:stretch>
            <a:fillRect/>
          </a:stretch>
        </p:blipFill>
        <p:spPr>
          <a:xfrm>
            <a:off x="1066800" y="2947914"/>
            <a:ext cx="10058400" cy="962172"/>
          </a:xfrm>
          <a:prstGeom prst="rect">
            <a:avLst/>
          </a:prstGeom>
        </p:spPr>
      </p:pic>
    </p:spTree>
    <p:extLst>
      <p:ext uri="{BB962C8B-B14F-4D97-AF65-F5344CB8AC3E}">
        <p14:creationId xmlns:p14="http://schemas.microsoft.com/office/powerpoint/2010/main" val="22361145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ADA2BB-A122-4457-84FF-74C42F13BF7C}"/>
              </a:ext>
            </a:extLst>
          </p:cNvPr>
          <p:cNvSpPr>
            <a:spLocks noGrp="1"/>
          </p:cNvSpPr>
          <p:nvPr>
            <p:ph type="title"/>
          </p:nvPr>
        </p:nvSpPr>
        <p:spPr/>
        <p:txBody>
          <a:bodyPr/>
          <a:lstStyle/>
          <a:p>
            <a:r>
              <a:rPr lang="es-ES" dirty="0"/>
              <a:t>Opciones de revisar</a:t>
            </a:r>
          </a:p>
        </p:txBody>
      </p:sp>
      <p:pic>
        <p:nvPicPr>
          <p:cNvPr id="4" name="Marcador de contenido 3">
            <a:extLst>
              <a:ext uri="{FF2B5EF4-FFF2-40B4-BE49-F238E27FC236}">
                <a16:creationId xmlns:a16="http://schemas.microsoft.com/office/drawing/2014/main" id="{261CA0CC-15C7-4471-BC1B-10E32C890224}"/>
              </a:ext>
            </a:extLst>
          </p:cNvPr>
          <p:cNvPicPr>
            <a:picLocks noGrp="1" noChangeAspect="1"/>
          </p:cNvPicPr>
          <p:nvPr>
            <p:ph idx="1"/>
          </p:nvPr>
        </p:nvPicPr>
        <p:blipFill>
          <a:blip r:embed="rId2"/>
          <a:stretch>
            <a:fillRect/>
          </a:stretch>
        </p:blipFill>
        <p:spPr>
          <a:xfrm>
            <a:off x="1096963" y="3374049"/>
            <a:ext cx="10058400" cy="967153"/>
          </a:xfrm>
          <a:prstGeom prst="rect">
            <a:avLst/>
          </a:prstGeom>
        </p:spPr>
      </p:pic>
    </p:spTree>
    <p:extLst>
      <p:ext uri="{BB962C8B-B14F-4D97-AF65-F5344CB8AC3E}">
        <p14:creationId xmlns:p14="http://schemas.microsoft.com/office/powerpoint/2010/main" val="38274763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B061DF-ADEC-4EE1-B5EF-DCCA28A8C3FC}"/>
              </a:ext>
            </a:extLst>
          </p:cNvPr>
          <p:cNvSpPr>
            <a:spLocks noGrp="1"/>
          </p:cNvSpPr>
          <p:nvPr>
            <p:ph type="title"/>
          </p:nvPr>
        </p:nvSpPr>
        <p:spPr/>
        <p:txBody>
          <a:bodyPr/>
          <a:lstStyle/>
          <a:p>
            <a:r>
              <a:rPr lang="es-ES" dirty="0"/>
              <a:t>Opciones de vista</a:t>
            </a:r>
          </a:p>
        </p:txBody>
      </p:sp>
      <p:sp>
        <p:nvSpPr>
          <p:cNvPr id="6" name="Marcador de contenido 5">
            <a:extLst>
              <a:ext uri="{FF2B5EF4-FFF2-40B4-BE49-F238E27FC236}">
                <a16:creationId xmlns:a16="http://schemas.microsoft.com/office/drawing/2014/main" id="{61A70C6A-41C6-42D1-89F9-77D647BCB9B5}"/>
              </a:ext>
            </a:extLst>
          </p:cNvPr>
          <p:cNvSpPr>
            <a:spLocks noGrp="1"/>
          </p:cNvSpPr>
          <p:nvPr>
            <p:ph idx="1"/>
          </p:nvPr>
        </p:nvSpPr>
        <p:spPr/>
        <p:txBody>
          <a:bodyPr/>
          <a:lstStyle/>
          <a:p>
            <a:endParaRPr lang="es-ES"/>
          </a:p>
        </p:txBody>
      </p:sp>
      <p:pic>
        <p:nvPicPr>
          <p:cNvPr id="7" name="Imagen 6">
            <a:extLst>
              <a:ext uri="{FF2B5EF4-FFF2-40B4-BE49-F238E27FC236}">
                <a16:creationId xmlns:a16="http://schemas.microsoft.com/office/drawing/2014/main" id="{4D84DDE3-2480-4FB1-ABA7-D9EEC708670F}"/>
              </a:ext>
            </a:extLst>
          </p:cNvPr>
          <p:cNvPicPr>
            <a:picLocks noChangeAspect="1"/>
          </p:cNvPicPr>
          <p:nvPr/>
        </p:nvPicPr>
        <p:blipFill>
          <a:blip r:embed="rId2"/>
          <a:stretch>
            <a:fillRect/>
          </a:stretch>
        </p:blipFill>
        <p:spPr>
          <a:xfrm>
            <a:off x="583163" y="2814666"/>
            <a:ext cx="11025673" cy="1228667"/>
          </a:xfrm>
          <a:prstGeom prst="rect">
            <a:avLst/>
          </a:prstGeom>
        </p:spPr>
      </p:pic>
    </p:spTree>
    <p:extLst>
      <p:ext uri="{BB962C8B-B14F-4D97-AF65-F5344CB8AC3E}">
        <p14:creationId xmlns:p14="http://schemas.microsoft.com/office/powerpoint/2010/main" val="38982212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1AD5C2-EE20-438A-8D52-EF8EDF06D879}"/>
              </a:ext>
            </a:extLst>
          </p:cNvPr>
          <p:cNvSpPr>
            <a:spLocks noGrp="1"/>
          </p:cNvSpPr>
          <p:nvPr>
            <p:ph type="title"/>
          </p:nvPr>
        </p:nvSpPr>
        <p:spPr/>
        <p:txBody>
          <a:bodyPr/>
          <a:lstStyle/>
          <a:p>
            <a:r>
              <a:rPr lang="es-ES" dirty="0"/>
              <a:t>Especificaciones de hojas y libros</a:t>
            </a:r>
          </a:p>
        </p:txBody>
      </p:sp>
      <p:graphicFrame>
        <p:nvGraphicFramePr>
          <p:cNvPr id="4" name="Marcador de contenido 3">
            <a:extLst>
              <a:ext uri="{FF2B5EF4-FFF2-40B4-BE49-F238E27FC236}">
                <a16:creationId xmlns:a16="http://schemas.microsoft.com/office/drawing/2014/main" id="{05DEF816-25E0-415B-B68A-44E7B87B5F93}"/>
              </a:ext>
            </a:extLst>
          </p:cNvPr>
          <p:cNvGraphicFramePr>
            <a:graphicFrameLocks noGrp="1"/>
          </p:cNvGraphicFramePr>
          <p:nvPr>
            <p:ph idx="1"/>
            <p:extLst>
              <p:ext uri="{D42A27DB-BD31-4B8C-83A1-F6EECF244321}">
                <p14:modId xmlns:p14="http://schemas.microsoft.com/office/powerpoint/2010/main" val="2066534245"/>
              </p:ext>
            </p:extLst>
          </p:nvPr>
        </p:nvGraphicFramePr>
        <p:xfrm>
          <a:off x="1096963" y="1846263"/>
          <a:ext cx="10058400" cy="461772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236215172"/>
                    </a:ext>
                  </a:extLst>
                </a:gridCol>
                <a:gridCol w="5029200">
                  <a:extLst>
                    <a:ext uri="{9D8B030D-6E8A-4147-A177-3AD203B41FA5}">
                      <a16:colId xmlns:a16="http://schemas.microsoft.com/office/drawing/2014/main" val="3113862430"/>
                    </a:ext>
                  </a:extLst>
                </a:gridCol>
              </a:tblGrid>
              <a:tr h="370840">
                <a:tc gridSpan="2">
                  <a:txBody>
                    <a:bodyPr/>
                    <a:lstStyle/>
                    <a:p>
                      <a:pPr algn="ctr"/>
                      <a:r>
                        <a:rPr lang="es-ES" dirty="0"/>
                        <a:t>Especificaciones y limites de las hojas de calculo y de los libros</a:t>
                      </a:r>
                    </a:p>
                  </a:txBody>
                  <a:tcPr/>
                </a:tc>
                <a:tc hMerge="1">
                  <a:txBody>
                    <a:bodyPr/>
                    <a:lstStyle/>
                    <a:p>
                      <a:endParaRPr lang="es-ES" dirty="0"/>
                    </a:p>
                  </a:txBody>
                  <a:tcPr/>
                </a:tc>
                <a:extLst>
                  <a:ext uri="{0D108BD9-81ED-4DB2-BD59-A6C34878D82A}">
                    <a16:rowId xmlns:a16="http://schemas.microsoft.com/office/drawing/2014/main" val="1258316752"/>
                  </a:ext>
                </a:extLst>
              </a:tr>
              <a:tr h="370840">
                <a:tc>
                  <a:txBody>
                    <a:bodyPr/>
                    <a:lstStyle/>
                    <a:p>
                      <a:r>
                        <a:rPr lang="es-ES" dirty="0"/>
                        <a:t>Libros abiertos</a:t>
                      </a:r>
                    </a:p>
                  </a:txBody>
                  <a:tcPr/>
                </a:tc>
                <a:tc>
                  <a:txBody>
                    <a:bodyPr/>
                    <a:lstStyle/>
                    <a:p>
                      <a:r>
                        <a:rPr lang="es-ES" dirty="0"/>
                        <a:t>En función de la memoria disponible y de los recursos del sistema</a:t>
                      </a:r>
                    </a:p>
                  </a:txBody>
                  <a:tcPr/>
                </a:tc>
                <a:extLst>
                  <a:ext uri="{0D108BD9-81ED-4DB2-BD59-A6C34878D82A}">
                    <a16:rowId xmlns:a16="http://schemas.microsoft.com/office/drawing/2014/main" val="2699092126"/>
                  </a:ext>
                </a:extLst>
              </a:tr>
              <a:tr h="370840">
                <a:tc>
                  <a:txBody>
                    <a:bodyPr/>
                    <a:lstStyle/>
                    <a:p>
                      <a:r>
                        <a:rPr lang="es-ES" dirty="0"/>
                        <a:t>Tamaño de hoja</a:t>
                      </a:r>
                    </a:p>
                  </a:txBody>
                  <a:tcPr/>
                </a:tc>
                <a:tc>
                  <a:txBody>
                    <a:bodyPr/>
                    <a:lstStyle/>
                    <a:p>
                      <a:r>
                        <a:rPr lang="es-ES" dirty="0"/>
                        <a:t>1.048.576 filas por 16.384 columnas</a:t>
                      </a:r>
                    </a:p>
                  </a:txBody>
                  <a:tcPr/>
                </a:tc>
                <a:extLst>
                  <a:ext uri="{0D108BD9-81ED-4DB2-BD59-A6C34878D82A}">
                    <a16:rowId xmlns:a16="http://schemas.microsoft.com/office/drawing/2014/main" val="1448727631"/>
                  </a:ext>
                </a:extLst>
              </a:tr>
              <a:tr h="370840">
                <a:tc>
                  <a:txBody>
                    <a:bodyPr/>
                    <a:lstStyle/>
                    <a:p>
                      <a:r>
                        <a:rPr lang="es-ES" dirty="0"/>
                        <a:t>Ancho de columna</a:t>
                      </a:r>
                    </a:p>
                  </a:txBody>
                  <a:tcPr/>
                </a:tc>
                <a:tc>
                  <a:txBody>
                    <a:bodyPr/>
                    <a:lstStyle/>
                    <a:p>
                      <a:r>
                        <a:rPr lang="es-ES" dirty="0"/>
                        <a:t>255 caracteres</a:t>
                      </a:r>
                    </a:p>
                  </a:txBody>
                  <a:tcPr/>
                </a:tc>
                <a:extLst>
                  <a:ext uri="{0D108BD9-81ED-4DB2-BD59-A6C34878D82A}">
                    <a16:rowId xmlns:a16="http://schemas.microsoft.com/office/drawing/2014/main" val="831525446"/>
                  </a:ext>
                </a:extLst>
              </a:tr>
              <a:tr h="370840">
                <a:tc>
                  <a:txBody>
                    <a:bodyPr/>
                    <a:lstStyle/>
                    <a:p>
                      <a:r>
                        <a:rPr lang="es-ES" dirty="0"/>
                        <a:t>Alto de fila</a:t>
                      </a:r>
                    </a:p>
                  </a:txBody>
                  <a:tcPr/>
                </a:tc>
                <a:tc>
                  <a:txBody>
                    <a:bodyPr/>
                    <a:lstStyle/>
                    <a:p>
                      <a:r>
                        <a:rPr lang="es-ES" dirty="0"/>
                        <a:t>409 puntos</a:t>
                      </a:r>
                    </a:p>
                  </a:txBody>
                  <a:tcPr/>
                </a:tc>
                <a:extLst>
                  <a:ext uri="{0D108BD9-81ED-4DB2-BD59-A6C34878D82A}">
                    <a16:rowId xmlns:a16="http://schemas.microsoft.com/office/drawing/2014/main" val="2056327126"/>
                  </a:ext>
                </a:extLst>
              </a:tr>
              <a:tr h="370840">
                <a:tc>
                  <a:txBody>
                    <a:bodyPr/>
                    <a:lstStyle/>
                    <a:p>
                      <a:r>
                        <a:rPr lang="es-ES" dirty="0"/>
                        <a:t>Saltos de pagina</a:t>
                      </a:r>
                    </a:p>
                  </a:txBody>
                  <a:tcPr/>
                </a:tc>
                <a:tc>
                  <a:txBody>
                    <a:bodyPr/>
                    <a:lstStyle/>
                    <a:p>
                      <a:r>
                        <a:rPr lang="es-ES" dirty="0"/>
                        <a:t>1026 horizontal y vertical</a:t>
                      </a:r>
                    </a:p>
                  </a:txBody>
                  <a:tcPr/>
                </a:tc>
                <a:extLst>
                  <a:ext uri="{0D108BD9-81ED-4DB2-BD59-A6C34878D82A}">
                    <a16:rowId xmlns:a16="http://schemas.microsoft.com/office/drawing/2014/main" val="2419556610"/>
                  </a:ext>
                </a:extLst>
              </a:tr>
              <a:tr h="370840">
                <a:tc>
                  <a:txBody>
                    <a:bodyPr/>
                    <a:lstStyle/>
                    <a:p>
                      <a:r>
                        <a:rPr lang="es-ES" dirty="0"/>
                        <a:t>Numero total de caracteres que puede contener una celda</a:t>
                      </a:r>
                    </a:p>
                  </a:txBody>
                  <a:tcPr/>
                </a:tc>
                <a:tc>
                  <a:txBody>
                    <a:bodyPr/>
                    <a:lstStyle/>
                    <a:p>
                      <a:r>
                        <a:rPr lang="es-ES" dirty="0"/>
                        <a:t>32.676 caracteres</a:t>
                      </a:r>
                    </a:p>
                  </a:txBody>
                  <a:tcPr/>
                </a:tc>
                <a:extLst>
                  <a:ext uri="{0D108BD9-81ED-4DB2-BD59-A6C34878D82A}">
                    <a16:rowId xmlns:a16="http://schemas.microsoft.com/office/drawing/2014/main" val="1614845169"/>
                  </a:ext>
                </a:extLst>
              </a:tr>
              <a:tr h="370840">
                <a:tc>
                  <a:txBody>
                    <a:bodyPr/>
                    <a:lstStyle/>
                    <a:p>
                      <a:r>
                        <a:rPr lang="es-ES" dirty="0"/>
                        <a:t>Caracteres en un encabezado o pie de pagina</a:t>
                      </a:r>
                    </a:p>
                  </a:txBody>
                  <a:tcPr/>
                </a:tc>
                <a:tc>
                  <a:txBody>
                    <a:bodyPr/>
                    <a:lstStyle/>
                    <a:p>
                      <a:r>
                        <a:rPr lang="es-ES" dirty="0"/>
                        <a:t>255</a:t>
                      </a:r>
                    </a:p>
                  </a:txBody>
                  <a:tcPr/>
                </a:tc>
                <a:extLst>
                  <a:ext uri="{0D108BD9-81ED-4DB2-BD59-A6C34878D82A}">
                    <a16:rowId xmlns:a16="http://schemas.microsoft.com/office/drawing/2014/main" val="1945348426"/>
                  </a:ext>
                </a:extLst>
              </a:tr>
              <a:tr h="370840">
                <a:tc>
                  <a:txBody>
                    <a:bodyPr/>
                    <a:lstStyle/>
                    <a:p>
                      <a:r>
                        <a:rPr lang="es-ES" dirty="0"/>
                        <a:t>Hojas en un libro</a:t>
                      </a:r>
                    </a:p>
                  </a:txBody>
                  <a:tcPr/>
                </a:tc>
                <a:tc>
                  <a:txBody>
                    <a:bodyPr/>
                    <a:lstStyle/>
                    <a:p>
                      <a:r>
                        <a:rPr lang="es-ES" dirty="0"/>
                        <a:t>En función de la memoria disponible</a:t>
                      </a:r>
                    </a:p>
                  </a:txBody>
                  <a:tcPr/>
                </a:tc>
                <a:extLst>
                  <a:ext uri="{0D108BD9-81ED-4DB2-BD59-A6C34878D82A}">
                    <a16:rowId xmlns:a16="http://schemas.microsoft.com/office/drawing/2014/main" val="1762534008"/>
                  </a:ext>
                </a:extLst>
              </a:tr>
              <a:tr h="370840">
                <a:tc>
                  <a:txBody>
                    <a:bodyPr/>
                    <a:lstStyle/>
                    <a:p>
                      <a:r>
                        <a:rPr lang="es-ES" dirty="0"/>
                        <a:t>Colores en un libro</a:t>
                      </a:r>
                    </a:p>
                  </a:txBody>
                  <a:tcPr/>
                </a:tc>
                <a:tc>
                  <a:txBody>
                    <a:bodyPr/>
                    <a:lstStyle/>
                    <a:p>
                      <a:r>
                        <a:rPr lang="es-ES" dirty="0"/>
                        <a:t>16 millones de colores</a:t>
                      </a:r>
                    </a:p>
                  </a:txBody>
                  <a:tcPr/>
                </a:tc>
                <a:extLst>
                  <a:ext uri="{0D108BD9-81ED-4DB2-BD59-A6C34878D82A}">
                    <a16:rowId xmlns:a16="http://schemas.microsoft.com/office/drawing/2014/main" val="4092723236"/>
                  </a:ext>
                </a:extLst>
              </a:tr>
              <a:tr h="370840">
                <a:tc>
                  <a:txBody>
                    <a:bodyPr/>
                    <a:lstStyle/>
                    <a:p>
                      <a:r>
                        <a:rPr lang="es-ES" dirty="0"/>
                        <a:t>Ver con nombre en un libro</a:t>
                      </a:r>
                    </a:p>
                  </a:txBody>
                  <a:tcPr/>
                </a:tc>
                <a:tc>
                  <a:txBody>
                    <a:bodyPr/>
                    <a:lstStyle/>
                    <a:p>
                      <a:r>
                        <a:rPr lang="es-ES" dirty="0"/>
                        <a:t>En función de la memoria disponible</a:t>
                      </a:r>
                    </a:p>
                  </a:txBody>
                  <a:tcPr/>
                </a:tc>
                <a:extLst>
                  <a:ext uri="{0D108BD9-81ED-4DB2-BD59-A6C34878D82A}">
                    <a16:rowId xmlns:a16="http://schemas.microsoft.com/office/drawing/2014/main" val="583021356"/>
                  </a:ext>
                </a:extLst>
              </a:tr>
            </a:tbl>
          </a:graphicData>
        </a:graphic>
      </p:graphicFrame>
    </p:spTree>
    <p:extLst>
      <p:ext uri="{BB962C8B-B14F-4D97-AF65-F5344CB8AC3E}">
        <p14:creationId xmlns:p14="http://schemas.microsoft.com/office/powerpoint/2010/main" val="22936437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1AD5C2-EE20-438A-8D52-EF8EDF06D879}"/>
              </a:ext>
            </a:extLst>
          </p:cNvPr>
          <p:cNvSpPr>
            <a:spLocks noGrp="1"/>
          </p:cNvSpPr>
          <p:nvPr>
            <p:ph type="title"/>
          </p:nvPr>
        </p:nvSpPr>
        <p:spPr/>
        <p:txBody>
          <a:bodyPr/>
          <a:lstStyle/>
          <a:p>
            <a:r>
              <a:rPr lang="es-ES" dirty="0"/>
              <a:t>Especificaciones de hojas y libros</a:t>
            </a:r>
          </a:p>
        </p:txBody>
      </p:sp>
      <p:graphicFrame>
        <p:nvGraphicFramePr>
          <p:cNvPr id="4" name="Marcador de contenido 3">
            <a:extLst>
              <a:ext uri="{FF2B5EF4-FFF2-40B4-BE49-F238E27FC236}">
                <a16:creationId xmlns:a16="http://schemas.microsoft.com/office/drawing/2014/main" id="{05DEF816-25E0-415B-B68A-44E7B87B5F93}"/>
              </a:ext>
            </a:extLst>
          </p:cNvPr>
          <p:cNvGraphicFramePr>
            <a:graphicFrameLocks noGrp="1"/>
          </p:cNvGraphicFramePr>
          <p:nvPr>
            <p:ph idx="1"/>
            <p:extLst>
              <p:ext uri="{D42A27DB-BD31-4B8C-83A1-F6EECF244321}">
                <p14:modId xmlns:p14="http://schemas.microsoft.com/office/powerpoint/2010/main" val="185691682"/>
              </p:ext>
            </p:extLst>
          </p:nvPr>
        </p:nvGraphicFramePr>
        <p:xfrm>
          <a:off x="1096963" y="1846263"/>
          <a:ext cx="10058400" cy="471932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236215172"/>
                    </a:ext>
                  </a:extLst>
                </a:gridCol>
                <a:gridCol w="5029200">
                  <a:extLst>
                    <a:ext uri="{9D8B030D-6E8A-4147-A177-3AD203B41FA5}">
                      <a16:colId xmlns:a16="http://schemas.microsoft.com/office/drawing/2014/main" val="3113862430"/>
                    </a:ext>
                  </a:extLst>
                </a:gridCol>
              </a:tblGrid>
              <a:tr h="370840">
                <a:tc gridSpan="2">
                  <a:txBody>
                    <a:bodyPr/>
                    <a:lstStyle/>
                    <a:p>
                      <a:pPr algn="ctr"/>
                      <a:r>
                        <a:rPr lang="es-ES" dirty="0"/>
                        <a:t>Especificaciones y limites de las hojas de calculo y de los libros</a:t>
                      </a:r>
                    </a:p>
                  </a:txBody>
                  <a:tcPr/>
                </a:tc>
                <a:tc hMerge="1">
                  <a:txBody>
                    <a:bodyPr/>
                    <a:lstStyle/>
                    <a:p>
                      <a:endParaRPr lang="es-ES" dirty="0"/>
                    </a:p>
                  </a:txBody>
                  <a:tcPr/>
                </a:tc>
                <a:extLst>
                  <a:ext uri="{0D108BD9-81ED-4DB2-BD59-A6C34878D82A}">
                    <a16:rowId xmlns:a16="http://schemas.microsoft.com/office/drawing/2014/main" val="1258316752"/>
                  </a:ext>
                </a:extLst>
              </a:tr>
              <a:tr h="370840">
                <a:tc>
                  <a:txBody>
                    <a:bodyPr/>
                    <a:lstStyle/>
                    <a:p>
                      <a:r>
                        <a:rPr lang="es-ES" dirty="0"/>
                        <a:t>Formatos o estilos de celdas distintos</a:t>
                      </a:r>
                    </a:p>
                  </a:txBody>
                  <a:tcPr/>
                </a:tc>
                <a:tc>
                  <a:txBody>
                    <a:bodyPr/>
                    <a:lstStyle/>
                    <a:p>
                      <a:r>
                        <a:rPr lang="es-ES" dirty="0"/>
                        <a:t>64.000</a:t>
                      </a:r>
                    </a:p>
                  </a:txBody>
                  <a:tcPr/>
                </a:tc>
                <a:extLst>
                  <a:ext uri="{0D108BD9-81ED-4DB2-BD59-A6C34878D82A}">
                    <a16:rowId xmlns:a16="http://schemas.microsoft.com/office/drawing/2014/main" val="2699092126"/>
                  </a:ext>
                </a:extLst>
              </a:tr>
              <a:tr h="370840">
                <a:tc>
                  <a:txBody>
                    <a:bodyPr/>
                    <a:lstStyle/>
                    <a:p>
                      <a:r>
                        <a:rPr lang="es-ES" dirty="0"/>
                        <a:t>Estilos de relleno</a:t>
                      </a:r>
                    </a:p>
                  </a:txBody>
                  <a:tcPr/>
                </a:tc>
                <a:tc>
                  <a:txBody>
                    <a:bodyPr/>
                    <a:lstStyle/>
                    <a:p>
                      <a:r>
                        <a:rPr lang="es-ES" dirty="0"/>
                        <a:t>256</a:t>
                      </a:r>
                    </a:p>
                  </a:txBody>
                  <a:tcPr/>
                </a:tc>
                <a:extLst>
                  <a:ext uri="{0D108BD9-81ED-4DB2-BD59-A6C34878D82A}">
                    <a16:rowId xmlns:a16="http://schemas.microsoft.com/office/drawing/2014/main" val="1448727631"/>
                  </a:ext>
                </a:extLst>
              </a:tr>
              <a:tr h="370840">
                <a:tc>
                  <a:txBody>
                    <a:bodyPr/>
                    <a:lstStyle/>
                    <a:p>
                      <a:r>
                        <a:rPr lang="es-ES" dirty="0"/>
                        <a:t>Grosor y estilos de línea</a:t>
                      </a:r>
                    </a:p>
                  </a:txBody>
                  <a:tcPr/>
                </a:tc>
                <a:tc>
                  <a:txBody>
                    <a:bodyPr/>
                    <a:lstStyle/>
                    <a:p>
                      <a:r>
                        <a:rPr lang="es-ES" dirty="0"/>
                        <a:t>256</a:t>
                      </a:r>
                    </a:p>
                  </a:txBody>
                  <a:tcPr/>
                </a:tc>
                <a:extLst>
                  <a:ext uri="{0D108BD9-81ED-4DB2-BD59-A6C34878D82A}">
                    <a16:rowId xmlns:a16="http://schemas.microsoft.com/office/drawing/2014/main" val="831525446"/>
                  </a:ext>
                </a:extLst>
              </a:tr>
              <a:tr h="370840">
                <a:tc>
                  <a:txBody>
                    <a:bodyPr/>
                    <a:lstStyle/>
                    <a:p>
                      <a:r>
                        <a:rPr lang="es-ES" dirty="0"/>
                        <a:t>Tipos de fuentes distintas</a:t>
                      </a:r>
                    </a:p>
                  </a:txBody>
                  <a:tcPr/>
                </a:tc>
                <a:tc>
                  <a:txBody>
                    <a:bodyPr/>
                    <a:lstStyle/>
                    <a:p>
                      <a:r>
                        <a:rPr lang="es-ES" dirty="0"/>
                        <a:t>1024 fuentes globales disponibles</a:t>
                      </a:r>
                    </a:p>
                  </a:txBody>
                  <a:tcPr/>
                </a:tc>
                <a:extLst>
                  <a:ext uri="{0D108BD9-81ED-4DB2-BD59-A6C34878D82A}">
                    <a16:rowId xmlns:a16="http://schemas.microsoft.com/office/drawing/2014/main" val="2056327126"/>
                  </a:ext>
                </a:extLst>
              </a:tr>
              <a:tr h="370840">
                <a:tc>
                  <a:txBody>
                    <a:bodyPr/>
                    <a:lstStyle/>
                    <a:p>
                      <a:r>
                        <a:rPr lang="es-ES" dirty="0"/>
                        <a:t>Formatos de numero en un libro</a:t>
                      </a:r>
                    </a:p>
                  </a:txBody>
                  <a:tcPr/>
                </a:tc>
                <a:tc>
                  <a:txBody>
                    <a:bodyPr/>
                    <a:lstStyle/>
                    <a:p>
                      <a:r>
                        <a:rPr lang="es-ES" dirty="0"/>
                        <a:t>Entre 200 y 250, según el idioma de la versión de Excel instalada</a:t>
                      </a:r>
                    </a:p>
                  </a:txBody>
                  <a:tcPr/>
                </a:tc>
                <a:extLst>
                  <a:ext uri="{0D108BD9-81ED-4DB2-BD59-A6C34878D82A}">
                    <a16:rowId xmlns:a16="http://schemas.microsoft.com/office/drawing/2014/main" val="2419556610"/>
                  </a:ext>
                </a:extLst>
              </a:tr>
              <a:tr h="370840">
                <a:tc>
                  <a:txBody>
                    <a:bodyPr/>
                    <a:lstStyle/>
                    <a:p>
                      <a:r>
                        <a:rPr lang="es-ES" dirty="0"/>
                        <a:t>Nombres en un libro</a:t>
                      </a:r>
                    </a:p>
                  </a:txBody>
                  <a:tcPr/>
                </a:tc>
                <a:tc>
                  <a:txBody>
                    <a:bodyPr/>
                    <a:lstStyle/>
                    <a:p>
                      <a:r>
                        <a:rPr lang="es-ES" dirty="0"/>
                        <a:t>En función de la memoria disponible</a:t>
                      </a:r>
                    </a:p>
                  </a:txBody>
                  <a:tcPr/>
                </a:tc>
                <a:extLst>
                  <a:ext uri="{0D108BD9-81ED-4DB2-BD59-A6C34878D82A}">
                    <a16:rowId xmlns:a16="http://schemas.microsoft.com/office/drawing/2014/main" val="1614845169"/>
                  </a:ext>
                </a:extLst>
              </a:tr>
              <a:tr h="370840">
                <a:tc>
                  <a:txBody>
                    <a:bodyPr/>
                    <a:lstStyle/>
                    <a:p>
                      <a:r>
                        <a:rPr lang="es-ES" dirty="0"/>
                        <a:t>Ventanas en un libro</a:t>
                      </a:r>
                    </a:p>
                  </a:txBody>
                  <a:tcPr/>
                </a:tc>
                <a:tc>
                  <a:txBody>
                    <a:bodyPr/>
                    <a:lstStyle/>
                    <a:p>
                      <a:r>
                        <a:rPr lang="es-ES" dirty="0"/>
                        <a:t>En función de la memoria disponible</a:t>
                      </a:r>
                    </a:p>
                  </a:txBody>
                  <a:tcPr/>
                </a:tc>
                <a:extLst>
                  <a:ext uri="{0D108BD9-81ED-4DB2-BD59-A6C34878D82A}">
                    <a16:rowId xmlns:a16="http://schemas.microsoft.com/office/drawing/2014/main" val="1945348426"/>
                  </a:ext>
                </a:extLst>
              </a:tr>
              <a:tr h="370840">
                <a:tc>
                  <a:txBody>
                    <a:bodyPr/>
                    <a:lstStyle/>
                    <a:p>
                      <a:r>
                        <a:rPr lang="es-ES" dirty="0"/>
                        <a:t>Paneles en una ventana</a:t>
                      </a:r>
                    </a:p>
                  </a:txBody>
                  <a:tcPr/>
                </a:tc>
                <a:tc>
                  <a:txBody>
                    <a:bodyPr/>
                    <a:lstStyle/>
                    <a:p>
                      <a:r>
                        <a:rPr lang="es-ES" dirty="0"/>
                        <a:t>4</a:t>
                      </a:r>
                    </a:p>
                  </a:txBody>
                  <a:tcPr/>
                </a:tc>
                <a:extLst>
                  <a:ext uri="{0D108BD9-81ED-4DB2-BD59-A6C34878D82A}">
                    <a16:rowId xmlns:a16="http://schemas.microsoft.com/office/drawing/2014/main" val="1762534008"/>
                  </a:ext>
                </a:extLst>
              </a:tr>
              <a:tr h="370840">
                <a:tc>
                  <a:txBody>
                    <a:bodyPr/>
                    <a:lstStyle/>
                    <a:p>
                      <a:r>
                        <a:rPr lang="es-ES" dirty="0"/>
                        <a:t>Hojas vinculadas</a:t>
                      </a:r>
                    </a:p>
                  </a:txBody>
                  <a:tcPr/>
                </a:tc>
                <a:tc>
                  <a:txBody>
                    <a:bodyPr/>
                    <a:lstStyle/>
                    <a:p>
                      <a:r>
                        <a:rPr lang="es-ES" dirty="0"/>
                        <a:t>En función de la memoria disponible</a:t>
                      </a:r>
                    </a:p>
                  </a:txBody>
                  <a:tcPr/>
                </a:tc>
                <a:extLst>
                  <a:ext uri="{0D108BD9-81ED-4DB2-BD59-A6C34878D82A}">
                    <a16:rowId xmlns:a16="http://schemas.microsoft.com/office/drawing/2014/main" val="4092723236"/>
                  </a:ext>
                </a:extLst>
              </a:tr>
              <a:tr h="370840">
                <a:tc>
                  <a:txBody>
                    <a:bodyPr/>
                    <a:lstStyle/>
                    <a:p>
                      <a:r>
                        <a:rPr lang="es-ES" dirty="0"/>
                        <a:t>Escenario</a:t>
                      </a:r>
                    </a:p>
                  </a:txBody>
                  <a:tcPr/>
                </a:tc>
                <a:tc>
                  <a:txBody>
                    <a:bodyPr/>
                    <a:lstStyle/>
                    <a:p>
                      <a:r>
                        <a:rPr lang="es-ES" dirty="0"/>
                        <a:t>En función de la memoria disponible</a:t>
                      </a:r>
                    </a:p>
                  </a:txBody>
                  <a:tcPr/>
                </a:tc>
                <a:extLst>
                  <a:ext uri="{0D108BD9-81ED-4DB2-BD59-A6C34878D82A}">
                    <a16:rowId xmlns:a16="http://schemas.microsoft.com/office/drawing/2014/main" val="583021356"/>
                  </a:ext>
                </a:extLst>
              </a:tr>
              <a:tr h="370840">
                <a:tc>
                  <a:txBody>
                    <a:bodyPr/>
                    <a:lstStyle/>
                    <a:p>
                      <a:r>
                        <a:rPr lang="es-ES" dirty="0"/>
                        <a:t>Celdas cambiantes en un escenario</a:t>
                      </a:r>
                    </a:p>
                  </a:txBody>
                  <a:tcPr/>
                </a:tc>
                <a:tc>
                  <a:txBody>
                    <a:bodyPr/>
                    <a:lstStyle/>
                    <a:p>
                      <a:r>
                        <a:rPr lang="es-ES" dirty="0"/>
                        <a:t>32</a:t>
                      </a:r>
                    </a:p>
                  </a:txBody>
                  <a:tcPr/>
                </a:tc>
                <a:extLst>
                  <a:ext uri="{0D108BD9-81ED-4DB2-BD59-A6C34878D82A}">
                    <a16:rowId xmlns:a16="http://schemas.microsoft.com/office/drawing/2014/main" val="2051471996"/>
                  </a:ext>
                </a:extLst>
              </a:tr>
            </a:tbl>
          </a:graphicData>
        </a:graphic>
      </p:graphicFrame>
    </p:spTree>
    <p:extLst>
      <p:ext uri="{BB962C8B-B14F-4D97-AF65-F5344CB8AC3E}">
        <p14:creationId xmlns:p14="http://schemas.microsoft.com/office/powerpoint/2010/main" val="418211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360C10-AF52-4A44-BA70-C99FF886B082}"/>
              </a:ext>
            </a:extLst>
          </p:cNvPr>
          <p:cNvSpPr>
            <a:spLocks noGrp="1"/>
          </p:cNvSpPr>
          <p:nvPr>
            <p:ph type="title"/>
          </p:nvPr>
        </p:nvSpPr>
        <p:spPr/>
        <p:txBody>
          <a:bodyPr/>
          <a:lstStyle/>
          <a:p>
            <a:r>
              <a:rPr lang="es-ES" dirty="0"/>
              <a:t>Elementos de pantalla</a:t>
            </a:r>
          </a:p>
        </p:txBody>
      </p:sp>
      <p:sp>
        <p:nvSpPr>
          <p:cNvPr id="3" name="Marcador de contenido 2">
            <a:extLst>
              <a:ext uri="{FF2B5EF4-FFF2-40B4-BE49-F238E27FC236}">
                <a16:creationId xmlns:a16="http://schemas.microsoft.com/office/drawing/2014/main" id="{7722386A-A60D-4C0A-8F8A-542C3338AA3C}"/>
              </a:ext>
            </a:extLst>
          </p:cNvPr>
          <p:cNvSpPr>
            <a:spLocks noGrp="1"/>
          </p:cNvSpPr>
          <p:nvPr>
            <p:ph idx="1"/>
          </p:nvPr>
        </p:nvSpPr>
        <p:spPr/>
        <p:txBody>
          <a:bodyPr>
            <a:normAutofit fontScale="77500" lnSpcReduction="20000"/>
          </a:bodyPr>
          <a:lstStyle/>
          <a:p>
            <a:r>
              <a:rPr lang="es-ES" b="1" dirty="0"/>
              <a:t>- Archivo:</a:t>
            </a:r>
            <a:r>
              <a:rPr lang="es-ES" dirty="0"/>
              <a:t> Contiene comandos relacionados con la gestión de archivos, impresión y configuración del programa.</a:t>
            </a:r>
            <a:endParaRPr lang="es-ES" b="1" dirty="0"/>
          </a:p>
          <a:p>
            <a:r>
              <a:rPr lang="es-ES" b="1" dirty="0"/>
              <a:t>- Inicio: </a:t>
            </a:r>
            <a:r>
              <a:rPr lang="es-ES" dirty="0"/>
              <a:t> Contiene comandos que utilizamos frecuentemente, como copiar y pegar. También podemos dar formato a las fuentes, a los textos y a los números.</a:t>
            </a:r>
            <a:endParaRPr lang="es-ES" b="1" dirty="0"/>
          </a:p>
          <a:p>
            <a:r>
              <a:rPr lang="es-ES" b="1" dirty="0"/>
              <a:t>- Insertar: </a:t>
            </a:r>
            <a:r>
              <a:rPr lang="es-ES" dirty="0"/>
              <a:t>Contiene comandos que permiten agregar algunos objetos a las hojas de trabajo, como las tablas, las imágenes y los gráficos.</a:t>
            </a:r>
            <a:endParaRPr lang="es-ES" b="1" dirty="0"/>
          </a:p>
          <a:p>
            <a:r>
              <a:rPr lang="es-ES" b="1" dirty="0"/>
              <a:t>- Diseño de pagina: </a:t>
            </a:r>
            <a:r>
              <a:rPr lang="es-ES" dirty="0"/>
              <a:t>Contiene comandos que nos permite seleccionar algunos temas para nuestras hojas de trabajo. También podemos configurar la página y prepararla para su impresión.</a:t>
            </a:r>
          </a:p>
          <a:p>
            <a:r>
              <a:rPr lang="es-ES" b="1" dirty="0"/>
              <a:t>- Fórmulas: </a:t>
            </a:r>
            <a:r>
              <a:rPr lang="es-ES" dirty="0"/>
              <a:t>Contiene la biblioteca de funciones que organiza adecuadamente todas las fórmulas de Excel y nos permite utilizarlas fácilmente para realizar cálculos.</a:t>
            </a:r>
            <a:endParaRPr lang="es-ES" b="1" dirty="0"/>
          </a:p>
          <a:p>
            <a:r>
              <a:rPr lang="es-ES" b="1" dirty="0"/>
              <a:t>- Datos: </a:t>
            </a:r>
            <a:r>
              <a:rPr lang="es-ES" dirty="0"/>
              <a:t>Nos permite importar datos que provienen de fuentes externas como Access y archivos de texto. Así mismo podemos encontrar comandos que nos ayudan a ordenar y filtrar nuestros datos.</a:t>
            </a:r>
            <a:endParaRPr lang="es-ES" b="1" dirty="0"/>
          </a:p>
          <a:p>
            <a:r>
              <a:rPr lang="es-ES" b="1" dirty="0"/>
              <a:t>- Revisar: </a:t>
            </a:r>
            <a:r>
              <a:rPr lang="es-ES" dirty="0"/>
              <a:t>Nos muestra comandos para verificar la ortografía de nuestros documentos y también nos permite insertar comentarios en las hojas de calculo.</a:t>
            </a:r>
            <a:endParaRPr lang="es-ES" b="1" dirty="0"/>
          </a:p>
          <a:p>
            <a:r>
              <a:rPr lang="es-ES" b="1" dirty="0"/>
              <a:t>- Vista: </a:t>
            </a:r>
            <a:r>
              <a:rPr lang="es-ES" dirty="0"/>
              <a:t>Contiene comandos para cambiar la apariencia de los datos en pantalla y nos permite hacer acercamientos para tener una mejor visualización.</a:t>
            </a:r>
            <a:endParaRPr lang="es-ES" b="1" dirty="0"/>
          </a:p>
        </p:txBody>
      </p:sp>
    </p:spTree>
    <p:extLst>
      <p:ext uri="{BB962C8B-B14F-4D97-AF65-F5344CB8AC3E}">
        <p14:creationId xmlns:p14="http://schemas.microsoft.com/office/powerpoint/2010/main" val="19348313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1AD5C2-EE20-438A-8D52-EF8EDF06D879}"/>
              </a:ext>
            </a:extLst>
          </p:cNvPr>
          <p:cNvSpPr>
            <a:spLocks noGrp="1"/>
          </p:cNvSpPr>
          <p:nvPr>
            <p:ph type="title"/>
          </p:nvPr>
        </p:nvSpPr>
        <p:spPr/>
        <p:txBody>
          <a:bodyPr/>
          <a:lstStyle/>
          <a:p>
            <a:r>
              <a:rPr lang="es-ES" dirty="0"/>
              <a:t>Especificaciones de hojas y libros</a:t>
            </a:r>
          </a:p>
        </p:txBody>
      </p:sp>
      <p:graphicFrame>
        <p:nvGraphicFramePr>
          <p:cNvPr id="4" name="Marcador de contenido 3">
            <a:extLst>
              <a:ext uri="{FF2B5EF4-FFF2-40B4-BE49-F238E27FC236}">
                <a16:creationId xmlns:a16="http://schemas.microsoft.com/office/drawing/2014/main" id="{05DEF816-25E0-415B-B68A-44E7B87B5F93}"/>
              </a:ext>
            </a:extLst>
          </p:cNvPr>
          <p:cNvGraphicFramePr>
            <a:graphicFrameLocks noGrp="1"/>
          </p:cNvGraphicFramePr>
          <p:nvPr>
            <p:ph idx="1"/>
            <p:extLst>
              <p:ext uri="{D42A27DB-BD31-4B8C-83A1-F6EECF244321}">
                <p14:modId xmlns:p14="http://schemas.microsoft.com/office/powerpoint/2010/main" val="300768608"/>
              </p:ext>
            </p:extLst>
          </p:nvPr>
        </p:nvGraphicFramePr>
        <p:xfrm>
          <a:off x="1096963" y="1846263"/>
          <a:ext cx="10058400" cy="434848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236215172"/>
                    </a:ext>
                  </a:extLst>
                </a:gridCol>
                <a:gridCol w="5029200">
                  <a:extLst>
                    <a:ext uri="{9D8B030D-6E8A-4147-A177-3AD203B41FA5}">
                      <a16:colId xmlns:a16="http://schemas.microsoft.com/office/drawing/2014/main" val="3113862430"/>
                    </a:ext>
                  </a:extLst>
                </a:gridCol>
              </a:tblGrid>
              <a:tr h="370840">
                <a:tc gridSpan="2">
                  <a:txBody>
                    <a:bodyPr/>
                    <a:lstStyle/>
                    <a:p>
                      <a:pPr algn="ctr"/>
                      <a:r>
                        <a:rPr lang="es-ES" dirty="0"/>
                        <a:t>Especificaciones y limites de las hojas de calculo y de los libros</a:t>
                      </a:r>
                    </a:p>
                  </a:txBody>
                  <a:tcPr/>
                </a:tc>
                <a:tc hMerge="1">
                  <a:txBody>
                    <a:bodyPr/>
                    <a:lstStyle/>
                    <a:p>
                      <a:endParaRPr lang="es-ES" dirty="0"/>
                    </a:p>
                  </a:txBody>
                  <a:tcPr/>
                </a:tc>
                <a:extLst>
                  <a:ext uri="{0D108BD9-81ED-4DB2-BD59-A6C34878D82A}">
                    <a16:rowId xmlns:a16="http://schemas.microsoft.com/office/drawing/2014/main" val="1258316752"/>
                  </a:ext>
                </a:extLst>
              </a:tr>
              <a:tr h="370840">
                <a:tc>
                  <a:txBody>
                    <a:bodyPr/>
                    <a:lstStyle/>
                    <a:p>
                      <a:r>
                        <a:rPr lang="es-ES" dirty="0"/>
                        <a:t>Celdas ajustables en </a:t>
                      </a:r>
                      <a:r>
                        <a:rPr lang="es-ES" dirty="0" err="1"/>
                        <a:t>Solver</a:t>
                      </a:r>
                      <a:endParaRPr lang="es-ES" dirty="0"/>
                    </a:p>
                  </a:txBody>
                  <a:tcPr/>
                </a:tc>
                <a:tc>
                  <a:txBody>
                    <a:bodyPr/>
                    <a:lstStyle/>
                    <a:p>
                      <a:r>
                        <a:rPr lang="es-ES" dirty="0"/>
                        <a:t>200</a:t>
                      </a:r>
                    </a:p>
                  </a:txBody>
                  <a:tcPr/>
                </a:tc>
                <a:extLst>
                  <a:ext uri="{0D108BD9-81ED-4DB2-BD59-A6C34878D82A}">
                    <a16:rowId xmlns:a16="http://schemas.microsoft.com/office/drawing/2014/main" val="2699092126"/>
                  </a:ext>
                </a:extLst>
              </a:tr>
              <a:tr h="370840">
                <a:tc>
                  <a:txBody>
                    <a:bodyPr/>
                    <a:lstStyle/>
                    <a:p>
                      <a:r>
                        <a:rPr lang="es-ES" dirty="0"/>
                        <a:t>Funciones personalizadas</a:t>
                      </a:r>
                    </a:p>
                  </a:txBody>
                  <a:tcPr/>
                </a:tc>
                <a:tc>
                  <a:txBody>
                    <a:bodyPr/>
                    <a:lstStyle/>
                    <a:p>
                      <a:r>
                        <a:rPr lang="es-ES" dirty="0"/>
                        <a:t>En función de la memoria disponible</a:t>
                      </a:r>
                    </a:p>
                  </a:txBody>
                  <a:tcPr/>
                </a:tc>
                <a:extLst>
                  <a:ext uri="{0D108BD9-81ED-4DB2-BD59-A6C34878D82A}">
                    <a16:rowId xmlns:a16="http://schemas.microsoft.com/office/drawing/2014/main" val="1448727631"/>
                  </a:ext>
                </a:extLst>
              </a:tr>
              <a:tr h="370840">
                <a:tc>
                  <a:txBody>
                    <a:bodyPr/>
                    <a:lstStyle/>
                    <a:p>
                      <a:r>
                        <a:rPr lang="es-ES" dirty="0"/>
                        <a:t>Escala de zoom</a:t>
                      </a:r>
                    </a:p>
                  </a:txBody>
                  <a:tcPr/>
                </a:tc>
                <a:tc>
                  <a:txBody>
                    <a:bodyPr/>
                    <a:lstStyle/>
                    <a:p>
                      <a:r>
                        <a:rPr lang="es-ES" dirty="0"/>
                        <a:t>Del 10% al 400%</a:t>
                      </a:r>
                    </a:p>
                  </a:txBody>
                  <a:tcPr/>
                </a:tc>
                <a:extLst>
                  <a:ext uri="{0D108BD9-81ED-4DB2-BD59-A6C34878D82A}">
                    <a16:rowId xmlns:a16="http://schemas.microsoft.com/office/drawing/2014/main" val="831525446"/>
                  </a:ext>
                </a:extLst>
              </a:tr>
              <a:tr h="370840">
                <a:tc>
                  <a:txBody>
                    <a:bodyPr/>
                    <a:lstStyle/>
                    <a:p>
                      <a:r>
                        <a:rPr lang="es-ES" dirty="0"/>
                        <a:t>Informes</a:t>
                      </a:r>
                    </a:p>
                  </a:txBody>
                  <a:tcPr/>
                </a:tc>
                <a:tc>
                  <a:txBody>
                    <a:bodyPr/>
                    <a:lstStyle/>
                    <a:p>
                      <a:r>
                        <a:rPr lang="es-ES" dirty="0"/>
                        <a:t>En función de la memoria disponible</a:t>
                      </a:r>
                    </a:p>
                  </a:txBody>
                  <a:tcPr/>
                </a:tc>
                <a:extLst>
                  <a:ext uri="{0D108BD9-81ED-4DB2-BD59-A6C34878D82A}">
                    <a16:rowId xmlns:a16="http://schemas.microsoft.com/office/drawing/2014/main" val="2056327126"/>
                  </a:ext>
                </a:extLst>
              </a:tr>
              <a:tr h="370840">
                <a:tc>
                  <a:txBody>
                    <a:bodyPr/>
                    <a:lstStyle/>
                    <a:p>
                      <a:r>
                        <a:rPr lang="es-ES" dirty="0"/>
                        <a:t>Criterios de ordenación</a:t>
                      </a:r>
                    </a:p>
                  </a:txBody>
                  <a:tcPr/>
                </a:tc>
                <a:tc>
                  <a:txBody>
                    <a:bodyPr/>
                    <a:lstStyle/>
                    <a:p>
                      <a:r>
                        <a:rPr lang="es-ES" dirty="0"/>
                        <a:t>64 combinados en una única operación.</a:t>
                      </a:r>
                    </a:p>
                  </a:txBody>
                  <a:tcPr/>
                </a:tc>
                <a:extLst>
                  <a:ext uri="{0D108BD9-81ED-4DB2-BD59-A6C34878D82A}">
                    <a16:rowId xmlns:a16="http://schemas.microsoft.com/office/drawing/2014/main" val="2419556610"/>
                  </a:ext>
                </a:extLst>
              </a:tr>
              <a:tr h="370840">
                <a:tc>
                  <a:txBody>
                    <a:bodyPr/>
                    <a:lstStyle/>
                    <a:p>
                      <a:r>
                        <a:rPr lang="es-ES" dirty="0"/>
                        <a:t>Niveles de deshacer</a:t>
                      </a:r>
                    </a:p>
                  </a:txBody>
                  <a:tcPr/>
                </a:tc>
                <a:tc>
                  <a:txBody>
                    <a:bodyPr/>
                    <a:lstStyle/>
                    <a:p>
                      <a:r>
                        <a:rPr lang="es-ES" dirty="0"/>
                        <a:t>100</a:t>
                      </a:r>
                    </a:p>
                  </a:txBody>
                  <a:tcPr/>
                </a:tc>
                <a:extLst>
                  <a:ext uri="{0D108BD9-81ED-4DB2-BD59-A6C34878D82A}">
                    <a16:rowId xmlns:a16="http://schemas.microsoft.com/office/drawing/2014/main" val="1614845169"/>
                  </a:ext>
                </a:extLst>
              </a:tr>
              <a:tr h="370840">
                <a:tc>
                  <a:txBody>
                    <a:bodyPr/>
                    <a:lstStyle/>
                    <a:p>
                      <a:r>
                        <a:rPr lang="es-ES" dirty="0"/>
                        <a:t>Campos en un formulario</a:t>
                      </a:r>
                    </a:p>
                  </a:txBody>
                  <a:tcPr/>
                </a:tc>
                <a:tc>
                  <a:txBody>
                    <a:bodyPr/>
                    <a:lstStyle/>
                    <a:p>
                      <a:r>
                        <a:rPr lang="es-ES" dirty="0"/>
                        <a:t>32</a:t>
                      </a:r>
                    </a:p>
                  </a:txBody>
                  <a:tcPr/>
                </a:tc>
                <a:extLst>
                  <a:ext uri="{0D108BD9-81ED-4DB2-BD59-A6C34878D82A}">
                    <a16:rowId xmlns:a16="http://schemas.microsoft.com/office/drawing/2014/main" val="1945348426"/>
                  </a:ext>
                </a:extLst>
              </a:tr>
              <a:tr h="370840">
                <a:tc>
                  <a:txBody>
                    <a:bodyPr/>
                    <a:lstStyle/>
                    <a:p>
                      <a:r>
                        <a:rPr lang="es-ES" dirty="0"/>
                        <a:t>Parámetros del libro</a:t>
                      </a:r>
                    </a:p>
                  </a:txBody>
                  <a:tcPr/>
                </a:tc>
                <a:tc>
                  <a:txBody>
                    <a:bodyPr/>
                    <a:lstStyle/>
                    <a:p>
                      <a:r>
                        <a:rPr lang="es-ES" dirty="0"/>
                        <a:t>255 parámetros por libro</a:t>
                      </a:r>
                    </a:p>
                  </a:txBody>
                  <a:tcPr/>
                </a:tc>
                <a:extLst>
                  <a:ext uri="{0D108BD9-81ED-4DB2-BD59-A6C34878D82A}">
                    <a16:rowId xmlns:a16="http://schemas.microsoft.com/office/drawing/2014/main" val="1762534008"/>
                  </a:ext>
                </a:extLst>
              </a:tr>
              <a:tr h="370840">
                <a:tc>
                  <a:txBody>
                    <a:bodyPr/>
                    <a:lstStyle/>
                    <a:p>
                      <a:r>
                        <a:rPr lang="es-ES" dirty="0"/>
                        <a:t>Elementos mostrados en listas de filtros desplegables</a:t>
                      </a:r>
                    </a:p>
                  </a:txBody>
                  <a:tcPr/>
                </a:tc>
                <a:tc>
                  <a:txBody>
                    <a:bodyPr/>
                    <a:lstStyle/>
                    <a:p>
                      <a:r>
                        <a:rPr lang="es-ES" dirty="0"/>
                        <a:t>10.000</a:t>
                      </a:r>
                    </a:p>
                  </a:txBody>
                  <a:tcPr/>
                </a:tc>
                <a:extLst>
                  <a:ext uri="{0D108BD9-81ED-4DB2-BD59-A6C34878D82A}">
                    <a16:rowId xmlns:a16="http://schemas.microsoft.com/office/drawing/2014/main" val="4092723236"/>
                  </a:ext>
                </a:extLst>
              </a:tr>
              <a:tr h="370840">
                <a:tc>
                  <a:txBody>
                    <a:bodyPr/>
                    <a:lstStyle/>
                    <a:p>
                      <a:r>
                        <a:rPr lang="es-ES" dirty="0"/>
                        <a:t>Celdas discontinuas que pueden seleccionar</a:t>
                      </a:r>
                    </a:p>
                  </a:txBody>
                  <a:tcPr/>
                </a:tc>
                <a:tc>
                  <a:txBody>
                    <a:bodyPr/>
                    <a:lstStyle/>
                    <a:p>
                      <a:r>
                        <a:rPr lang="es-ES" dirty="0"/>
                        <a:t>Celdas2,147,483,648</a:t>
                      </a:r>
                    </a:p>
                  </a:txBody>
                  <a:tcPr/>
                </a:tc>
                <a:extLst>
                  <a:ext uri="{0D108BD9-81ED-4DB2-BD59-A6C34878D82A}">
                    <a16:rowId xmlns:a16="http://schemas.microsoft.com/office/drawing/2014/main" val="583021356"/>
                  </a:ext>
                </a:extLst>
              </a:tr>
            </a:tbl>
          </a:graphicData>
        </a:graphic>
      </p:graphicFrame>
    </p:spTree>
    <p:extLst>
      <p:ext uri="{BB962C8B-B14F-4D97-AF65-F5344CB8AC3E}">
        <p14:creationId xmlns:p14="http://schemas.microsoft.com/office/powerpoint/2010/main" val="30799744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1AD5C2-EE20-438A-8D52-EF8EDF06D879}"/>
              </a:ext>
            </a:extLst>
          </p:cNvPr>
          <p:cNvSpPr>
            <a:spLocks noGrp="1"/>
          </p:cNvSpPr>
          <p:nvPr>
            <p:ph type="title"/>
          </p:nvPr>
        </p:nvSpPr>
        <p:spPr/>
        <p:txBody>
          <a:bodyPr/>
          <a:lstStyle/>
          <a:p>
            <a:r>
              <a:rPr lang="es-ES" dirty="0"/>
              <a:t>Especificaciones de hojas y libros</a:t>
            </a:r>
          </a:p>
        </p:txBody>
      </p:sp>
      <p:graphicFrame>
        <p:nvGraphicFramePr>
          <p:cNvPr id="4" name="Marcador de contenido 3">
            <a:extLst>
              <a:ext uri="{FF2B5EF4-FFF2-40B4-BE49-F238E27FC236}">
                <a16:creationId xmlns:a16="http://schemas.microsoft.com/office/drawing/2014/main" id="{05DEF816-25E0-415B-B68A-44E7B87B5F93}"/>
              </a:ext>
            </a:extLst>
          </p:cNvPr>
          <p:cNvGraphicFramePr>
            <a:graphicFrameLocks noGrp="1"/>
          </p:cNvGraphicFramePr>
          <p:nvPr>
            <p:ph idx="1"/>
            <p:extLst>
              <p:ext uri="{D42A27DB-BD31-4B8C-83A1-F6EECF244321}">
                <p14:modId xmlns:p14="http://schemas.microsoft.com/office/powerpoint/2010/main" val="1364410739"/>
              </p:ext>
            </p:extLst>
          </p:nvPr>
        </p:nvGraphicFramePr>
        <p:xfrm>
          <a:off x="1096963" y="1846263"/>
          <a:ext cx="10058400" cy="461772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236215172"/>
                    </a:ext>
                  </a:extLst>
                </a:gridCol>
                <a:gridCol w="5029200">
                  <a:extLst>
                    <a:ext uri="{9D8B030D-6E8A-4147-A177-3AD203B41FA5}">
                      <a16:colId xmlns:a16="http://schemas.microsoft.com/office/drawing/2014/main" val="3113862430"/>
                    </a:ext>
                  </a:extLst>
                </a:gridCol>
              </a:tblGrid>
              <a:tr h="370840">
                <a:tc gridSpan="2">
                  <a:txBody>
                    <a:bodyPr/>
                    <a:lstStyle/>
                    <a:p>
                      <a:pPr algn="ctr"/>
                      <a:r>
                        <a:rPr lang="es-ES" dirty="0"/>
                        <a:t>Especificaciones y limites de los </a:t>
                      </a:r>
                      <a:r>
                        <a:rPr lang="es-ES" dirty="0" err="1"/>
                        <a:t>calculos</a:t>
                      </a:r>
                      <a:endParaRPr lang="es-ES" dirty="0"/>
                    </a:p>
                  </a:txBody>
                  <a:tcPr/>
                </a:tc>
                <a:tc hMerge="1">
                  <a:txBody>
                    <a:bodyPr/>
                    <a:lstStyle/>
                    <a:p>
                      <a:endParaRPr lang="es-ES" dirty="0"/>
                    </a:p>
                  </a:txBody>
                  <a:tcPr/>
                </a:tc>
                <a:extLst>
                  <a:ext uri="{0D108BD9-81ED-4DB2-BD59-A6C34878D82A}">
                    <a16:rowId xmlns:a16="http://schemas.microsoft.com/office/drawing/2014/main" val="1258316752"/>
                  </a:ext>
                </a:extLst>
              </a:tr>
              <a:tr h="370840">
                <a:tc>
                  <a:txBody>
                    <a:bodyPr/>
                    <a:lstStyle/>
                    <a:p>
                      <a:r>
                        <a:rPr lang="es-ES" dirty="0"/>
                        <a:t>Precisión numérica</a:t>
                      </a:r>
                    </a:p>
                  </a:txBody>
                  <a:tcPr/>
                </a:tc>
                <a:tc>
                  <a:txBody>
                    <a:bodyPr/>
                    <a:lstStyle/>
                    <a:p>
                      <a:r>
                        <a:rPr lang="es-ES" dirty="0"/>
                        <a:t>15 </a:t>
                      </a:r>
                      <a:r>
                        <a:rPr lang="es-ES" dirty="0" err="1"/>
                        <a:t>digitos</a:t>
                      </a:r>
                      <a:endParaRPr lang="es-ES" dirty="0"/>
                    </a:p>
                  </a:txBody>
                  <a:tcPr/>
                </a:tc>
                <a:extLst>
                  <a:ext uri="{0D108BD9-81ED-4DB2-BD59-A6C34878D82A}">
                    <a16:rowId xmlns:a16="http://schemas.microsoft.com/office/drawing/2014/main" val="2699092126"/>
                  </a:ext>
                </a:extLst>
              </a:tr>
              <a:tr h="370840">
                <a:tc>
                  <a:txBody>
                    <a:bodyPr/>
                    <a:lstStyle/>
                    <a:p>
                      <a:r>
                        <a:rPr lang="es-ES" dirty="0"/>
                        <a:t>Número negativo mas bajo permitido</a:t>
                      </a:r>
                    </a:p>
                  </a:txBody>
                  <a:tcPr/>
                </a:tc>
                <a:tc>
                  <a:txBody>
                    <a:bodyPr/>
                    <a:lstStyle/>
                    <a:p>
                      <a:r>
                        <a:rPr lang="es-ES" dirty="0"/>
                        <a:t>-2.22E-308</a:t>
                      </a:r>
                    </a:p>
                  </a:txBody>
                  <a:tcPr/>
                </a:tc>
                <a:extLst>
                  <a:ext uri="{0D108BD9-81ED-4DB2-BD59-A6C34878D82A}">
                    <a16:rowId xmlns:a16="http://schemas.microsoft.com/office/drawing/2014/main" val="1448727631"/>
                  </a:ext>
                </a:extLst>
              </a:tr>
              <a:tr h="370840">
                <a:tc>
                  <a:txBody>
                    <a:bodyPr/>
                    <a:lstStyle/>
                    <a:p>
                      <a:r>
                        <a:rPr lang="es-ES" dirty="0"/>
                        <a:t>Número positivo mas bajo permitido</a:t>
                      </a:r>
                    </a:p>
                  </a:txBody>
                  <a:tcPr/>
                </a:tc>
                <a:tc>
                  <a:txBody>
                    <a:bodyPr/>
                    <a:lstStyle/>
                    <a:p>
                      <a:r>
                        <a:rPr lang="es-ES" dirty="0"/>
                        <a:t>2.22E-308</a:t>
                      </a:r>
                    </a:p>
                  </a:txBody>
                  <a:tcPr/>
                </a:tc>
                <a:extLst>
                  <a:ext uri="{0D108BD9-81ED-4DB2-BD59-A6C34878D82A}">
                    <a16:rowId xmlns:a16="http://schemas.microsoft.com/office/drawing/2014/main" val="831525446"/>
                  </a:ext>
                </a:extLst>
              </a:tr>
              <a:tr h="370840">
                <a:tc>
                  <a:txBody>
                    <a:bodyPr/>
                    <a:lstStyle/>
                    <a:p>
                      <a:r>
                        <a:rPr lang="es-ES" dirty="0"/>
                        <a:t>Número positivo mas alto permitido</a:t>
                      </a:r>
                    </a:p>
                  </a:txBody>
                  <a:tcPr/>
                </a:tc>
                <a:tc>
                  <a:txBody>
                    <a:bodyPr/>
                    <a:lstStyle/>
                    <a:p>
                      <a:r>
                        <a:rPr lang="es-ES" dirty="0"/>
                        <a:t>9.99E+307</a:t>
                      </a:r>
                    </a:p>
                  </a:txBody>
                  <a:tcPr/>
                </a:tc>
                <a:extLst>
                  <a:ext uri="{0D108BD9-81ED-4DB2-BD59-A6C34878D82A}">
                    <a16:rowId xmlns:a16="http://schemas.microsoft.com/office/drawing/2014/main" val="2056327126"/>
                  </a:ext>
                </a:extLst>
              </a:tr>
              <a:tr h="370840">
                <a:tc>
                  <a:txBody>
                    <a:bodyPr/>
                    <a:lstStyle/>
                    <a:p>
                      <a:r>
                        <a:rPr lang="es-ES" dirty="0"/>
                        <a:t>Número negativo mas alto permitido</a:t>
                      </a:r>
                    </a:p>
                  </a:txBody>
                  <a:tcPr/>
                </a:tc>
                <a:tc>
                  <a:txBody>
                    <a:bodyPr/>
                    <a:lstStyle/>
                    <a:p>
                      <a:r>
                        <a:rPr lang="es-ES" dirty="0"/>
                        <a:t>-9.99E+307</a:t>
                      </a:r>
                    </a:p>
                  </a:txBody>
                  <a:tcPr/>
                </a:tc>
                <a:extLst>
                  <a:ext uri="{0D108BD9-81ED-4DB2-BD59-A6C34878D82A}">
                    <a16:rowId xmlns:a16="http://schemas.microsoft.com/office/drawing/2014/main" val="2419556610"/>
                  </a:ext>
                </a:extLst>
              </a:tr>
              <a:tr h="370840">
                <a:tc>
                  <a:txBody>
                    <a:bodyPr/>
                    <a:lstStyle/>
                    <a:p>
                      <a:r>
                        <a:rPr lang="es-ES" dirty="0"/>
                        <a:t>Número positivo mas alto permitido mediante formula</a:t>
                      </a:r>
                    </a:p>
                  </a:txBody>
                  <a:tcPr/>
                </a:tc>
                <a:tc>
                  <a:txBody>
                    <a:bodyPr/>
                    <a:lstStyle/>
                    <a:p>
                      <a:r>
                        <a:rPr lang="es-ES" dirty="0"/>
                        <a:t>1.79E+308</a:t>
                      </a:r>
                    </a:p>
                  </a:txBody>
                  <a:tcPr/>
                </a:tc>
                <a:extLst>
                  <a:ext uri="{0D108BD9-81ED-4DB2-BD59-A6C34878D82A}">
                    <a16:rowId xmlns:a16="http://schemas.microsoft.com/office/drawing/2014/main" val="1614845169"/>
                  </a:ext>
                </a:extLst>
              </a:tr>
              <a:tr h="370840">
                <a:tc>
                  <a:txBody>
                    <a:bodyPr/>
                    <a:lstStyle/>
                    <a:p>
                      <a:r>
                        <a:rPr lang="es-ES" dirty="0"/>
                        <a:t>Número negativo mas alto permitido mediante formula</a:t>
                      </a:r>
                    </a:p>
                  </a:txBody>
                  <a:tcPr/>
                </a:tc>
                <a:tc>
                  <a:txBody>
                    <a:bodyPr/>
                    <a:lstStyle/>
                    <a:p>
                      <a:r>
                        <a:rPr lang="es-ES" dirty="0"/>
                        <a:t>-1.79E+308</a:t>
                      </a:r>
                    </a:p>
                  </a:txBody>
                  <a:tcPr/>
                </a:tc>
                <a:extLst>
                  <a:ext uri="{0D108BD9-81ED-4DB2-BD59-A6C34878D82A}">
                    <a16:rowId xmlns:a16="http://schemas.microsoft.com/office/drawing/2014/main" val="1945348426"/>
                  </a:ext>
                </a:extLst>
              </a:tr>
              <a:tr h="370840">
                <a:tc>
                  <a:txBody>
                    <a:bodyPr/>
                    <a:lstStyle/>
                    <a:p>
                      <a:r>
                        <a:rPr lang="es-ES" dirty="0"/>
                        <a:t>Longitud del contenido de una formula</a:t>
                      </a:r>
                    </a:p>
                  </a:txBody>
                  <a:tcPr/>
                </a:tc>
                <a:tc>
                  <a:txBody>
                    <a:bodyPr/>
                    <a:lstStyle/>
                    <a:p>
                      <a:r>
                        <a:rPr lang="es-ES" dirty="0"/>
                        <a:t>8.192 caracteres</a:t>
                      </a:r>
                    </a:p>
                  </a:txBody>
                  <a:tcPr/>
                </a:tc>
                <a:extLst>
                  <a:ext uri="{0D108BD9-81ED-4DB2-BD59-A6C34878D82A}">
                    <a16:rowId xmlns:a16="http://schemas.microsoft.com/office/drawing/2014/main" val="1762534008"/>
                  </a:ext>
                </a:extLst>
              </a:tr>
              <a:tr h="370840">
                <a:tc>
                  <a:txBody>
                    <a:bodyPr/>
                    <a:lstStyle/>
                    <a:p>
                      <a:r>
                        <a:rPr lang="es-ES" dirty="0"/>
                        <a:t>Longitud interna de la formula</a:t>
                      </a:r>
                    </a:p>
                  </a:txBody>
                  <a:tcPr/>
                </a:tc>
                <a:tc>
                  <a:txBody>
                    <a:bodyPr/>
                    <a:lstStyle/>
                    <a:p>
                      <a:r>
                        <a:rPr lang="es-ES" dirty="0"/>
                        <a:t>16384 bytes</a:t>
                      </a:r>
                    </a:p>
                  </a:txBody>
                  <a:tcPr/>
                </a:tc>
                <a:extLst>
                  <a:ext uri="{0D108BD9-81ED-4DB2-BD59-A6C34878D82A}">
                    <a16:rowId xmlns:a16="http://schemas.microsoft.com/office/drawing/2014/main" val="4092723236"/>
                  </a:ext>
                </a:extLst>
              </a:tr>
              <a:tr h="370840">
                <a:tc>
                  <a:txBody>
                    <a:bodyPr/>
                    <a:lstStyle/>
                    <a:p>
                      <a:r>
                        <a:rPr lang="es-ES" dirty="0"/>
                        <a:t>Iteraciones</a:t>
                      </a:r>
                    </a:p>
                  </a:txBody>
                  <a:tcPr/>
                </a:tc>
                <a:tc>
                  <a:txBody>
                    <a:bodyPr/>
                    <a:lstStyle/>
                    <a:p>
                      <a:r>
                        <a:rPr lang="es-ES" dirty="0"/>
                        <a:t>32.767</a:t>
                      </a:r>
                    </a:p>
                  </a:txBody>
                  <a:tcPr/>
                </a:tc>
                <a:extLst>
                  <a:ext uri="{0D108BD9-81ED-4DB2-BD59-A6C34878D82A}">
                    <a16:rowId xmlns:a16="http://schemas.microsoft.com/office/drawing/2014/main" val="583021356"/>
                  </a:ext>
                </a:extLst>
              </a:tr>
            </a:tbl>
          </a:graphicData>
        </a:graphic>
      </p:graphicFrame>
    </p:spTree>
    <p:extLst>
      <p:ext uri="{BB962C8B-B14F-4D97-AF65-F5344CB8AC3E}">
        <p14:creationId xmlns:p14="http://schemas.microsoft.com/office/powerpoint/2010/main" val="11097263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1AD5C2-EE20-438A-8D52-EF8EDF06D879}"/>
              </a:ext>
            </a:extLst>
          </p:cNvPr>
          <p:cNvSpPr>
            <a:spLocks noGrp="1"/>
          </p:cNvSpPr>
          <p:nvPr>
            <p:ph type="title"/>
          </p:nvPr>
        </p:nvSpPr>
        <p:spPr/>
        <p:txBody>
          <a:bodyPr/>
          <a:lstStyle/>
          <a:p>
            <a:r>
              <a:rPr lang="es-ES" dirty="0"/>
              <a:t>Especificaciones de hojas y libros</a:t>
            </a:r>
          </a:p>
        </p:txBody>
      </p:sp>
      <p:graphicFrame>
        <p:nvGraphicFramePr>
          <p:cNvPr id="4" name="Marcador de contenido 3">
            <a:extLst>
              <a:ext uri="{FF2B5EF4-FFF2-40B4-BE49-F238E27FC236}">
                <a16:creationId xmlns:a16="http://schemas.microsoft.com/office/drawing/2014/main" id="{05DEF816-25E0-415B-B68A-44E7B87B5F93}"/>
              </a:ext>
            </a:extLst>
          </p:cNvPr>
          <p:cNvGraphicFramePr>
            <a:graphicFrameLocks noGrp="1"/>
          </p:cNvGraphicFramePr>
          <p:nvPr>
            <p:ph idx="1"/>
            <p:extLst>
              <p:ext uri="{D42A27DB-BD31-4B8C-83A1-F6EECF244321}">
                <p14:modId xmlns:p14="http://schemas.microsoft.com/office/powerpoint/2010/main" val="2705515009"/>
              </p:ext>
            </p:extLst>
          </p:nvPr>
        </p:nvGraphicFramePr>
        <p:xfrm>
          <a:off x="1096963" y="1846263"/>
          <a:ext cx="10058400" cy="461772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236215172"/>
                    </a:ext>
                  </a:extLst>
                </a:gridCol>
                <a:gridCol w="5029200">
                  <a:extLst>
                    <a:ext uri="{9D8B030D-6E8A-4147-A177-3AD203B41FA5}">
                      <a16:colId xmlns:a16="http://schemas.microsoft.com/office/drawing/2014/main" val="3113862430"/>
                    </a:ext>
                  </a:extLst>
                </a:gridCol>
              </a:tblGrid>
              <a:tr h="370840">
                <a:tc gridSpan="2">
                  <a:txBody>
                    <a:bodyPr/>
                    <a:lstStyle/>
                    <a:p>
                      <a:pPr algn="ctr"/>
                      <a:r>
                        <a:rPr lang="es-ES" dirty="0"/>
                        <a:t>Especificaciones y limites de los cálculos</a:t>
                      </a:r>
                    </a:p>
                  </a:txBody>
                  <a:tcPr/>
                </a:tc>
                <a:tc hMerge="1">
                  <a:txBody>
                    <a:bodyPr/>
                    <a:lstStyle/>
                    <a:p>
                      <a:endParaRPr lang="es-ES" dirty="0"/>
                    </a:p>
                  </a:txBody>
                  <a:tcPr/>
                </a:tc>
                <a:extLst>
                  <a:ext uri="{0D108BD9-81ED-4DB2-BD59-A6C34878D82A}">
                    <a16:rowId xmlns:a16="http://schemas.microsoft.com/office/drawing/2014/main" val="1258316752"/>
                  </a:ext>
                </a:extLst>
              </a:tr>
              <a:tr h="370840">
                <a:tc>
                  <a:txBody>
                    <a:bodyPr/>
                    <a:lstStyle/>
                    <a:p>
                      <a:r>
                        <a:rPr lang="es-ES" dirty="0"/>
                        <a:t>Matrices en una hoja</a:t>
                      </a:r>
                    </a:p>
                  </a:txBody>
                  <a:tcPr/>
                </a:tc>
                <a:tc>
                  <a:txBody>
                    <a:bodyPr/>
                    <a:lstStyle/>
                    <a:p>
                      <a:r>
                        <a:rPr lang="es-ES" dirty="0"/>
                        <a:t>En función de la memoria disponible</a:t>
                      </a:r>
                    </a:p>
                  </a:txBody>
                  <a:tcPr/>
                </a:tc>
                <a:extLst>
                  <a:ext uri="{0D108BD9-81ED-4DB2-BD59-A6C34878D82A}">
                    <a16:rowId xmlns:a16="http://schemas.microsoft.com/office/drawing/2014/main" val="2699092126"/>
                  </a:ext>
                </a:extLst>
              </a:tr>
              <a:tr h="370840">
                <a:tc>
                  <a:txBody>
                    <a:bodyPr/>
                    <a:lstStyle/>
                    <a:p>
                      <a:r>
                        <a:rPr lang="es-ES" dirty="0"/>
                        <a:t>Rangos seleccionados</a:t>
                      </a:r>
                    </a:p>
                  </a:txBody>
                  <a:tcPr/>
                </a:tc>
                <a:tc>
                  <a:txBody>
                    <a:bodyPr/>
                    <a:lstStyle/>
                    <a:p>
                      <a:r>
                        <a:rPr lang="es-ES" dirty="0"/>
                        <a:t>2048</a:t>
                      </a:r>
                    </a:p>
                  </a:txBody>
                  <a:tcPr/>
                </a:tc>
                <a:extLst>
                  <a:ext uri="{0D108BD9-81ED-4DB2-BD59-A6C34878D82A}">
                    <a16:rowId xmlns:a16="http://schemas.microsoft.com/office/drawing/2014/main" val="1448727631"/>
                  </a:ext>
                </a:extLst>
              </a:tr>
              <a:tr h="370840">
                <a:tc>
                  <a:txBody>
                    <a:bodyPr/>
                    <a:lstStyle/>
                    <a:p>
                      <a:r>
                        <a:rPr lang="es-ES" dirty="0"/>
                        <a:t>Argumentos en una función</a:t>
                      </a:r>
                    </a:p>
                  </a:txBody>
                  <a:tcPr/>
                </a:tc>
                <a:tc>
                  <a:txBody>
                    <a:bodyPr/>
                    <a:lstStyle/>
                    <a:p>
                      <a:r>
                        <a:rPr lang="es-ES" dirty="0"/>
                        <a:t>255</a:t>
                      </a:r>
                    </a:p>
                  </a:txBody>
                  <a:tcPr/>
                </a:tc>
                <a:extLst>
                  <a:ext uri="{0D108BD9-81ED-4DB2-BD59-A6C34878D82A}">
                    <a16:rowId xmlns:a16="http://schemas.microsoft.com/office/drawing/2014/main" val="831525446"/>
                  </a:ext>
                </a:extLst>
              </a:tr>
              <a:tr h="370840">
                <a:tc>
                  <a:txBody>
                    <a:bodyPr/>
                    <a:lstStyle/>
                    <a:p>
                      <a:r>
                        <a:rPr lang="es-ES" dirty="0"/>
                        <a:t>Niveles anidados de funciones</a:t>
                      </a:r>
                    </a:p>
                  </a:txBody>
                  <a:tcPr/>
                </a:tc>
                <a:tc>
                  <a:txBody>
                    <a:bodyPr/>
                    <a:lstStyle/>
                    <a:p>
                      <a:r>
                        <a:rPr lang="es-ES" dirty="0"/>
                        <a:t>64</a:t>
                      </a:r>
                    </a:p>
                  </a:txBody>
                  <a:tcPr/>
                </a:tc>
                <a:extLst>
                  <a:ext uri="{0D108BD9-81ED-4DB2-BD59-A6C34878D82A}">
                    <a16:rowId xmlns:a16="http://schemas.microsoft.com/office/drawing/2014/main" val="2056327126"/>
                  </a:ext>
                </a:extLst>
              </a:tr>
              <a:tr h="370840">
                <a:tc>
                  <a:txBody>
                    <a:bodyPr/>
                    <a:lstStyle/>
                    <a:p>
                      <a:r>
                        <a:rPr lang="es-ES" dirty="0"/>
                        <a:t>Categorías de funciones definidas por el usuario</a:t>
                      </a:r>
                    </a:p>
                  </a:txBody>
                  <a:tcPr/>
                </a:tc>
                <a:tc>
                  <a:txBody>
                    <a:bodyPr/>
                    <a:lstStyle/>
                    <a:p>
                      <a:r>
                        <a:rPr lang="es-ES" dirty="0"/>
                        <a:t>255</a:t>
                      </a:r>
                    </a:p>
                  </a:txBody>
                  <a:tcPr/>
                </a:tc>
                <a:extLst>
                  <a:ext uri="{0D108BD9-81ED-4DB2-BD59-A6C34878D82A}">
                    <a16:rowId xmlns:a16="http://schemas.microsoft.com/office/drawing/2014/main" val="2419556610"/>
                  </a:ext>
                </a:extLst>
              </a:tr>
              <a:tr h="370840">
                <a:tc>
                  <a:txBody>
                    <a:bodyPr/>
                    <a:lstStyle/>
                    <a:p>
                      <a:r>
                        <a:rPr lang="es-ES" dirty="0"/>
                        <a:t>Numero de funciones de hoja de calculo disponibles</a:t>
                      </a:r>
                    </a:p>
                  </a:txBody>
                  <a:tcPr/>
                </a:tc>
                <a:tc>
                  <a:txBody>
                    <a:bodyPr/>
                    <a:lstStyle/>
                    <a:p>
                      <a:r>
                        <a:rPr lang="es-ES" dirty="0"/>
                        <a:t>341</a:t>
                      </a:r>
                    </a:p>
                  </a:txBody>
                  <a:tcPr/>
                </a:tc>
                <a:extLst>
                  <a:ext uri="{0D108BD9-81ED-4DB2-BD59-A6C34878D82A}">
                    <a16:rowId xmlns:a16="http://schemas.microsoft.com/office/drawing/2014/main" val="1614845169"/>
                  </a:ext>
                </a:extLst>
              </a:tr>
              <a:tr h="370840">
                <a:tc>
                  <a:txBody>
                    <a:bodyPr/>
                    <a:lstStyle/>
                    <a:p>
                      <a:r>
                        <a:rPr lang="es-ES" dirty="0"/>
                        <a:t>Tamaño de la pila de operandos</a:t>
                      </a:r>
                    </a:p>
                  </a:txBody>
                  <a:tcPr/>
                </a:tc>
                <a:tc>
                  <a:txBody>
                    <a:bodyPr/>
                    <a:lstStyle/>
                    <a:p>
                      <a:r>
                        <a:rPr lang="es-ES" dirty="0"/>
                        <a:t>1.024</a:t>
                      </a:r>
                    </a:p>
                  </a:txBody>
                  <a:tcPr/>
                </a:tc>
                <a:extLst>
                  <a:ext uri="{0D108BD9-81ED-4DB2-BD59-A6C34878D82A}">
                    <a16:rowId xmlns:a16="http://schemas.microsoft.com/office/drawing/2014/main" val="1945348426"/>
                  </a:ext>
                </a:extLst>
              </a:tr>
              <a:tr h="370840">
                <a:tc>
                  <a:txBody>
                    <a:bodyPr/>
                    <a:lstStyle/>
                    <a:p>
                      <a:r>
                        <a:rPr lang="es-ES" dirty="0"/>
                        <a:t>Dependencia entre hojas de calculo</a:t>
                      </a:r>
                    </a:p>
                  </a:txBody>
                  <a:tcPr/>
                </a:tc>
                <a:tc>
                  <a:txBody>
                    <a:bodyPr/>
                    <a:lstStyle/>
                    <a:p>
                      <a:r>
                        <a:rPr lang="es-ES" dirty="0"/>
                        <a:t>64.00 hojas de calculo pueden hacer referencia a otras hojas</a:t>
                      </a:r>
                    </a:p>
                  </a:txBody>
                  <a:tcPr/>
                </a:tc>
                <a:extLst>
                  <a:ext uri="{0D108BD9-81ED-4DB2-BD59-A6C34878D82A}">
                    <a16:rowId xmlns:a16="http://schemas.microsoft.com/office/drawing/2014/main" val="1762534008"/>
                  </a:ext>
                </a:extLst>
              </a:tr>
              <a:tr h="370840">
                <a:tc>
                  <a:txBody>
                    <a:bodyPr/>
                    <a:lstStyle/>
                    <a:p>
                      <a:r>
                        <a:rPr lang="es-ES" dirty="0"/>
                        <a:t>Dependencia de  formulas de matriz entre hojas de calculo</a:t>
                      </a:r>
                    </a:p>
                  </a:txBody>
                  <a:tcPr/>
                </a:tc>
                <a:tc>
                  <a:txBody>
                    <a:bodyPr/>
                    <a:lstStyle/>
                    <a:p>
                      <a:r>
                        <a:rPr lang="es-ES" dirty="0"/>
                        <a:t>En función de la memoria disponible</a:t>
                      </a:r>
                    </a:p>
                  </a:txBody>
                  <a:tcPr/>
                </a:tc>
                <a:extLst>
                  <a:ext uri="{0D108BD9-81ED-4DB2-BD59-A6C34878D82A}">
                    <a16:rowId xmlns:a16="http://schemas.microsoft.com/office/drawing/2014/main" val="4092723236"/>
                  </a:ext>
                </a:extLst>
              </a:tr>
              <a:tr h="370840">
                <a:tc>
                  <a:txBody>
                    <a:bodyPr/>
                    <a:lstStyle/>
                    <a:p>
                      <a:r>
                        <a:rPr lang="es-ES" dirty="0"/>
                        <a:t>Dependencia de áreas</a:t>
                      </a:r>
                    </a:p>
                  </a:txBody>
                  <a:tcPr/>
                </a:tc>
                <a:tc>
                  <a:txBody>
                    <a:bodyPr/>
                    <a:lstStyle/>
                    <a:p>
                      <a:r>
                        <a:rPr lang="es-ES" dirty="0"/>
                        <a:t>En función de la memoria disponible</a:t>
                      </a:r>
                    </a:p>
                  </a:txBody>
                  <a:tcPr/>
                </a:tc>
                <a:extLst>
                  <a:ext uri="{0D108BD9-81ED-4DB2-BD59-A6C34878D82A}">
                    <a16:rowId xmlns:a16="http://schemas.microsoft.com/office/drawing/2014/main" val="583021356"/>
                  </a:ext>
                </a:extLst>
              </a:tr>
            </a:tbl>
          </a:graphicData>
        </a:graphic>
      </p:graphicFrame>
    </p:spTree>
    <p:extLst>
      <p:ext uri="{BB962C8B-B14F-4D97-AF65-F5344CB8AC3E}">
        <p14:creationId xmlns:p14="http://schemas.microsoft.com/office/powerpoint/2010/main" val="24977940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1AD5C2-EE20-438A-8D52-EF8EDF06D879}"/>
              </a:ext>
            </a:extLst>
          </p:cNvPr>
          <p:cNvSpPr>
            <a:spLocks noGrp="1"/>
          </p:cNvSpPr>
          <p:nvPr>
            <p:ph type="title"/>
          </p:nvPr>
        </p:nvSpPr>
        <p:spPr/>
        <p:txBody>
          <a:bodyPr/>
          <a:lstStyle/>
          <a:p>
            <a:r>
              <a:rPr lang="es-ES" dirty="0"/>
              <a:t>Especificaciones de hojas y libros</a:t>
            </a:r>
          </a:p>
        </p:txBody>
      </p:sp>
      <p:graphicFrame>
        <p:nvGraphicFramePr>
          <p:cNvPr id="4" name="Marcador de contenido 3">
            <a:extLst>
              <a:ext uri="{FF2B5EF4-FFF2-40B4-BE49-F238E27FC236}">
                <a16:creationId xmlns:a16="http://schemas.microsoft.com/office/drawing/2014/main" id="{05DEF816-25E0-415B-B68A-44E7B87B5F93}"/>
              </a:ext>
            </a:extLst>
          </p:cNvPr>
          <p:cNvGraphicFramePr>
            <a:graphicFrameLocks noGrp="1"/>
          </p:cNvGraphicFramePr>
          <p:nvPr>
            <p:ph idx="1"/>
            <p:extLst>
              <p:ext uri="{D42A27DB-BD31-4B8C-83A1-F6EECF244321}">
                <p14:modId xmlns:p14="http://schemas.microsoft.com/office/powerpoint/2010/main" val="3903241055"/>
              </p:ext>
            </p:extLst>
          </p:nvPr>
        </p:nvGraphicFramePr>
        <p:xfrm>
          <a:off x="1096963" y="1846263"/>
          <a:ext cx="10058400" cy="276352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236215172"/>
                    </a:ext>
                  </a:extLst>
                </a:gridCol>
                <a:gridCol w="5029200">
                  <a:extLst>
                    <a:ext uri="{9D8B030D-6E8A-4147-A177-3AD203B41FA5}">
                      <a16:colId xmlns:a16="http://schemas.microsoft.com/office/drawing/2014/main" val="3113862430"/>
                    </a:ext>
                  </a:extLst>
                </a:gridCol>
              </a:tblGrid>
              <a:tr h="370840">
                <a:tc gridSpan="2">
                  <a:txBody>
                    <a:bodyPr/>
                    <a:lstStyle/>
                    <a:p>
                      <a:pPr algn="ctr"/>
                      <a:r>
                        <a:rPr lang="es-ES" dirty="0"/>
                        <a:t>Especificaciones y limites de los cálculos</a:t>
                      </a:r>
                    </a:p>
                  </a:txBody>
                  <a:tcPr/>
                </a:tc>
                <a:tc hMerge="1">
                  <a:txBody>
                    <a:bodyPr/>
                    <a:lstStyle/>
                    <a:p>
                      <a:endParaRPr lang="es-ES" dirty="0"/>
                    </a:p>
                  </a:txBody>
                  <a:tcPr/>
                </a:tc>
                <a:extLst>
                  <a:ext uri="{0D108BD9-81ED-4DB2-BD59-A6C34878D82A}">
                    <a16:rowId xmlns:a16="http://schemas.microsoft.com/office/drawing/2014/main" val="1258316752"/>
                  </a:ext>
                </a:extLst>
              </a:tr>
              <a:tr h="370840">
                <a:tc>
                  <a:txBody>
                    <a:bodyPr/>
                    <a:lstStyle/>
                    <a:p>
                      <a:r>
                        <a:rPr lang="es-ES" dirty="0"/>
                        <a:t>Dependencia de áreas en cada hoja de calculo</a:t>
                      </a:r>
                    </a:p>
                  </a:txBody>
                  <a:tcPr/>
                </a:tc>
                <a:tc>
                  <a:txBody>
                    <a:bodyPr/>
                    <a:lstStyle/>
                    <a:p>
                      <a:r>
                        <a:rPr lang="es-ES" dirty="0"/>
                        <a:t>En función de la memoria disponible</a:t>
                      </a:r>
                    </a:p>
                  </a:txBody>
                  <a:tcPr/>
                </a:tc>
                <a:extLst>
                  <a:ext uri="{0D108BD9-81ED-4DB2-BD59-A6C34878D82A}">
                    <a16:rowId xmlns:a16="http://schemas.microsoft.com/office/drawing/2014/main" val="2699092126"/>
                  </a:ext>
                </a:extLst>
              </a:tr>
              <a:tr h="370840">
                <a:tc>
                  <a:txBody>
                    <a:bodyPr/>
                    <a:lstStyle/>
                    <a:p>
                      <a:r>
                        <a:rPr lang="es-ES" dirty="0"/>
                        <a:t>Dependencia en una sola celda</a:t>
                      </a:r>
                    </a:p>
                  </a:txBody>
                  <a:tcPr/>
                </a:tc>
                <a:tc>
                  <a:txBody>
                    <a:bodyPr/>
                    <a:lstStyle/>
                    <a:p>
                      <a:r>
                        <a:rPr lang="es-ES" dirty="0"/>
                        <a:t>4.000 millones de formulas pueden depender de una sola celda</a:t>
                      </a:r>
                    </a:p>
                  </a:txBody>
                  <a:tcPr/>
                </a:tc>
                <a:extLst>
                  <a:ext uri="{0D108BD9-81ED-4DB2-BD59-A6C34878D82A}">
                    <a16:rowId xmlns:a16="http://schemas.microsoft.com/office/drawing/2014/main" val="1448727631"/>
                  </a:ext>
                </a:extLst>
              </a:tr>
              <a:tr h="370840">
                <a:tc>
                  <a:txBody>
                    <a:bodyPr/>
                    <a:lstStyle/>
                    <a:p>
                      <a:r>
                        <a:rPr lang="es-ES" dirty="0"/>
                        <a:t>Longitud del contenido de celdas vinculadas de libros cerrados</a:t>
                      </a:r>
                    </a:p>
                  </a:txBody>
                  <a:tcPr/>
                </a:tc>
                <a:tc>
                  <a:txBody>
                    <a:bodyPr/>
                    <a:lstStyle/>
                    <a:p>
                      <a:r>
                        <a:rPr lang="es-ES" dirty="0"/>
                        <a:t>32.767</a:t>
                      </a:r>
                    </a:p>
                  </a:txBody>
                  <a:tcPr/>
                </a:tc>
                <a:extLst>
                  <a:ext uri="{0D108BD9-81ED-4DB2-BD59-A6C34878D82A}">
                    <a16:rowId xmlns:a16="http://schemas.microsoft.com/office/drawing/2014/main" val="831525446"/>
                  </a:ext>
                </a:extLst>
              </a:tr>
              <a:tr h="370840">
                <a:tc>
                  <a:txBody>
                    <a:bodyPr/>
                    <a:lstStyle/>
                    <a:p>
                      <a:r>
                        <a:rPr lang="es-ES" dirty="0"/>
                        <a:t>Primera fecha permitida en un cálculo</a:t>
                      </a:r>
                    </a:p>
                  </a:txBody>
                  <a:tcPr/>
                </a:tc>
                <a:tc>
                  <a:txBody>
                    <a:bodyPr/>
                    <a:lstStyle/>
                    <a:p>
                      <a:r>
                        <a:rPr lang="es-ES" dirty="0"/>
                        <a:t>1 de enero de 1900</a:t>
                      </a:r>
                    </a:p>
                  </a:txBody>
                  <a:tcPr/>
                </a:tc>
                <a:extLst>
                  <a:ext uri="{0D108BD9-81ED-4DB2-BD59-A6C34878D82A}">
                    <a16:rowId xmlns:a16="http://schemas.microsoft.com/office/drawing/2014/main" val="2056327126"/>
                  </a:ext>
                </a:extLst>
              </a:tr>
              <a:tr h="370840">
                <a:tc>
                  <a:txBody>
                    <a:bodyPr/>
                    <a:lstStyle/>
                    <a:p>
                      <a:r>
                        <a:rPr lang="es-ES" dirty="0"/>
                        <a:t>Periodo de tiempo máximo que puede escribirse</a:t>
                      </a:r>
                    </a:p>
                  </a:txBody>
                  <a:tcPr/>
                </a:tc>
                <a:tc>
                  <a:txBody>
                    <a:bodyPr/>
                    <a:lstStyle/>
                    <a:p>
                      <a:r>
                        <a:rPr lang="es-ES" dirty="0"/>
                        <a:t>9999:59:59</a:t>
                      </a:r>
                    </a:p>
                  </a:txBody>
                  <a:tcPr/>
                </a:tc>
                <a:extLst>
                  <a:ext uri="{0D108BD9-81ED-4DB2-BD59-A6C34878D82A}">
                    <a16:rowId xmlns:a16="http://schemas.microsoft.com/office/drawing/2014/main" val="2419556610"/>
                  </a:ext>
                </a:extLst>
              </a:tr>
            </a:tbl>
          </a:graphicData>
        </a:graphic>
      </p:graphicFrame>
    </p:spTree>
    <p:extLst>
      <p:ext uri="{BB962C8B-B14F-4D97-AF65-F5344CB8AC3E}">
        <p14:creationId xmlns:p14="http://schemas.microsoft.com/office/powerpoint/2010/main" val="1674406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1AD5C2-EE20-438A-8D52-EF8EDF06D879}"/>
              </a:ext>
            </a:extLst>
          </p:cNvPr>
          <p:cNvSpPr>
            <a:spLocks noGrp="1"/>
          </p:cNvSpPr>
          <p:nvPr>
            <p:ph type="title"/>
          </p:nvPr>
        </p:nvSpPr>
        <p:spPr/>
        <p:txBody>
          <a:bodyPr/>
          <a:lstStyle/>
          <a:p>
            <a:r>
              <a:rPr lang="es-ES" dirty="0"/>
              <a:t>Especificaciones de hojas y libros</a:t>
            </a:r>
          </a:p>
        </p:txBody>
      </p:sp>
      <p:graphicFrame>
        <p:nvGraphicFramePr>
          <p:cNvPr id="4" name="Marcador de contenido 3">
            <a:extLst>
              <a:ext uri="{FF2B5EF4-FFF2-40B4-BE49-F238E27FC236}">
                <a16:creationId xmlns:a16="http://schemas.microsoft.com/office/drawing/2014/main" id="{05DEF816-25E0-415B-B68A-44E7B87B5F93}"/>
              </a:ext>
            </a:extLst>
          </p:cNvPr>
          <p:cNvGraphicFramePr>
            <a:graphicFrameLocks noGrp="1"/>
          </p:cNvGraphicFramePr>
          <p:nvPr>
            <p:ph idx="1"/>
            <p:extLst>
              <p:ext uri="{D42A27DB-BD31-4B8C-83A1-F6EECF244321}">
                <p14:modId xmlns:p14="http://schemas.microsoft.com/office/powerpoint/2010/main" val="735811350"/>
              </p:ext>
            </p:extLst>
          </p:nvPr>
        </p:nvGraphicFramePr>
        <p:xfrm>
          <a:off x="1096963" y="1846263"/>
          <a:ext cx="10058400" cy="313436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236215172"/>
                    </a:ext>
                  </a:extLst>
                </a:gridCol>
                <a:gridCol w="5029200">
                  <a:extLst>
                    <a:ext uri="{9D8B030D-6E8A-4147-A177-3AD203B41FA5}">
                      <a16:colId xmlns:a16="http://schemas.microsoft.com/office/drawing/2014/main" val="3113862430"/>
                    </a:ext>
                  </a:extLst>
                </a:gridCol>
              </a:tblGrid>
              <a:tr h="370840">
                <a:tc gridSpan="2">
                  <a:txBody>
                    <a:bodyPr/>
                    <a:lstStyle/>
                    <a:p>
                      <a:pPr algn="ctr"/>
                      <a:r>
                        <a:rPr lang="es-ES" dirty="0"/>
                        <a:t>Especificaciones y limites de los gráficos</a:t>
                      </a:r>
                    </a:p>
                  </a:txBody>
                  <a:tcPr/>
                </a:tc>
                <a:tc hMerge="1">
                  <a:txBody>
                    <a:bodyPr/>
                    <a:lstStyle/>
                    <a:p>
                      <a:endParaRPr lang="es-ES" dirty="0"/>
                    </a:p>
                  </a:txBody>
                  <a:tcPr/>
                </a:tc>
                <a:extLst>
                  <a:ext uri="{0D108BD9-81ED-4DB2-BD59-A6C34878D82A}">
                    <a16:rowId xmlns:a16="http://schemas.microsoft.com/office/drawing/2014/main" val="1258316752"/>
                  </a:ext>
                </a:extLst>
              </a:tr>
              <a:tr h="370840">
                <a:tc>
                  <a:txBody>
                    <a:bodyPr/>
                    <a:lstStyle/>
                    <a:p>
                      <a:r>
                        <a:rPr lang="es-ES" dirty="0"/>
                        <a:t>Gráficos vinculados a una hoja</a:t>
                      </a:r>
                    </a:p>
                  </a:txBody>
                  <a:tcPr/>
                </a:tc>
                <a:tc>
                  <a:txBody>
                    <a:bodyPr/>
                    <a:lstStyle/>
                    <a:p>
                      <a:r>
                        <a:rPr lang="es-ES" dirty="0"/>
                        <a:t>En función de la memoria disponible</a:t>
                      </a:r>
                    </a:p>
                  </a:txBody>
                  <a:tcPr/>
                </a:tc>
                <a:extLst>
                  <a:ext uri="{0D108BD9-81ED-4DB2-BD59-A6C34878D82A}">
                    <a16:rowId xmlns:a16="http://schemas.microsoft.com/office/drawing/2014/main" val="2699092126"/>
                  </a:ext>
                </a:extLst>
              </a:tr>
              <a:tr h="370840">
                <a:tc>
                  <a:txBody>
                    <a:bodyPr/>
                    <a:lstStyle/>
                    <a:p>
                      <a:r>
                        <a:rPr lang="es-ES" dirty="0"/>
                        <a:t>Hojas a las que hace referencia un gráfico</a:t>
                      </a:r>
                    </a:p>
                  </a:txBody>
                  <a:tcPr/>
                </a:tc>
                <a:tc>
                  <a:txBody>
                    <a:bodyPr/>
                    <a:lstStyle/>
                    <a:p>
                      <a:r>
                        <a:rPr lang="es-ES" dirty="0"/>
                        <a:t>255</a:t>
                      </a:r>
                    </a:p>
                  </a:txBody>
                  <a:tcPr/>
                </a:tc>
                <a:extLst>
                  <a:ext uri="{0D108BD9-81ED-4DB2-BD59-A6C34878D82A}">
                    <a16:rowId xmlns:a16="http://schemas.microsoft.com/office/drawing/2014/main" val="1448727631"/>
                  </a:ext>
                </a:extLst>
              </a:tr>
              <a:tr h="370840">
                <a:tc>
                  <a:txBody>
                    <a:bodyPr/>
                    <a:lstStyle/>
                    <a:p>
                      <a:r>
                        <a:rPr lang="es-ES" dirty="0"/>
                        <a:t>Serie de datos en un gráfico</a:t>
                      </a:r>
                    </a:p>
                  </a:txBody>
                  <a:tcPr/>
                </a:tc>
                <a:tc>
                  <a:txBody>
                    <a:bodyPr/>
                    <a:lstStyle/>
                    <a:p>
                      <a:r>
                        <a:rPr lang="es-ES" dirty="0"/>
                        <a:t>255</a:t>
                      </a:r>
                    </a:p>
                  </a:txBody>
                  <a:tcPr/>
                </a:tc>
                <a:extLst>
                  <a:ext uri="{0D108BD9-81ED-4DB2-BD59-A6C34878D82A}">
                    <a16:rowId xmlns:a16="http://schemas.microsoft.com/office/drawing/2014/main" val="831525446"/>
                  </a:ext>
                </a:extLst>
              </a:tr>
              <a:tr h="370840">
                <a:tc>
                  <a:txBody>
                    <a:bodyPr/>
                    <a:lstStyle/>
                    <a:p>
                      <a:r>
                        <a:rPr lang="es-ES" dirty="0"/>
                        <a:t>Puntos de datos en una serie de datos para gráficos 2D</a:t>
                      </a:r>
                    </a:p>
                  </a:txBody>
                  <a:tcPr/>
                </a:tc>
                <a:tc>
                  <a:txBody>
                    <a:bodyPr/>
                    <a:lstStyle/>
                    <a:p>
                      <a:r>
                        <a:rPr lang="es-ES" dirty="0"/>
                        <a:t>En función de la memoria disponible</a:t>
                      </a:r>
                    </a:p>
                  </a:txBody>
                  <a:tcPr/>
                </a:tc>
                <a:extLst>
                  <a:ext uri="{0D108BD9-81ED-4DB2-BD59-A6C34878D82A}">
                    <a16:rowId xmlns:a16="http://schemas.microsoft.com/office/drawing/2014/main" val="2056327126"/>
                  </a:ext>
                </a:extLst>
              </a:tr>
              <a:tr h="370840">
                <a:tc>
                  <a:txBody>
                    <a:bodyPr/>
                    <a:lstStyle/>
                    <a:p>
                      <a:r>
                        <a:rPr lang="es-ES" dirty="0"/>
                        <a:t>Putos de datos en una serie de datos para gráficos 3D</a:t>
                      </a:r>
                    </a:p>
                  </a:txBody>
                  <a:tcPr/>
                </a:tc>
                <a:tc>
                  <a:txBody>
                    <a:bodyPr/>
                    <a:lstStyle/>
                    <a:p>
                      <a:r>
                        <a:rPr lang="es-ES" dirty="0"/>
                        <a:t>En función de la memoria disponible</a:t>
                      </a:r>
                    </a:p>
                  </a:txBody>
                  <a:tcPr/>
                </a:tc>
                <a:extLst>
                  <a:ext uri="{0D108BD9-81ED-4DB2-BD59-A6C34878D82A}">
                    <a16:rowId xmlns:a16="http://schemas.microsoft.com/office/drawing/2014/main" val="2419556610"/>
                  </a:ext>
                </a:extLst>
              </a:tr>
              <a:tr h="370840">
                <a:tc>
                  <a:txBody>
                    <a:bodyPr/>
                    <a:lstStyle/>
                    <a:p>
                      <a:r>
                        <a:rPr lang="es-ES" dirty="0"/>
                        <a:t>Puntos de datos en todas las series de un gráfico</a:t>
                      </a:r>
                    </a:p>
                  </a:txBody>
                  <a:tcPr/>
                </a:tc>
                <a:tc>
                  <a:txBody>
                    <a:bodyPr/>
                    <a:lstStyle/>
                    <a:p>
                      <a:r>
                        <a:rPr lang="es-ES" dirty="0"/>
                        <a:t>En función de la memoria disponible</a:t>
                      </a:r>
                    </a:p>
                  </a:txBody>
                  <a:tcPr/>
                </a:tc>
                <a:extLst>
                  <a:ext uri="{0D108BD9-81ED-4DB2-BD59-A6C34878D82A}">
                    <a16:rowId xmlns:a16="http://schemas.microsoft.com/office/drawing/2014/main" val="418719048"/>
                  </a:ext>
                </a:extLst>
              </a:tr>
            </a:tbl>
          </a:graphicData>
        </a:graphic>
      </p:graphicFrame>
    </p:spTree>
    <p:extLst>
      <p:ext uri="{BB962C8B-B14F-4D97-AF65-F5344CB8AC3E}">
        <p14:creationId xmlns:p14="http://schemas.microsoft.com/office/powerpoint/2010/main" val="41030688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1AD5C2-EE20-438A-8D52-EF8EDF06D879}"/>
              </a:ext>
            </a:extLst>
          </p:cNvPr>
          <p:cNvSpPr>
            <a:spLocks noGrp="1"/>
          </p:cNvSpPr>
          <p:nvPr>
            <p:ph type="title"/>
          </p:nvPr>
        </p:nvSpPr>
        <p:spPr/>
        <p:txBody>
          <a:bodyPr/>
          <a:lstStyle/>
          <a:p>
            <a:r>
              <a:rPr lang="es-ES" dirty="0"/>
              <a:t>Especificaciones de hojas y libros</a:t>
            </a:r>
          </a:p>
        </p:txBody>
      </p:sp>
      <p:graphicFrame>
        <p:nvGraphicFramePr>
          <p:cNvPr id="4" name="Marcador de contenido 3">
            <a:extLst>
              <a:ext uri="{FF2B5EF4-FFF2-40B4-BE49-F238E27FC236}">
                <a16:creationId xmlns:a16="http://schemas.microsoft.com/office/drawing/2014/main" id="{05DEF816-25E0-415B-B68A-44E7B87B5F93}"/>
              </a:ext>
            </a:extLst>
          </p:cNvPr>
          <p:cNvGraphicFramePr>
            <a:graphicFrameLocks noGrp="1"/>
          </p:cNvGraphicFramePr>
          <p:nvPr>
            <p:ph idx="1"/>
            <p:extLst>
              <p:ext uri="{D42A27DB-BD31-4B8C-83A1-F6EECF244321}">
                <p14:modId xmlns:p14="http://schemas.microsoft.com/office/powerpoint/2010/main" val="3106940316"/>
              </p:ext>
            </p:extLst>
          </p:nvPr>
        </p:nvGraphicFramePr>
        <p:xfrm>
          <a:off x="1066800" y="1737360"/>
          <a:ext cx="10058400" cy="505460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236215172"/>
                    </a:ext>
                  </a:extLst>
                </a:gridCol>
                <a:gridCol w="5029200">
                  <a:extLst>
                    <a:ext uri="{9D8B030D-6E8A-4147-A177-3AD203B41FA5}">
                      <a16:colId xmlns:a16="http://schemas.microsoft.com/office/drawing/2014/main" val="3113862430"/>
                    </a:ext>
                  </a:extLst>
                </a:gridCol>
              </a:tblGrid>
              <a:tr h="370840">
                <a:tc gridSpan="2">
                  <a:txBody>
                    <a:bodyPr/>
                    <a:lstStyle/>
                    <a:p>
                      <a:pPr algn="ctr"/>
                      <a:r>
                        <a:rPr lang="es-ES" dirty="0"/>
                        <a:t>Especificaciones y limites de los informes de tablas dinámicas y gráficos dinámicos</a:t>
                      </a:r>
                    </a:p>
                  </a:txBody>
                  <a:tcPr/>
                </a:tc>
                <a:tc hMerge="1">
                  <a:txBody>
                    <a:bodyPr/>
                    <a:lstStyle/>
                    <a:p>
                      <a:endParaRPr lang="es-ES" dirty="0"/>
                    </a:p>
                  </a:txBody>
                  <a:tcPr/>
                </a:tc>
                <a:extLst>
                  <a:ext uri="{0D108BD9-81ED-4DB2-BD59-A6C34878D82A}">
                    <a16:rowId xmlns:a16="http://schemas.microsoft.com/office/drawing/2014/main" val="1258316752"/>
                  </a:ext>
                </a:extLst>
              </a:tr>
              <a:tr h="370840">
                <a:tc>
                  <a:txBody>
                    <a:bodyPr/>
                    <a:lstStyle/>
                    <a:p>
                      <a:r>
                        <a:rPr lang="es-ES" dirty="0"/>
                        <a:t>Informe te tabla dinámica en una hoja</a:t>
                      </a:r>
                    </a:p>
                  </a:txBody>
                  <a:tcPr/>
                </a:tc>
                <a:tc>
                  <a:txBody>
                    <a:bodyPr/>
                    <a:lstStyle/>
                    <a:p>
                      <a:r>
                        <a:rPr lang="es-ES" dirty="0"/>
                        <a:t>En función de la memoria disponible</a:t>
                      </a:r>
                    </a:p>
                  </a:txBody>
                  <a:tcPr/>
                </a:tc>
                <a:extLst>
                  <a:ext uri="{0D108BD9-81ED-4DB2-BD59-A6C34878D82A}">
                    <a16:rowId xmlns:a16="http://schemas.microsoft.com/office/drawing/2014/main" val="2699092126"/>
                  </a:ext>
                </a:extLst>
              </a:tr>
              <a:tr h="370840">
                <a:tc>
                  <a:txBody>
                    <a:bodyPr/>
                    <a:lstStyle/>
                    <a:p>
                      <a:r>
                        <a:rPr lang="es-ES" dirty="0"/>
                        <a:t>Número de elementos únicos por cada campo</a:t>
                      </a:r>
                    </a:p>
                  </a:txBody>
                  <a:tcPr/>
                </a:tc>
                <a:tc>
                  <a:txBody>
                    <a:bodyPr/>
                    <a:lstStyle/>
                    <a:p>
                      <a:r>
                        <a:rPr lang="es-ES" dirty="0"/>
                        <a:t>1.048.575</a:t>
                      </a:r>
                    </a:p>
                  </a:txBody>
                  <a:tcPr/>
                </a:tc>
                <a:extLst>
                  <a:ext uri="{0D108BD9-81ED-4DB2-BD59-A6C34878D82A}">
                    <a16:rowId xmlns:a16="http://schemas.microsoft.com/office/drawing/2014/main" val="1448727631"/>
                  </a:ext>
                </a:extLst>
              </a:tr>
              <a:tr h="370840">
                <a:tc>
                  <a:txBody>
                    <a:bodyPr/>
                    <a:lstStyle/>
                    <a:p>
                      <a:r>
                        <a:rPr lang="es-ES" dirty="0"/>
                        <a:t>Campos de campo de fila o campo de columna en un informe de tabla dinámica</a:t>
                      </a:r>
                    </a:p>
                  </a:txBody>
                  <a:tcPr/>
                </a:tc>
                <a:tc>
                  <a:txBody>
                    <a:bodyPr/>
                    <a:lstStyle/>
                    <a:p>
                      <a:r>
                        <a:rPr lang="es-ES" dirty="0"/>
                        <a:t>En función de la memoria disponible</a:t>
                      </a:r>
                    </a:p>
                  </a:txBody>
                  <a:tcPr/>
                </a:tc>
                <a:extLst>
                  <a:ext uri="{0D108BD9-81ED-4DB2-BD59-A6C34878D82A}">
                    <a16:rowId xmlns:a16="http://schemas.microsoft.com/office/drawing/2014/main" val="831525446"/>
                  </a:ext>
                </a:extLst>
              </a:tr>
              <a:tr h="370840">
                <a:tc>
                  <a:txBody>
                    <a:bodyPr/>
                    <a:lstStyle/>
                    <a:p>
                      <a:r>
                        <a:rPr lang="es-ES" dirty="0"/>
                        <a:t>Filtros de informe en un informe de tabla dinámica</a:t>
                      </a:r>
                    </a:p>
                  </a:txBody>
                  <a:tcPr/>
                </a:tc>
                <a:tc>
                  <a:txBody>
                    <a:bodyPr/>
                    <a:lstStyle/>
                    <a:p>
                      <a:r>
                        <a:rPr lang="es-ES" dirty="0"/>
                        <a:t>256</a:t>
                      </a:r>
                    </a:p>
                  </a:txBody>
                  <a:tcPr/>
                </a:tc>
                <a:extLst>
                  <a:ext uri="{0D108BD9-81ED-4DB2-BD59-A6C34878D82A}">
                    <a16:rowId xmlns:a16="http://schemas.microsoft.com/office/drawing/2014/main" val="2056327126"/>
                  </a:ext>
                </a:extLst>
              </a:tr>
              <a:tr h="370840">
                <a:tc>
                  <a:txBody>
                    <a:bodyPr/>
                    <a:lstStyle/>
                    <a:p>
                      <a:r>
                        <a:rPr lang="es-ES" dirty="0"/>
                        <a:t>Campos de valores en un informe de tabla dinámica</a:t>
                      </a:r>
                    </a:p>
                  </a:txBody>
                  <a:tcPr/>
                </a:tc>
                <a:tc>
                  <a:txBody>
                    <a:bodyPr/>
                    <a:lstStyle/>
                    <a:p>
                      <a:r>
                        <a:rPr lang="es-ES" dirty="0"/>
                        <a:t>256</a:t>
                      </a:r>
                    </a:p>
                  </a:txBody>
                  <a:tcPr/>
                </a:tc>
                <a:extLst>
                  <a:ext uri="{0D108BD9-81ED-4DB2-BD59-A6C34878D82A}">
                    <a16:rowId xmlns:a16="http://schemas.microsoft.com/office/drawing/2014/main" val="2419556610"/>
                  </a:ext>
                </a:extLst>
              </a:tr>
              <a:tr h="370840">
                <a:tc>
                  <a:txBody>
                    <a:bodyPr/>
                    <a:lstStyle/>
                    <a:p>
                      <a:r>
                        <a:rPr lang="es-ES" dirty="0"/>
                        <a:t>Fórmulas de elemento calculado en un informe de tabla dinámica</a:t>
                      </a:r>
                    </a:p>
                  </a:txBody>
                  <a:tcPr/>
                </a:tc>
                <a:tc>
                  <a:txBody>
                    <a:bodyPr/>
                    <a:lstStyle/>
                    <a:p>
                      <a:r>
                        <a:rPr lang="es-ES" dirty="0"/>
                        <a:t>En función de la memoria disponible</a:t>
                      </a:r>
                    </a:p>
                  </a:txBody>
                  <a:tcPr/>
                </a:tc>
                <a:extLst>
                  <a:ext uri="{0D108BD9-81ED-4DB2-BD59-A6C34878D82A}">
                    <a16:rowId xmlns:a16="http://schemas.microsoft.com/office/drawing/2014/main" val="418719048"/>
                  </a:ext>
                </a:extLst>
              </a:tr>
              <a:tr h="370840">
                <a:tc>
                  <a:txBody>
                    <a:bodyPr/>
                    <a:lstStyle/>
                    <a:p>
                      <a:r>
                        <a:rPr lang="es-ES" dirty="0"/>
                        <a:t>Filtros de informe en un informe de grafico dinámico</a:t>
                      </a:r>
                    </a:p>
                  </a:txBody>
                  <a:tcPr/>
                </a:tc>
                <a:tc>
                  <a:txBody>
                    <a:bodyPr/>
                    <a:lstStyle/>
                    <a:p>
                      <a:r>
                        <a:rPr lang="es-ES" dirty="0"/>
                        <a:t>256</a:t>
                      </a:r>
                    </a:p>
                  </a:txBody>
                  <a:tcPr/>
                </a:tc>
                <a:extLst>
                  <a:ext uri="{0D108BD9-81ED-4DB2-BD59-A6C34878D82A}">
                    <a16:rowId xmlns:a16="http://schemas.microsoft.com/office/drawing/2014/main" val="355619765"/>
                  </a:ext>
                </a:extLst>
              </a:tr>
              <a:tr h="370840">
                <a:tc>
                  <a:txBody>
                    <a:bodyPr/>
                    <a:lstStyle/>
                    <a:p>
                      <a:r>
                        <a:rPr lang="es-ES" dirty="0"/>
                        <a:t>Campos de valores en un informe de grafico dinámico</a:t>
                      </a:r>
                    </a:p>
                  </a:txBody>
                  <a:tcPr/>
                </a:tc>
                <a:tc>
                  <a:txBody>
                    <a:bodyPr/>
                    <a:lstStyle/>
                    <a:p>
                      <a:r>
                        <a:rPr lang="es-ES" dirty="0"/>
                        <a:t>256</a:t>
                      </a:r>
                    </a:p>
                  </a:txBody>
                  <a:tcPr/>
                </a:tc>
                <a:extLst>
                  <a:ext uri="{0D108BD9-81ED-4DB2-BD59-A6C34878D82A}">
                    <a16:rowId xmlns:a16="http://schemas.microsoft.com/office/drawing/2014/main" val="3098229667"/>
                  </a:ext>
                </a:extLst>
              </a:tr>
              <a:tr h="370840">
                <a:tc>
                  <a:txBody>
                    <a:bodyPr/>
                    <a:lstStyle/>
                    <a:p>
                      <a:r>
                        <a:rPr lang="es-ES" dirty="0"/>
                        <a:t>Fórmulas de elementos calculados en un informe de gráfico dinámico</a:t>
                      </a:r>
                    </a:p>
                  </a:txBody>
                  <a:tcPr/>
                </a:tc>
                <a:tc>
                  <a:txBody>
                    <a:bodyPr/>
                    <a:lstStyle/>
                    <a:p>
                      <a:r>
                        <a:rPr lang="es-ES" dirty="0"/>
                        <a:t>En función de la memoria disponible</a:t>
                      </a:r>
                    </a:p>
                  </a:txBody>
                  <a:tcPr/>
                </a:tc>
                <a:extLst>
                  <a:ext uri="{0D108BD9-81ED-4DB2-BD59-A6C34878D82A}">
                    <a16:rowId xmlns:a16="http://schemas.microsoft.com/office/drawing/2014/main" val="1495602552"/>
                  </a:ext>
                </a:extLst>
              </a:tr>
            </a:tbl>
          </a:graphicData>
        </a:graphic>
      </p:graphicFrame>
    </p:spTree>
    <p:extLst>
      <p:ext uri="{BB962C8B-B14F-4D97-AF65-F5344CB8AC3E}">
        <p14:creationId xmlns:p14="http://schemas.microsoft.com/office/powerpoint/2010/main" val="41479494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1AD5C2-EE20-438A-8D52-EF8EDF06D879}"/>
              </a:ext>
            </a:extLst>
          </p:cNvPr>
          <p:cNvSpPr>
            <a:spLocks noGrp="1"/>
          </p:cNvSpPr>
          <p:nvPr>
            <p:ph type="title"/>
          </p:nvPr>
        </p:nvSpPr>
        <p:spPr/>
        <p:txBody>
          <a:bodyPr/>
          <a:lstStyle/>
          <a:p>
            <a:r>
              <a:rPr lang="es-ES" dirty="0"/>
              <a:t>Especificaciones de hojas y libros</a:t>
            </a:r>
          </a:p>
        </p:txBody>
      </p:sp>
      <p:graphicFrame>
        <p:nvGraphicFramePr>
          <p:cNvPr id="4" name="Marcador de contenido 3">
            <a:extLst>
              <a:ext uri="{FF2B5EF4-FFF2-40B4-BE49-F238E27FC236}">
                <a16:creationId xmlns:a16="http://schemas.microsoft.com/office/drawing/2014/main" id="{05DEF816-25E0-415B-B68A-44E7B87B5F93}"/>
              </a:ext>
            </a:extLst>
          </p:cNvPr>
          <p:cNvGraphicFramePr>
            <a:graphicFrameLocks noGrp="1"/>
          </p:cNvGraphicFramePr>
          <p:nvPr>
            <p:ph idx="1"/>
            <p:extLst>
              <p:ext uri="{D42A27DB-BD31-4B8C-83A1-F6EECF244321}">
                <p14:modId xmlns:p14="http://schemas.microsoft.com/office/powerpoint/2010/main" val="4237575145"/>
              </p:ext>
            </p:extLst>
          </p:nvPr>
        </p:nvGraphicFramePr>
        <p:xfrm>
          <a:off x="1066800" y="1737360"/>
          <a:ext cx="10058400" cy="431800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236215172"/>
                    </a:ext>
                  </a:extLst>
                </a:gridCol>
                <a:gridCol w="5029200">
                  <a:extLst>
                    <a:ext uri="{9D8B030D-6E8A-4147-A177-3AD203B41FA5}">
                      <a16:colId xmlns:a16="http://schemas.microsoft.com/office/drawing/2014/main" val="3113862430"/>
                    </a:ext>
                  </a:extLst>
                </a:gridCol>
              </a:tblGrid>
              <a:tr h="370840">
                <a:tc gridSpan="2">
                  <a:txBody>
                    <a:bodyPr/>
                    <a:lstStyle/>
                    <a:p>
                      <a:pPr algn="ctr"/>
                      <a:r>
                        <a:rPr lang="es-ES" dirty="0"/>
                        <a:t>Especificaciones y limites de los libros compartidos</a:t>
                      </a:r>
                    </a:p>
                  </a:txBody>
                  <a:tcPr/>
                </a:tc>
                <a:tc hMerge="1">
                  <a:txBody>
                    <a:bodyPr/>
                    <a:lstStyle/>
                    <a:p>
                      <a:endParaRPr lang="es-ES" dirty="0"/>
                    </a:p>
                  </a:txBody>
                  <a:tcPr/>
                </a:tc>
                <a:extLst>
                  <a:ext uri="{0D108BD9-81ED-4DB2-BD59-A6C34878D82A}">
                    <a16:rowId xmlns:a16="http://schemas.microsoft.com/office/drawing/2014/main" val="1258316752"/>
                  </a:ext>
                </a:extLst>
              </a:tr>
              <a:tr h="370840">
                <a:tc>
                  <a:txBody>
                    <a:bodyPr/>
                    <a:lstStyle/>
                    <a:p>
                      <a:r>
                        <a:rPr lang="es-ES" dirty="0"/>
                        <a:t>Usuarios que pueden abrir y compartir simultáneamente un libro compartido</a:t>
                      </a:r>
                    </a:p>
                  </a:txBody>
                  <a:tcPr/>
                </a:tc>
                <a:tc>
                  <a:txBody>
                    <a:bodyPr/>
                    <a:lstStyle/>
                    <a:p>
                      <a:r>
                        <a:rPr lang="es-ES" dirty="0"/>
                        <a:t>256</a:t>
                      </a:r>
                    </a:p>
                  </a:txBody>
                  <a:tcPr/>
                </a:tc>
                <a:extLst>
                  <a:ext uri="{0D108BD9-81ED-4DB2-BD59-A6C34878D82A}">
                    <a16:rowId xmlns:a16="http://schemas.microsoft.com/office/drawing/2014/main" val="2699092126"/>
                  </a:ext>
                </a:extLst>
              </a:tr>
              <a:tr h="370840">
                <a:tc>
                  <a:txBody>
                    <a:bodyPr/>
                    <a:lstStyle/>
                    <a:p>
                      <a:r>
                        <a:rPr lang="es-ES" dirty="0"/>
                        <a:t>Ver personales en un libro compartido</a:t>
                      </a:r>
                    </a:p>
                  </a:txBody>
                  <a:tcPr/>
                </a:tc>
                <a:tc>
                  <a:txBody>
                    <a:bodyPr/>
                    <a:lstStyle/>
                    <a:p>
                      <a:r>
                        <a:rPr lang="es-ES" dirty="0"/>
                        <a:t>En función de la memoria disponible</a:t>
                      </a:r>
                    </a:p>
                  </a:txBody>
                  <a:tcPr/>
                </a:tc>
                <a:extLst>
                  <a:ext uri="{0D108BD9-81ED-4DB2-BD59-A6C34878D82A}">
                    <a16:rowId xmlns:a16="http://schemas.microsoft.com/office/drawing/2014/main" val="1448727631"/>
                  </a:ext>
                </a:extLst>
              </a:tr>
              <a:tr h="370840">
                <a:tc>
                  <a:txBody>
                    <a:bodyPr/>
                    <a:lstStyle/>
                    <a:p>
                      <a:r>
                        <a:rPr lang="es-ES" dirty="0"/>
                        <a:t>Días que se mantendrá el historia de cambios</a:t>
                      </a:r>
                    </a:p>
                  </a:txBody>
                  <a:tcPr/>
                </a:tc>
                <a:tc>
                  <a:txBody>
                    <a:bodyPr/>
                    <a:lstStyle/>
                    <a:p>
                      <a:r>
                        <a:rPr lang="es-ES" dirty="0"/>
                        <a:t>32.767 (El valor predeterminado es 30)</a:t>
                      </a:r>
                    </a:p>
                  </a:txBody>
                  <a:tcPr/>
                </a:tc>
                <a:extLst>
                  <a:ext uri="{0D108BD9-81ED-4DB2-BD59-A6C34878D82A}">
                    <a16:rowId xmlns:a16="http://schemas.microsoft.com/office/drawing/2014/main" val="831525446"/>
                  </a:ext>
                </a:extLst>
              </a:tr>
              <a:tr h="370840">
                <a:tc>
                  <a:txBody>
                    <a:bodyPr/>
                    <a:lstStyle/>
                    <a:p>
                      <a:r>
                        <a:rPr lang="es-ES" dirty="0"/>
                        <a:t>Libros que pueden combinarse a la vez</a:t>
                      </a:r>
                    </a:p>
                  </a:txBody>
                  <a:tcPr/>
                </a:tc>
                <a:tc>
                  <a:txBody>
                    <a:bodyPr/>
                    <a:lstStyle/>
                    <a:p>
                      <a:r>
                        <a:rPr lang="es-ES" dirty="0"/>
                        <a:t>En función de la memoria disponible</a:t>
                      </a:r>
                    </a:p>
                  </a:txBody>
                  <a:tcPr/>
                </a:tc>
                <a:extLst>
                  <a:ext uri="{0D108BD9-81ED-4DB2-BD59-A6C34878D82A}">
                    <a16:rowId xmlns:a16="http://schemas.microsoft.com/office/drawing/2014/main" val="2056327126"/>
                  </a:ext>
                </a:extLst>
              </a:tr>
              <a:tr h="370840">
                <a:tc>
                  <a:txBody>
                    <a:bodyPr/>
                    <a:lstStyle/>
                    <a:p>
                      <a:r>
                        <a:rPr lang="es-ES" dirty="0"/>
                        <a:t>Celdas que pueden resaltarse en un libro compartido</a:t>
                      </a:r>
                    </a:p>
                  </a:txBody>
                  <a:tcPr/>
                </a:tc>
                <a:tc>
                  <a:txBody>
                    <a:bodyPr/>
                    <a:lstStyle/>
                    <a:p>
                      <a:r>
                        <a:rPr lang="es-ES" dirty="0"/>
                        <a:t>32.767</a:t>
                      </a:r>
                    </a:p>
                  </a:txBody>
                  <a:tcPr/>
                </a:tc>
                <a:extLst>
                  <a:ext uri="{0D108BD9-81ED-4DB2-BD59-A6C34878D82A}">
                    <a16:rowId xmlns:a16="http://schemas.microsoft.com/office/drawing/2014/main" val="2419556610"/>
                  </a:ext>
                </a:extLst>
              </a:tr>
              <a:tr h="370840">
                <a:tc>
                  <a:txBody>
                    <a:bodyPr/>
                    <a:lstStyle/>
                    <a:p>
                      <a:r>
                        <a:rPr lang="es-ES" dirty="0"/>
                        <a:t>Colores utilizados para identificar los cambios realizados por diferentes usuarios si el resaltado de cambios esta activado</a:t>
                      </a:r>
                    </a:p>
                  </a:txBody>
                  <a:tcPr/>
                </a:tc>
                <a:tc>
                  <a:txBody>
                    <a:bodyPr/>
                    <a:lstStyle/>
                    <a:p>
                      <a:r>
                        <a:rPr lang="es-ES" dirty="0"/>
                        <a:t>32 (cada usuario se identifica mediante un color; los cambios realizados por el usuarios actual se resaltaran en color azul marino)</a:t>
                      </a:r>
                    </a:p>
                  </a:txBody>
                  <a:tcPr/>
                </a:tc>
                <a:extLst>
                  <a:ext uri="{0D108BD9-81ED-4DB2-BD59-A6C34878D82A}">
                    <a16:rowId xmlns:a16="http://schemas.microsoft.com/office/drawing/2014/main" val="418719048"/>
                  </a:ext>
                </a:extLst>
              </a:tr>
              <a:tr h="370840">
                <a:tc>
                  <a:txBody>
                    <a:bodyPr/>
                    <a:lstStyle/>
                    <a:p>
                      <a:r>
                        <a:rPr lang="es-ES" dirty="0"/>
                        <a:t>Tablas de Excel en un libro compartido</a:t>
                      </a:r>
                    </a:p>
                  </a:txBody>
                  <a:tcPr/>
                </a:tc>
                <a:tc>
                  <a:txBody>
                    <a:bodyPr/>
                    <a:lstStyle/>
                    <a:p>
                      <a:r>
                        <a:rPr lang="es-ES" dirty="0"/>
                        <a:t>0 (cero) Nota: no se puede compartir un libro que contiene una o más tablas de Excel</a:t>
                      </a:r>
                    </a:p>
                  </a:txBody>
                  <a:tcPr/>
                </a:tc>
                <a:extLst>
                  <a:ext uri="{0D108BD9-81ED-4DB2-BD59-A6C34878D82A}">
                    <a16:rowId xmlns:a16="http://schemas.microsoft.com/office/drawing/2014/main" val="355619765"/>
                  </a:ext>
                </a:extLst>
              </a:tr>
            </a:tbl>
          </a:graphicData>
        </a:graphic>
      </p:graphicFrame>
    </p:spTree>
    <p:extLst>
      <p:ext uri="{BB962C8B-B14F-4D97-AF65-F5344CB8AC3E}">
        <p14:creationId xmlns:p14="http://schemas.microsoft.com/office/powerpoint/2010/main" val="28250432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1AD5C2-EE20-438A-8D52-EF8EDF06D879}"/>
              </a:ext>
            </a:extLst>
          </p:cNvPr>
          <p:cNvSpPr>
            <a:spLocks noGrp="1"/>
          </p:cNvSpPr>
          <p:nvPr>
            <p:ph type="title"/>
          </p:nvPr>
        </p:nvSpPr>
        <p:spPr/>
        <p:txBody>
          <a:bodyPr/>
          <a:lstStyle/>
          <a:p>
            <a:r>
              <a:rPr lang="es-ES" dirty="0"/>
              <a:t>Resumen teclas métodos abreviados</a:t>
            </a:r>
          </a:p>
        </p:txBody>
      </p:sp>
      <p:graphicFrame>
        <p:nvGraphicFramePr>
          <p:cNvPr id="4" name="Marcador de contenido 3">
            <a:extLst>
              <a:ext uri="{FF2B5EF4-FFF2-40B4-BE49-F238E27FC236}">
                <a16:creationId xmlns:a16="http://schemas.microsoft.com/office/drawing/2014/main" id="{05DEF816-25E0-415B-B68A-44E7B87B5F93}"/>
              </a:ext>
            </a:extLst>
          </p:cNvPr>
          <p:cNvGraphicFramePr>
            <a:graphicFrameLocks noGrp="1"/>
          </p:cNvGraphicFramePr>
          <p:nvPr>
            <p:ph idx="1"/>
            <p:extLst>
              <p:ext uri="{D42A27DB-BD31-4B8C-83A1-F6EECF244321}">
                <p14:modId xmlns:p14="http://schemas.microsoft.com/office/powerpoint/2010/main" val="2995060309"/>
              </p:ext>
            </p:extLst>
          </p:nvPr>
        </p:nvGraphicFramePr>
        <p:xfrm>
          <a:off x="1066800" y="1737360"/>
          <a:ext cx="10058400" cy="4617720"/>
        </p:xfrm>
        <a:graphic>
          <a:graphicData uri="http://schemas.openxmlformats.org/drawingml/2006/table">
            <a:tbl>
              <a:tblPr bandRow="1">
                <a:tableStyleId>{5C22544A-7EE6-4342-B048-85BDC9FD1C3A}</a:tableStyleId>
              </a:tblPr>
              <a:tblGrid>
                <a:gridCol w="5029200">
                  <a:extLst>
                    <a:ext uri="{9D8B030D-6E8A-4147-A177-3AD203B41FA5}">
                      <a16:colId xmlns:a16="http://schemas.microsoft.com/office/drawing/2014/main" val="236215172"/>
                    </a:ext>
                  </a:extLst>
                </a:gridCol>
                <a:gridCol w="5029200">
                  <a:extLst>
                    <a:ext uri="{9D8B030D-6E8A-4147-A177-3AD203B41FA5}">
                      <a16:colId xmlns:a16="http://schemas.microsoft.com/office/drawing/2014/main" val="3113862430"/>
                    </a:ext>
                  </a:extLst>
                </a:gridCol>
              </a:tblGrid>
              <a:tr h="370840">
                <a:tc>
                  <a:txBody>
                    <a:bodyPr/>
                    <a:lstStyle/>
                    <a:p>
                      <a:r>
                        <a:rPr lang="es-ES" dirty="0" err="1"/>
                        <a:t>Ctrl+Repag</a:t>
                      </a:r>
                      <a:endParaRPr lang="es-ES" dirty="0"/>
                    </a:p>
                  </a:txBody>
                  <a:tcPr/>
                </a:tc>
                <a:tc>
                  <a:txBody>
                    <a:bodyPr/>
                    <a:lstStyle/>
                    <a:p>
                      <a:r>
                        <a:rPr lang="es-ES" dirty="0"/>
                        <a:t>Cambia entre las fichas de la hoja de calculo, de izquierda a derecha</a:t>
                      </a:r>
                    </a:p>
                  </a:txBody>
                  <a:tcPr/>
                </a:tc>
                <a:extLst>
                  <a:ext uri="{0D108BD9-81ED-4DB2-BD59-A6C34878D82A}">
                    <a16:rowId xmlns:a16="http://schemas.microsoft.com/office/drawing/2014/main" val="2699092126"/>
                  </a:ext>
                </a:extLst>
              </a:tr>
              <a:tr h="370840">
                <a:tc>
                  <a:txBody>
                    <a:bodyPr/>
                    <a:lstStyle/>
                    <a:p>
                      <a:r>
                        <a:rPr lang="es-ES" dirty="0" err="1"/>
                        <a:t>Ctrl+AvPag</a:t>
                      </a:r>
                      <a:endParaRPr lang="es-ES" dirty="0"/>
                    </a:p>
                  </a:txBody>
                  <a:tcPr/>
                </a:tc>
                <a:tc>
                  <a:txBody>
                    <a:bodyPr/>
                    <a:lstStyle/>
                    <a:p>
                      <a:r>
                        <a:rPr lang="es-ES" dirty="0"/>
                        <a:t>Cambia entre las fichas de la hoja de calculo, de derecha a izquierda</a:t>
                      </a:r>
                    </a:p>
                  </a:txBody>
                  <a:tcPr/>
                </a:tc>
                <a:extLst>
                  <a:ext uri="{0D108BD9-81ED-4DB2-BD59-A6C34878D82A}">
                    <a16:rowId xmlns:a16="http://schemas.microsoft.com/office/drawing/2014/main" val="1448727631"/>
                  </a:ext>
                </a:extLst>
              </a:tr>
              <a:tr h="370840">
                <a:tc>
                  <a:txBody>
                    <a:bodyPr/>
                    <a:lstStyle/>
                    <a:p>
                      <a:r>
                        <a:rPr lang="es-ES" dirty="0"/>
                        <a:t>Ctrl+Mayus+8</a:t>
                      </a:r>
                    </a:p>
                  </a:txBody>
                  <a:tcPr/>
                </a:tc>
                <a:tc>
                  <a:txBody>
                    <a:bodyPr/>
                    <a:lstStyle/>
                    <a:p>
                      <a:r>
                        <a:rPr lang="es-ES" dirty="0"/>
                        <a:t>Muestra las filas ocultas de la selección</a:t>
                      </a:r>
                    </a:p>
                  </a:txBody>
                  <a:tcPr/>
                </a:tc>
                <a:extLst>
                  <a:ext uri="{0D108BD9-81ED-4DB2-BD59-A6C34878D82A}">
                    <a16:rowId xmlns:a16="http://schemas.microsoft.com/office/drawing/2014/main" val="831525446"/>
                  </a:ext>
                </a:extLst>
              </a:tr>
              <a:tr h="370840">
                <a:tc>
                  <a:txBody>
                    <a:bodyPr/>
                    <a:lstStyle/>
                    <a:p>
                      <a:r>
                        <a:rPr lang="es-ES" dirty="0"/>
                        <a:t>Ctrl+Mayus+5</a:t>
                      </a:r>
                    </a:p>
                  </a:txBody>
                  <a:tcPr/>
                </a:tc>
                <a:tc>
                  <a:txBody>
                    <a:bodyPr/>
                    <a:lstStyle/>
                    <a:p>
                      <a:r>
                        <a:rPr lang="es-ES" dirty="0"/>
                        <a:t>Aplica el contorno a las celdas seleccionadas</a:t>
                      </a:r>
                    </a:p>
                  </a:txBody>
                  <a:tcPr/>
                </a:tc>
                <a:extLst>
                  <a:ext uri="{0D108BD9-81ED-4DB2-BD59-A6C34878D82A}">
                    <a16:rowId xmlns:a16="http://schemas.microsoft.com/office/drawing/2014/main" val="2056327126"/>
                  </a:ext>
                </a:extLst>
              </a:tr>
              <a:tr h="370840">
                <a:tc>
                  <a:txBody>
                    <a:bodyPr/>
                    <a:lstStyle/>
                    <a:p>
                      <a:r>
                        <a:rPr lang="es-ES" dirty="0" err="1"/>
                        <a:t>Ctrl+Mayus</a:t>
                      </a:r>
                      <a:r>
                        <a:rPr lang="es-ES" dirty="0"/>
                        <a:t>+-</a:t>
                      </a:r>
                    </a:p>
                  </a:txBody>
                  <a:tcPr/>
                </a:tc>
                <a:tc>
                  <a:txBody>
                    <a:bodyPr/>
                    <a:lstStyle/>
                    <a:p>
                      <a:r>
                        <a:rPr lang="es-ES" dirty="0"/>
                        <a:t>Quita el contorno a las celdas seleccionadas</a:t>
                      </a:r>
                    </a:p>
                  </a:txBody>
                  <a:tcPr/>
                </a:tc>
                <a:extLst>
                  <a:ext uri="{0D108BD9-81ED-4DB2-BD59-A6C34878D82A}">
                    <a16:rowId xmlns:a16="http://schemas.microsoft.com/office/drawing/2014/main" val="2419556610"/>
                  </a:ext>
                </a:extLst>
              </a:tr>
              <a:tr h="370840">
                <a:tc>
                  <a:txBody>
                    <a:bodyPr/>
                    <a:lstStyle/>
                    <a:p>
                      <a:r>
                        <a:rPr lang="es-ES" dirty="0" err="1"/>
                        <a:t>Ctrl+Mayus</a:t>
                      </a:r>
                      <a:r>
                        <a:rPr lang="es-ES" dirty="0"/>
                        <a:t>+&lt;</a:t>
                      </a:r>
                    </a:p>
                  </a:txBody>
                  <a:tcPr/>
                </a:tc>
                <a:tc>
                  <a:txBody>
                    <a:bodyPr/>
                    <a:lstStyle/>
                    <a:p>
                      <a:r>
                        <a:rPr lang="es-ES" dirty="0"/>
                        <a:t>Aplica el formato general</a:t>
                      </a:r>
                    </a:p>
                  </a:txBody>
                  <a:tcPr/>
                </a:tc>
                <a:extLst>
                  <a:ext uri="{0D108BD9-81ED-4DB2-BD59-A6C34878D82A}">
                    <a16:rowId xmlns:a16="http://schemas.microsoft.com/office/drawing/2014/main" val="418719048"/>
                  </a:ext>
                </a:extLst>
              </a:tr>
              <a:tr h="370840">
                <a:tc>
                  <a:txBody>
                    <a:bodyPr/>
                    <a:lstStyle/>
                    <a:p>
                      <a:r>
                        <a:rPr lang="es-ES" dirty="0"/>
                        <a:t>Ctrl+Mayus+1</a:t>
                      </a:r>
                    </a:p>
                  </a:txBody>
                  <a:tcPr/>
                </a:tc>
                <a:tc>
                  <a:txBody>
                    <a:bodyPr/>
                    <a:lstStyle/>
                    <a:p>
                      <a:r>
                        <a:rPr lang="es-ES" dirty="0"/>
                        <a:t>Aplica el formato numero</a:t>
                      </a:r>
                    </a:p>
                  </a:txBody>
                  <a:tcPr/>
                </a:tc>
                <a:extLst>
                  <a:ext uri="{0D108BD9-81ED-4DB2-BD59-A6C34878D82A}">
                    <a16:rowId xmlns:a16="http://schemas.microsoft.com/office/drawing/2014/main" val="848492632"/>
                  </a:ext>
                </a:extLst>
              </a:tr>
              <a:tr h="370840">
                <a:tc>
                  <a:txBody>
                    <a:bodyPr/>
                    <a:lstStyle/>
                    <a:p>
                      <a:r>
                        <a:rPr lang="es-ES" dirty="0"/>
                        <a:t>Ctrl+Mayus+4</a:t>
                      </a:r>
                    </a:p>
                  </a:txBody>
                  <a:tcPr/>
                </a:tc>
                <a:tc>
                  <a:txBody>
                    <a:bodyPr/>
                    <a:lstStyle/>
                    <a:p>
                      <a:r>
                        <a:rPr lang="es-ES" dirty="0"/>
                        <a:t>Aplica el formato de moneda</a:t>
                      </a:r>
                    </a:p>
                  </a:txBody>
                  <a:tcPr/>
                </a:tc>
                <a:extLst>
                  <a:ext uri="{0D108BD9-81ED-4DB2-BD59-A6C34878D82A}">
                    <a16:rowId xmlns:a16="http://schemas.microsoft.com/office/drawing/2014/main" val="355619765"/>
                  </a:ext>
                </a:extLst>
              </a:tr>
              <a:tr h="370840">
                <a:tc>
                  <a:txBody>
                    <a:bodyPr/>
                    <a:lstStyle/>
                    <a:p>
                      <a:r>
                        <a:rPr lang="es-ES" dirty="0"/>
                        <a:t>Ctrl+Mayus+5</a:t>
                      </a:r>
                    </a:p>
                  </a:txBody>
                  <a:tcPr/>
                </a:tc>
                <a:tc>
                  <a:txBody>
                    <a:bodyPr/>
                    <a:lstStyle/>
                    <a:p>
                      <a:r>
                        <a:rPr lang="es-ES" dirty="0"/>
                        <a:t>Aplica el formato de porcentaje</a:t>
                      </a:r>
                    </a:p>
                  </a:txBody>
                  <a:tcPr/>
                </a:tc>
                <a:extLst>
                  <a:ext uri="{0D108BD9-81ED-4DB2-BD59-A6C34878D82A}">
                    <a16:rowId xmlns:a16="http://schemas.microsoft.com/office/drawing/2014/main" val="1017126533"/>
                  </a:ext>
                </a:extLst>
              </a:tr>
              <a:tr h="370840">
                <a:tc>
                  <a:txBody>
                    <a:bodyPr/>
                    <a:lstStyle/>
                    <a:p>
                      <a:r>
                        <a:rPr lang="es-ES" dirty="0"/>
                        <a:t>Ctrl+Mayus+7</a:t>
                      </a:r>
                    </a:p>
                  </a:txBody>
                  <a:tcPr/>
                </a:tc>
                <a:tc>
                  <a:txBody>
                    <a:bodyPr/>
                    <a:lstStyle/>
                    <a:p>
                      <a:r>
                        <a:rPr lang="es-ES" dirty="0"/>
                        <a:t>Aplica el formato científico</a:t>
                      </a:r>
                    </a:p>
                  </a:txBody>
                  <a:tcPr/>
                </a:tc>
                <a:extLst>
                  <a:ext uri="{0D108BD9-81ED-4DB2-BD59-A6C34878D82A}">
                    <a16:rowId xmlns:a16="http://schemas.microsoft.com/office/drawing/2014/main" val="4010741181"/>
                  </a:ext>
                </a:extLst>
              </a:tr>
              <a:tr h="370840">
                <a:tc>
                  <a:txBody>
                    <a:bodyPr/>
                    <a:lstStyle/>
                    <a:p>
                      <a:r>
                        <a:rPr lang="es-ES" dirty="0"/>
                        <a:t>Ctrl+Mayus+3</a:t>
                      </a:r>
                    </a:p>
                  </a:txBody>
                  <a:tcPr/>
                </a:tc>
                <a:tc>
                  <a:txBody>
                    <a:bodyPr/>
                    <a:lstStyle/>
                    <a:p>
                      <a:r>
                        <a:rPr lang="es-ES" dirty="0"/>
                        <a:t>Aplica el formato fecha</a:t>
                      </a:r>
                    </a:p>
                  </a:txBody>
                  <a:tcPr/>
                </a:tc>
                <a:extLst>
                  <a:ext uri="{0D108BD9-81ED-4DB2-BD59-A6C34878D82A}">
                    <a16:rowId xmlns:a16="http://schemas.microsoft.com/office/drawing/2014/main" val="1417509216"/>
                  </a:ext>
                </a:extLst>
              </a:tr>
            </a:tbl>
          </a:graphicData>
        </a:graphic>
      </p:graphicFrame>
    </p:spTree>
    <p:extLst>
      <p:ext uri="{BB962C8B-B14F-4D97-AF65-F5344CB8AC3E}">
        <p14:creationId xmlns:p14="http://schemas.microsoft.com/office/powerpoint/2010/main" val="9285916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1AD5C2-EE20-438A-8D52-EF8EDF06D879}"/>
              </a:ext>
            </a:extLst>
          </p:cNvPr>
          <p:cNvSpPr>
            <a:spLocks noGrp="1"/>
          </p:cNvSpPr>
          <p:nvPr>
            <p:ph type="title"/>
          </p:nvPr>
        </p:nvSpPr>
        <p:spPr/>
        <p:txBody>
          <a:bodyPr/>
          <a:lstStyle/>
          <a:p>
            <a:r>
              <a:rPr lang="es-ES" dirty="0"/>
              <a:t>Resumen teclas métodos abreviados</a:t>
            </a:r>
          </a:p>
        </p:txBody>
      </p:sp>
      <p:graphicFrame>
        <p:nvGraphicFramePr>
          <p:cNvPr id="4" name="Marcador de contenido 3">
            <a:extLst>
              <a:ext uri="{FF2B5EF4-FFF2-40B4-BE49-F238E27FC236}">
                <a16:creationId xmlns:a16="http://schemas.microsoft.com/office/drawing/2014/main" id="{05DEF816-25E0-415B-B68A-44E7B87B5F93}"/>
              </a:ext>
            </a:extLst>
          </p:cNvPr>
          <p:cNvGraphicFramePr>
            <a:graphicFrameLocks noGrp="1"/>
          </p:cNvGraphicFramePr>
          <p:nvPr>
            <p:ph idx="1"/>
            <p:extLst>
              <p:ext uri="{D42A27DB-BD31-4B8C-83A1-F6EECF244321}">
                <p14:modId xmlns:p14="http://schemas.microsoft.com/office/powerpoint/2010/main" val="1921772127"/>
              </p:ext>
            </p:extLst>
          </p:nvPr>
        </p:nvGraphicFramePr>
        <p:xfrm>
          <a:off x="1066800" y="1737360"/>
          <a:ext cx="10058400" cy="4617720"/>
        </p:xfrm>
        <a:graphic>
          <a:graphicData uri="http://schemas.openxmlformats.org/drawingml/2006/table">
            <a:tbl>
              <a:tblPr bandRow="1">
                <a:tableStyleId>{5C22544A-7EE6-4342-B048-85BDC9FD1C3A}</a:tableStyleId>
              </a:tblPr>
              <a:tblGrid>
                <a:gridCol w="5029200">
                  <a:extLst>
                    <a:ext uri="{9D8B030D-6E8A-4147-A177-3AD203B41FA5}">
                      <a16:colId xmlns:a16="http://schemas.microsoft.com/office/drawing/2014/main" val="236215172"/>
                    </a:ext>
                  </a:extLst>
                </a:gridCol>
                <a:gridCol w="5029200">
                  <a:extLst>
                    <a:ext uri="{9D8B030D-6E8A-4147-A177-3AD203B41FA5}">
                      <a16:colId xmlns:a16="http://schemas.microsoft.com/office/drawing/2014/main" val="3113862430"/>
                    </a:ext>
                  </a:extLst>
                </a:gridCol>
              </a:tblGrid>
              <a:tr h="370840">
                <a:tc>
                  <a:txBody>
                    <a:bodyPr/>
                    <a:lstStyle/>
                    <a:p>
                      <a:r>
                        <a:rPr lang="es-ES" dirty="0" err="1"/>
                        <a:t>Ctrl+Mayus</a:t>
                      </a:r>
                      <a:r>
                        <a:rPr lang="es-ES" dirty="0"/>
                        <a:t>+.</a:t>
                      </a:r>
                    </a:p>
                  </a:txBody>
                  <a:tcPr/>
                </a:tc>
                <a:tc>
                  <a:txBody>
                    <a:bodyPr/>
                    <a:lstStyle/>
                    <a:p>
                      <a:r>
                        <a:rPr lang="es-ES" dirty="0"/>
                        <a:t>Inserta la hora actual</a:t>
                      </a:r>
                    </a:p>
                  </a:txBody>
                  <a:tcPr/>
                </a:tc>
                <a:extLst>
                  <a:ext uri="{0D108BD9-81ED-4DB2-BD59-A6C34878D82A}">
                    <a16:rowId xmlns:a16="http://schemas.microsoft.com/office/drawing/2014/main" val="2699092126"/>
                  </a:ext>
                </a:extLst>
              </a:tr>
              <a:tr h="370840">
                <a:tc>
                  <a:txBody>
                    <a:bodyPr/>
                    <a:lstStyle/>
                    <a:p>
                      <a:r>
                        <a:rPr lang="es-ES" dirty="0" err="1"/>
                        <a:t>Ctrl</a:t>
                      </a:r>
                      <a:r>
                        <a:rPr lang="es-ES" dirty="0"/>
                        <a:t>+,</a:t>
                      </a:r>
                    </a:p>
                  </a:txBody>
                  <a:tcPr/>
                </a:tc>
                <a:tc>
                  <a:txBody>
                    <a:bodyPr/>
                    <a:lstStyle/>
                    <a:p>
                      <a:r>
                        <a:rPr lang="es-ES" dirty="0"/>
                        <a:t>Inserta la fecha actual</a:t>
                      </a:r>
                    </a:p>
                  </a:txBody>
                  <a:tcPr/>
                </a:tc>
                <a:extLst>
                  <a:ext uri="{0D108BD9-81ED-4DB2-BD59-A6C34878D82A}">
                    <a16:rowId xmlns:a16="http://schemas.microsoft.com/office/drawing/2014/main" val="1448727631"/>
                  </a:ext>
                </a:extLst>
              </a:tr>
              <a:tr h="370840">
                <a:tc>
                  <a:txBody>
                    <a:bodyPr/>
                    <a:lstStyle/>
                    <a:p>
                      <a:r>
                        <a:rPr lang="es-ES" dirty="0" err="1"/>
                        <a:t>Ctrl</a:t>
                      </a:r>
                      <a:r>
                        <a:rPr lang="es-ES" dirty="0"/>
                        <a:t>+`</a:t>
                      </a:r>
                    </a:p>
                  </a:txBody>
                  <a:tcPr/>
                </a:tc>
                <a:tc>
                  <a:txBody>
                    <a:bodyPr/>
                    <a:lstStyle/>
                    <a:p>
                      <a:r>
                        <a:rPr lang="es-ES" dirty="0"/>
                        <a:t>Cambia entre mostrar valores de celdas y mostrar formulas de la hoja de calculo</a:t>
                      </a:r>
                    </a:p>
                  </a:txBody>
                  <a:tcPr/>
                </a:tc>
                <a:extLst>
                  <a:ext uri="{0D108BD9-81ED-4DB2-BD59-A6C34878D82A}">
                    <a16:rowId xmlns:a16="http://schemas.microsoft.com/office/drawing/2014/main" val="831525446"/>
                  </a:ext>
                </a:extLst>
              </a:tr>
              <a:tr h="370840">
                <a:tc>
                  <a:txBody>
                    <a:bodyPr/>
                    <a:lstStyle/>
                    <a:p>
                      <a:r>
                        <a:rPr lang="es-ES" dirty="0" err="1"/>
                        <a:t>Ctrl</a:t>
                      </a:r>
                      <a:r>
                        <a:rPr lang="es-ES" dirty="0"/>
                        <a:t>+’</a:t>
                      </a:r>
                    </a:p>
                  </a:txBody>
                  <a:tcPr/>
                </a:tc>
                <a:tc>
                  <a:txBody>
                    <a:bodyPr/>
                    <a:lstStyle/>
                    <a:p>
                      <a:r>
                        <a:rPr lang="es-ES" dirty="0"/>
                        <a:t>Copia en la celda o en la barra de formulas una formula de la celda situada sobre la celda actual</a:t>
                      </a:r>
                    </a:p>
                  </a:txBody>
                  <a:tcPr/>
                </a:tc>
                <a:extLst>
                  <a:ext uri="{0D108BD9-81ED-4DB2-BD59-A6C34878D82A}">
                    <a16:rowId xmlns:a16="http://schemas.microsoft.com/office/drawing/2014/main" val="2056327126"/>
                  </a:ext>
                </a:extLst>
              </a:tr>
              <a:tr h="370840">
                <a:tc>
                  <a:txBody>
                    <a:bodyPr/>
                    <a:lstStyle/>
                    <a:p>
                      <a:r>
                        <a:rPr lang="es-ES" dirty="0"/>
                        <a:t>Ctrl+1</a:t>
                      </a:r>
                    </a:p>
                  </a:txBody>
                  <a:tcPr/>
                </a:tc>
                <a:tc>
                  <a:txBody>
                    <a:bodyPr/>
                    <a:lstStyle/>
                    <a:p>
                      <a:r>
                        <a:rPr lang="es-ES" dirty="0"/>
                        <a:t>Muestra el cuadro de dialogo Formato de celdas</a:t>
                      </a:r>
                    </a:p>
                  </a:txBody>
                  <a:tcPr/>
                </a:tc>
                <a:extLst>
                  <a:ext uri="{0D108BD9-81ED-4DB2-BD59-A6C34878D82A}">
                    <a16:rowId xmlns:a16="http://schemas.microsoft.com/office/drawing/2014/main" val="2419556610"/>
                  </a:ext>
                </a:extLst>
              </a:tr>
              <a:tr h="370840">
                <a:tc>
                  <a:txBody>
                    <a:bodyPr/>
                    <a:lstStyle/>
                    <a:p>
                      <a:r>
                        <a:rPr lang="es-ES" dirty="0"/>
                        <a:t>Ctrl+2</a:t>
                      </a:r>
                    </a:p>
                  </a:txBody>
                  <a:tcPr/>
                </a:tc>
                <a:tc>
                  <a:txBody>
                    <a:bodyPr/>
                    <a:lstStyle/>
                    <a:p>
                      <a:r>
                        <a:rPr lang="es-ES" dirty="0"/>
                        <a:t>Aplica o quita el formato de negrita</a:t>
                      </a:r>
                    </a:p>
                  </a:txBody>
                  <a:tcPr/>
                </a:tc>
                <a:extLst>
                  <a:ext uri="{0D108BD9-81ED-4DB2-BD59-A6C34878D82A}">
                    <a16:rowId xmlns:a16="http://schemas.microsoft.com/office/drawing/2014/main" val="418719048"/>
                  </a:ext>
                </a:extLst>
              </a:tr>
              <a:tr h="370840">
                <a:tc>
                  <a:txBody>
                    <a:bodyPr/>
                    <a:lstStyle/>
                    <a:p>
                      <a:r>
                        <a:rPr lang="es-ES" dirty="0"/>
                        <a:t>Ctrl+3</a:t>
                      </a:r>
                    </a:p>
                  </a:txBody>
                  <a:tcPr/>
                </a:tc>
                <a:tc>
                  <a:txBody>
                    <a:bodyPr/>
                    <a:lstStyle/>
                    <a:p>
                      <a:r>
                        <a:rPr lang="es-ES" dirty="0"/>
                        <a:t>Aplica o quita el formato de cursiva</a:t>
                      </a:r>
                    </a:p>
                  </a:txBody>
                  <a:tcPr/>
                </a:tc>
                <a:extLst>
                  <a:ext uri="{0D108BD9-81ED-4DB2-BD59-A6C34878D82A}">
                    <a16:rowId xmlns:a16="http://schemas.microsoft.com/office/drawing/2014/main" val="848492632"/>
                  </a:ext>
                </a:extLst>
              </a:tr>
              <a:tr h="370840">
                <a:tc>
                  <a:txBody>
                    <a:bodyPr/>
                    <a:lstStyle/>
                    <a:p>
                      <a:r>
                        <a:rPr lang="es-ES" dirty="0"/>
                        <a:t>Ctrl+4</a:t>
                      </a:r>
                    </a:p>
                  </a:txBody>
                  <a:tcPr/>
                </a:tc>
                <a:tc>
                  <a:txBody>
                    <a:bodyPr/>
                    <a:lstStyle/>
                    <a:p>
                      <a:r>
                        <a:rPr lang="es-ES" dirty="0"/>
                        <a:t>Aplica o quita el formato de subrayado</a:t>
                      </a:r>
                    </a:p>
                  </a:txBody>
                  <a:tcPr/>
                </a:tc>
                <a:extLst>
                  <a:ext uri="{0D108BD9-81ED-4DB2-BD59-A6C34878D82A}">
                    <a16:rowId xmlns:a16="http://schemas.microsoft.com/office/drawing/2014/main" val="355619765"/>
                  </a:ext>
                </a:extLst>
              </a:tr>
              <a:tr h="370840">
                <a:tc>
                  <a:txBody>
                    <a:bodyPr/>
                    <a:lstStyle/>
                    <a:p>
                      <a:r>
                        <a:rPr lang="es-ES" dirty="0"/>
                        <a:t>Ctrl+5</a:t>
                      </a:r>
                    </a:p>
                  </a:txBody>
                  <a:tcPr/>
                </a:tc>
                <a:tc>
                  <a:txBody>
                    <a:bodyPr/>
                    <a:lstStyle/>
                    <a:p>
                      <a:r>
                        <a:rPr lang="es-ES" dirty="0"/>
                        <a:t>Aplica o quita el formato de tachado</a:t>
                      </a:r>
                    </a:p>
                  </a:txBody>
                  <a:tcPr/>
                </a:tc>
                <a:extLst>
                  <a:ext uri="{0D108BD9-81ED-4DB2-BD59-A6C34878D82A}">
                    <a16:rowId xmlns:a16="http://schemas.microsoft.com/office/drawing/2014/main" val="1017126533"/>
                  </a:ext>
                </a:extLst>
              </a:tr>
              <a:tr h="370840">
                <a:tc>
                  <a:txBody>
                    <a:bodyPr/>
                    <a:lstStyle/>
                    <a:p>
                      <a:r>
                        <a:rPr lang="es-ES" dirty="0"/>
                        <a:t>Ctrl+6</a:t>
                      </a:r>
                    </a:p>
                  </a:txBody>
                  <a:tcPr/>
                </a:tc>
                <a:tc>
                  <a:txBody>
                    <a:bodyPr/>
                    <a:lstStyle/>
                    <a:p>
                      <a:r>
                        <a:rPr lang="es-ES" dirty="0"/>
                        <a:t>Cambia entre ocultar y mostrar objetos</a:t>
                      </a:r>
                    </a:p>
                  </a:txBody>
                  <a:tcPr/>
                </a:tc>
                <a:extLst>
                  <a:ext uri="{0D108BD9-81ED-4DB2-BD59-A6C34878D82A}">
                    <a16:rowId xmlns:a16="http://schemas.microsoft.com/office/drawing/2014/main" val="4010741181"/>
                  </a:ext>
                </a:extLst>
              </a:tr>
              <a:tr h="370840">
                <a:tc>
                  <a:txBody>
                    <a:bodyPr/>
                    <a:lstStyle/>
                    <a:p>
                      <a:r>
                        <a:rPr lang="es-ES" dirty="0"/>
                        <a:t>Ctrl+8</a:t>
                      </a:r>
                    </a:p>
                  </a:txBody>
                  <a:tcPr/>
                </a:tc>
                <a:tc>
                  <a:txBody>
                    <a:bodyPr/>
                    <a:lstStyle/>
                    <a:p>
                      <a:r>
                        <a:rPr lang="es-ES" dirty="0"/>
                        <a:t>Muestra u oculta símbolos de esquema</a:t>
                      </a:r>
                    </a:p>
                  </a:txBody>
                  <a:tcPr/>
                </a:tc>
                <a:extLst>
                  <a:ext uri="{0D108BD9-81ED-4DB2-BD59-A6C34878D82A}">
                    <a16:rowId xmlns:a16="http://schemas.microsoft.com/office/drawing/2014/main" val="1417509216"/>
                  </a:ext>
                </a:extLst>
              </a:tr>
            </a:tbl>
          </a:graphicData>
        </a:graphic>
      </p:graphicFrame>
    </p:spTree>
    <p:extLst>
      <p:ext uri="{BB962C8B-B14F-4D97-AF65-F5344CB8AC3E}">
        <p14:creationId xmlns:p14="http://schemas.microsoft.com/office/powerpoint/2010/main" val="5078362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1AD5C2-EE20-438A-8D52-EF8EDF06D879}"/>
              </a:ext>
            </a:extLst>
          </p:cNvPr>
          <p:cNvSpPr>
            <a:spLocks noGrp="1"/>
          </p:cNvSpPr>
          <p:nvPr>
            <p:ph type="title"/>
          </p:nvPr>
        </p:nvSpPr>
        <p:spPr/>
        <p:txBody>
          <a:bodyPr/>
          <a:lstStyle/>
          <a:p>
            <a:r>
              <a:rPr lang="es-ES" dirty="0"/>
              <a:t>Resumen teclas métodos abreviados</a:t>
            </a:r>
          </a:p>
        </p:txBody>
      </p:sp>
      <p:graphicFrame>
        <p:nvGraphicFramePr>
          <p:cNvPr id="4" name="Marcador de contenido 3">
            <a:extLst>
              <a:ext uri="{FF2B5EF4-FFF2-40B4-BE49-F238E27FC236}">
                <a16:creationId xmlns:a16="http://schemas.microsoft.com/office/drawing/2014/main" id="{05DEF816-25E0-415B-B68A-44E7B87B5F93}"/>
              </a:ext>
            </a:extLst>
          </p:cNvPr>
          <p:cNvGraphicFramePr>
            <a:graphicFrameLocks noGrp="1"/>
          </p:cNvGraphicFramePr>
          <p:nvPr>
            <p:ph idx="1"/>
            <p:extLst>
              <p:ext uri="{D42A27DB-BD31-4B8C-83A1-F6EECF244321}">
                <p14:modId xmlns:p14="http://schemas.microsoft.com/office/powerpoint/2010/main" val="862824917"/>
              </p:ext>
            </p:extLst>
          </p:nvPr>
        </p:nvGraphicFramePr>
        <p:xfrm>
          <a:off x="1066800" y="1577562"/>
          <a:ext cx="10058400" cy="5166360"/>
        </p:xfrm>
        <a:graphic>
          <a:graphicData uri="http://schemas.openxmlformats.org/drawingml/2006/table">
            <a:tbl>
              <a:tblPr bandRow="1">
                <a:tableStyleId>{5C22544A-7EE6-4342-B048-85BDC9FD1C3A}</a:tableStyleId>
              </a:tblPr>
              <a:tblGrid>
                <a:gridCol w="5029200">
                  <a:extLst>
                    <a:ext uri="{9D8B030D-6E8A-4147-A177-3AD203B41FA5}">
                      <a16:colId xmlns:a16="http://schemas.microsoft.com/office/drawing/2014/main" val="236215172"/>
                    </a:ext>
                  </a:extLst>
                </a:gridCol>
                <a:gridCol w="5029200">
                  <a:extLst>
                    <a:ext uri="{9D8B030D-6E8A-4147-A177-3AD203B41FA5}">
                      <a16:colId xmlns:a16="http://schemas.microsoft.com/office/drawing/2014/main" val="3113862430"/>
                    </a:ext>
                  </a:extLst>
                </a:gridCol>
              </a:tblGrid>
              <a:tr h="370840">
                <a:tc>
                  <a:txBody>
                    <a:bodyPr/>
                    <a:lstStyle/>
                    <a:p>
                      <a:r>
                        <a:rPr lang="es-ES" dirty="0"/>
                        <a:t>Ctrl+9</a:t>
                      </a:r>
                    </a:p>
                  </a:txBody>
                  <a:tcPr/>
                </a:tc>
                <a:tc>
                  <a:txBody>
                    <a:bodyPr/>
                    <a:lstStyle/>
                    <a:p>
                      <a:r>
                        <a:rPr lang="es-ES" dirty="0"/>
                        <a:t>Oculta filas seleccionadas</a:t>
                      </a:r>
                    </a:p>
                  </a:txBody>
                  <a:tcPr/>
                </a:tc>
                <a:extLst>
                  <a:ext uri="{0D108BD9-81ED-4DB2-BD59-A6C34878D82A}">
                    <a16:rowId xmlns:a16="http://schemas.microsoft.com/office/drawing/2014/main" val="2699092126"/>
                  </a:ext>
                </a:extLst>
              </a:tr>
              <a:tr h="370840">
                <a:tc>
                  <a:txBody>
                    <a:bodyPr/>
                    <a:lstStyle/>
                    <a:p>
                      <a:r>
                        <a:rPr lang="es-ES" dirty="0"/>
                        <a:t>Ctrl+0</a:t>
                      </a:r>
                    </a:p>
                  </a:txBody>
                  <a:tcPr/>
                </a:tc>
                <a:tc>
                  <a:txBody>
                    <a:bodyPr/>
                    <a:lstStyle/>
                    <a:p>
                      <a:r>
                        <a:rPr lang="es-ES" dirty="0"/>
                        <a:t>Oculta columnas seleccionadas</a:t>
                      </a:r>
                    </a:p>
                  </a:txBody>
                  <a:tcPr/>
                </a:tc>
                <a:extLst>
                  <a:ext uri="{0D108BD9-81ED-4DB2-BD59-A6C34878D82A}">
                    <a16:rowId xmlns:a16="http://schemas.microsoft.com/office/drawing/2014/main" val="1448727631"/>
                  </a:ext>
                </a:extLst>
              </a:tr>
              <a:tr h="370840">
                <a:tc>
                  <a:txBody>
                    <a:bodyPr/>
                    <a:lstStyle/>
                    <a:p>
                      <a:r>
                        <a:rPr lang="es-ES" dirty="0" err="1"/>
                        <a:t>Ctrl+E</a:t>
                      </a:r>
                      <a:endParaRPr lang="es-ES" dirty="0"/>
                    </a:p>
                  </a:txBody>
                  <a:tcPr/>
                </a:tc>
                <a:tc>
                  <a:txBody>
                    <a:bodyPr/>
                    <a:lstStyle/>
                    <a:p>
                      <a:r>
                        <a:rPr lang="es-ES" dirty="0"/>
                        <a:t>Selecciona toda la hoja de calculo</a:t>
                      </a:r>
                    </a:p>
                  </a:txBody>
                  <a:tcPr/>
                </a:tc>
                <a:extLst>
                  <a:ext uri="{0D108BD9-81ED-4DB2-BD59-A6C34878D82A}">
                    <a16:rowId xmlns:a16="http://schemas.microsoft.com/office/drawing/2014/main" val="831525446"/>
                  </a:ext>
                </a:extLst>
              </a:tr>
              <a:tr h="370840">
                <a:tc>
                  <a:txBody>
                    <a:bodyPr/>
                    <a:lstStyle/>
                    <a:p>
                      <a:r>
                        <a:rPr lang="es-ES" dirty="0" err="1"/>
                        <a:t>Ctrl+N</a:t>
                      </a:r>
                      <a:endParaRPr lang="es-ES" dirty="0"/>
                    </a:p>
                  </a:txBody>
                  <a:tcPr/>
                </a:tc>
                <a:tc>
                  <a:txBody>
                    <a:bodyPr/>
                    <a:lstStyle/>
                    <a:p>
                      <a:r>
                        <a:rPr lang="es-ES" dirty="0"/>
                        <a:t>Aplica o quita el formato de negrita</a:t>
                      </a:r>
                    </a:p>
                  </a:txBody>
                  <a:tcPr/>
                </a:tc>
                <a:extLst>
                  <a:ext uri="{0D108BD9-81ED-4DB2-BD59-A6C34878D82A}">
                    <a16:rowId xmlns:a16="http://schemas.microsoft.com/office/drawing/2014/main" val="2056327126"/>
                  </a:ext>
                </a:extLst>
              </a:tr>
              <a:tr h="370840">
                <a:tc>
                  <a:txBody>
                    <a:bodyPr/>
                    <a:lstStyle/>
                    <a:p>
                      <a:r>
                        <a:rPr lang="es-ES" dirty="0" err="1"/>
                        <a:t>Ctrl+C</a:t>
                      </a:r>
                      <a:endParaRPr lang="es-ES" dirty="0"/>
                    </a:p>
                  </a:txBody>
                  <a:tcPr/>
                </a:tc>
                <a:tc>
                  <a:txBody>
                    <a:bodyPr/>
                    <a:lstStyle/>
                    <a:p>
                      <a:r>
                        <a:rPr lang="es-ES" dirty="0"/>
                        <a:t>Copia las celdas seleccionadas</a:t>
                      </a:r>
                    </a:p>
                  </a:txBody>
                  <a:tcPr/>
                </a:tc>
                <a:extLst>
                  <a:ext uri="{0D108BD9-81ED-4DB2-BD59-A6C34878D82A}">
                    <a16:rowId xmlns:a16="http://schemas.microsoft.com/office/drawing/2014/main" val="2419556610"/>
                  </a:ext>
                </a:extLst>
              </a:tr>
              <a:tr h="370840">
                <a:tc>
                  <a:txBody>
                    <a:bodyPr/>
                    <a:lstStyle/>
                    <a:p>
                      <a:r>
                        <a:rPr lang="es-ES" dirty="0" err="1"/>
                        <a:t>Ctrl+J</a:t>
                      </a:r>
                      <a:endParaRPr lang="es-ES" dirty="0"/>
                    </a:p>
                  </a:txBody>
                  <a:tcPr/>
                </a:tc>
                <a:tc>
                  <a:txBody>
                    <a:bodyPr/>
                    <a:lstStyle/>
                    <a:p>
                      <a:r>
                        <a:rPr lang="es-ES" dirty="0"/>
                        <a:t>Utiliza el comando Rellenar hacia abajo para copiar el contenido y el formato de la celda situada mas arriba de un rango seleccionando las celdas de abajo</a:t>
                      </a:r>
                    </a:p>
                  </a:txBody>
                  <a:tcPr/>
                </a:tc>
                <a:extLst>
                  <a:ext uri="{0D108BD9-81ED-4DB2-BD59-A6C34878D82A}">
                    <a16:rowId xmlns:a16="http://schemas.microsoft.com/office/drawing/2014/main" val="418719048"/>
                  </a:ext>
                </a:extLst>
              </a:tr>
              <a:tr h="370840">
                <a:tc>
                  <a:txBody>
                    <a:bodyPr/>
                    <a:lstStyle/>
                    <a:p>
                      <a:r>
                        <a:rPr lang="es-ES" dirty="0" err="1"/>
                        <a:t>Ctrl+B</a:t>
                      </a:r>
                      <a:endParaRPr lang="es-ES" dirty="0"/>
                    </a:p>
                  </a:txBody>
                  <a:tcPr/>
                </a:tc>
                <a:tc>
                  <a:txBody>
                    <a:bodyPr/>
                    <a:lstStyle/>
                    <a:p>
                      <a:r>
                        <a:rPr lang="es-ES" dirty="0"/>
                        <a:t>Muestra el cuadro de Buscar y reemplazar</a:t>
                      </a:r>
                    </a:p>
                  </a:txBody>
                  <a:tcPr/>
                </a:tc>
                <a:extLst>
                  <a:ext uri="{0D108BD9-81ED-4DB2-BD59-A6C34878D82A}">
                    <a16:rowId xmlns:a16="http://schemas.microsoft.com/office/drawing/2014/main" val="848492632"/>
                  </a:ext>
                </a:extLst>
              </a:tr>
              <a:tr h="370840">
                <a:tc>
                  <a:txBody>
                    <a:bodyPr/>
                    <a:lstStyle/>
                    <a:p>
                      <a:r>
                        <a:rPr lang="es-ES" dirty="0" err="1"/>
                        <a:t>Ctrl+I</a:t>
                      </a:r>
                      <a:endParaRPr lang="es-ES" dirty="0"/>
                    </a:p>
                  </a:txBody>
                  <a:tcPr/>
                </a:tc>
                <a:tc>
                  <a:txBody>
                    <a:bodyPr/>
                    <a:lstStyle/>
                    <a:p>
                      <a:r>
                        <a:rPr lang="es-ES" dirty="0"/>
                        <a:t>Muestra el cuadro de dialogo de Ir</a:t>
                      </a:r>
                    </a:p>
                  </a:txBody>
                  <a:tcPr/>
                </a:tc>
                <a:extLst>
                  <a:ext uri="{0D108BD9-81ED-4DB2-BD59-A6C34878D82A}">
                    <a16:rowId xmlns:a16="http://schemas.microsoft.com/office/drawing/2014/main" val="355619765"/>
                  </a:ext>
                </a:extLst>
              </a:tr>
              <a:tr h="370840">
                <a:tc>
                  <a:txBody>
                    <a:bodyPr/>
                    <a:lstStyle/>
                    <a:p>
                      <a:r>
                        <a:rPr lang="es-ES" dirty="0" err="1"/>
                        <a:t>Ctrl+L</a:t>
                      </a:r>
                      <a:endParaRPr lang="es-ES" dirty="0"/>
                    </a:p>
                  </a:txBody>
                  <a:tcPr/>
                </a:tc>
                <a:tc>
                  <a:txBody>
                    <a:bodyPr/>
                    <a:lstStyle/>
                    <a:p>
                      <a:r>
                        <a:rPr lang="es-ES" dirty="0"/>
                        <a:t>Muestra el cuadro de buscar y reemplazar</a:t>
                      </a:r>
                    </a:p>
                  </a:txBody>
                  <a:tcPr/>
                </a:tc>
                <a:extLst>
                  <a:ext uri="{0D108BD9-81ED-4DB2-BD59-A6C34878D82A}">
                    <a16:rowId xmlns:a16="http://schemas.microsoft.com/office/drawing/2014/main" val="1017126533"/>
                  </a:ext>
                </a:extLst>
              </a:tr>
              <a:tr h="370840">
                <a:tc>
                  <a:txBody>
                    <a:bodyPr/>
                    <a:lstStyle/>
                    <a:p>
                      <a:r>
                        <a:rPr lang="es-ES" dirty="0" err="1"/>
                        <a:t>Ctrl+K</a:t>
                      </a:r>
                      <a:endParaRPr lang="es-ES" dirty="0"/>
                    </a:p>
                  </a:txBody>
                  <a:tcPr/>
                </a:tc>
                <a:tc>
                  <a:txBody>
                    <a:bodyPr/>
                    <a:lstStyle/>
                    <a:p>
                      <a:r>
                        <a:rPr lang="es-ES" dirty="0"/>
                        <a:t>Aplica o quita el formato de cursiva</a:t>
                      </a:r>
                    </a:p>
                  </a:txBody>
                  <a:tcPr/>
                </a:tc>
                <a:extLst>
                  <a:ext uri="{0D108BD9-81ED-4DB2-BD59-A6C34878D82A}">
                    <a16:rowId xmlns:a16="http://schemas.microsoft.com/office/drawing/2014/main" val="4010741181"/>
                  </a:ext>
                </a:extLst>
              </a:tr>
              <a:tr h="370840">
                <a:tc>
                  <a:txBody>
                    <a:bodyPr/>
                    <a:lstStyle/>
                    <a:p>
                      <a:r>
                        <a:rPr lang="es-ES" dirty="0" err="1"/>
                        <a:t>Ctrl+Alt+K</a:t>
                      </a:r>
                      <a:endParaRPr lang="es-ES" dirty="0"/>
                    </a:p>
                  </a:txBody>
                  <a:tcPr/>
                </a:tc>
                <a:tc>
                  <a:txBody>
                    <a:bodyPr/>
                    <a:lstStyle/>
                    <a:p>
                      <a:r>
                        <a:rPr lang="es-ES" dirty="0"/>
                        <a:t>Muestra el cuadro de dialogo de insertar </a:t>
                      </a:r>
                      <a:r>
                        <a:rPr lang="es-ES" dirty="0" err="1"/>
                        <a:t>hipervinculo</a:t>
                      </a:r>
                      <a:endParaRPr lang="es-ES" dirty="0"/>
                    </a:p>
                  </a:txBody>
                  <a:tcPr/>
                </a:tc>
                <a:extLst>
                  <a:ext uri="{0D108BD9-81ED-4DB2-BD59-A6C34878D82A}">
                    <a16:rowId xmlns:a16="http://schemas.microsoft.com/office/drawing/2014/main" val="1417509216"/>
                  </a:ext>
                </a:extLst>
              </a:tr>
            </a:tbl>
          </a:graphicData>
        </a:graphic>
      </p:graphicFrame>
    </p:spTree>
    <p:extLst>
      <p:ext uri="{BB962C8B-B14F-4D97-AF65-F5344CB8AC3E}">
        <p14:creationId xmlns:p14="http://schemas.microsoft.com/office/powerpoint/2010/main" val="472572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93D83CB-64CD-4BA1-BBA0-2E1EF979D09E}"/>
              </a:ext>
            </a:extLst>
          </p:cNvPr>
          <p:cNvPicPr>
            <a:picLocks noChangeAspect="1"/>
          </p:cNvPicPr>
          <p:nvPr/>
        </p:nvPicPr>
        <p:blipFill>
          <a:blip r:embed="rId2"/>
          <a:stretch>
            <a:fillRect/>
          </a:stretch>
        </p:blipFill>
        <p:spPr>
          <a:xfrm>
            <a:off x="7731321" y="2023014"/>
            <a:ext cx="3949554" cy="3444723"/>
          </a:xfrm>
          <a:prstGeom prst="rect">
            <a:avLst/>
          </a:prstGeom>
        </p:spPr>
      </p:pic>
      <p:sp>
        <p:nvSpPr>
          <p:cNvPr id="2" name="Título 1">
            <a:extLst>
              <a:ext uri="{FF2B5EF4-FFF2-40B4-BE49-F238E27FC236}">
                <a16:creationId xmlns:a16="http://schemas.microsoft.com/office/drawing/2014/main" id="{261EC4BD-C1C4-4464-B3EB-75783E49A9CE}"/>
              </a:ext>
            </a:extLst>
          </p:cNvPr>
          <p:cNvSpPr>
            <a:spLocks noGrp="1"/>
          </p:cNvSpPr>
          <p:nvPr>
            <p:ph type="title"/>
          </p:nvPr>
        </p:nvSpPr>
        <p:spPr>
          <a:xfrm>
            <a:off x="1097280" y="286603"/>
            <a:ext cx="10058400" cy="1450757"/>
          </a:xfrm>
        </p:spPr>
        <p:txBody>
          <a:bodyPr>
            <a:normAutofit/>
          </a:bodyPr>
          <a:lstStyle/>
          <a:p>
            <a:r>
              <a:rPr lang="es-ES" dirty="0"/>
              <a:t>Diseño de pagina</a:t>
            </a:r>
          </a:p>
        </p:txBody>
      </p:sp>
      <p:sp>
        <p:nvSpPr>
          <p:cNvPr id="3" name="Marcador de contenido 2">
            <a:extLst>
              <a:ext uri="{FF2B5EF4-FFF2-40B4-BE49-F238E27FC236}">
                <a16:creationId xmlns:a16="http://schemas.microsoft.com/office/drawing/2014/main" id="{EFF12EC2-A067-4AE8-9AE3-A06752E729B5}"/>
              </a:ext>
            </a:extLst>
          </p:cNvPr>
          <p:cNvSpPr>
            <a:spLocks noGrp="1"/>
          </p:cNvSpPr>
          <p:nvPr>
            <p:ph idx="1"/>
          </p:nvPr>
        </p:nvSpPr>
        <p:spPr>
          <a:xfrm>
            <a:off x="1097279" y="1845734"/>
            <a:ext cx="6454987" cy="4023360"/>
          </a:xfrm>
        </p:spPr>
        <p:txBody>
          <a:bodyPr>
            <a:normAutofit fontScale="92500"/>
          </a:bodyPr>
          <a:lstStyle/>
          <a:p>
            <a:pPr marL="0" indent="0">
              <a:buNone/>
            </a:pPr>
            <a:r>
              <a:rPr lang="es-ES" dirty="0"/>
              <a:t> </a:t>
            </a:r>
            <a:r>
              <a:rPr lang="es-ES" b="1" dirty="0"/>
              <a:t>- Pestaña de página: </a:t>
            </a:r>
            <a:r>
              <a:rPr lang="es-ES" dirty="0"/>
              <a:t>Podemos elegir la orientación del papel, ajustar el contenido de la hoja a un  numero de páginas determinado, …</a:t>
            </a:r>
          </a:p>
          <a:p>
            <a:pPr>
              <a:buFontTx/>
              <a:buChar char="-"/>
            </a:pPr>
            <a:r>
              <a:rPr lang="es-ES" b="1" dirty="0"/>
              <a:t>Pestaña de márgenes: </a:t>
            </a:r>
            <a:r>
              <a:rPr lang="es-ES" dirty="0"/>
              <a:t>Podemos especificar los márgenes de la hoja, así como centrar su contenido vertical y/o horizontalmente.</a:t>
            </a:r>
          </a:p>
          <a:p>
            <a:pPr>
              <a:buFontTx/>
              <a:buChar char="-"/>
            </a:pPr>
            <a:r>
              <a:rPr lang="es-ES" b="1" dirty="0"/>
              <a:t> Pestaña de Encabezado y pie de página: </a:t>
            </a:r>
            <a:r>
              <a:rPr lang="es-ES" dirty="0"/>
              <a:t>podremos personalizar los encabezados y pies de página de la hoja o libreo de trabajo.</a:t>
            </a:r>
          </a:p>
          <a:p>
            <a:pPr>
              <a:buFontTx/>
              <a:buChar char="-"/>
            </a:pPr>
            <a:r>
              <a:rPr lang="es-ES" b="1" dirty="0"/>
              <a:t> Pestaña de Hoja: </a:t>
            </a:r>
            <a:r>
              <a:rPr lang="es-ES" dirty="0"/>
              <a:t>podremos elegir el rango de celdas a imprimir de la opción </a:t>
            </a:r>
            <a:r>
              <a:rPr lang="es-ES" b="1" dirty="0"/>
              <a:t>Área de impresión. </a:t>
            </a:r>
            <a:r>
              <a:rPr lang="es-ES" dirty="0"/>
              <a:t>Si deseamos que se repita alguna fila o columna de la hoja al imprimir varias paginas, lo podemos personalizar desde las opciones </a:t>
            </a:r>
            <a:r>
              <a:rPr lang="es-ES" b="1" dirty="0"/>
              <a:t>Repetir filas en el extremo superior </a:t>
            </a:r>
            <a:r>
              <a:rPr lang="es-ES" dirty="0"/>
              <a:t> o </a:t>
            </a:r>
            <a:r>
              <a:rPr lang="es-ES" b="1" dirty="0"/>
              <a:t>Repetir columnas a la izquierda.</a:t>
            </a:r>
          </a:p>
        </p:txBody>
      </p:sp>
    </p:spTree>
    <p:extLst>
      <p:ext uri="{BB962C8B-B14F-4D97-AF65-F5344CB8AC3E}">
        <p14:creationId xmlns:p14="http://schemas.microsoft.com/office/powerpoint/2010/main" val="23557123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1AD5C2-EE20-438A-8D52-EF8EDF06D879}"/>
              </a:ext>
            </a:extLst>
          </p:cNvPr>
          <p:cNvSpPr>
            <a:spLocks noGrp="1"/>
          </p:cNvSpPr>
          <p:nvPr>
            <p:ph type="title"/>
          </p:nvPr>
        </p:nvSpPr>
        <p:spPr/>
        <p:txBody>
          <a:bodyPr/>
          <a:lstStyle/>
          <a:p>
            <a:r>
              <a:rPr lang="es-ES" dirty="0"/>
              <a:t>Resumen teclas métodos abreviados</a:t>
            </a:r>
          </a:p>
        </p:txBody>
      </p:sp>
      <p:graphicFrame>
        <p:nvGraphicFramePr>
          <p:cNvPr id="4" name="Marcador de contenido 3">
            <a:extLst>
              <a:ext uri="{FF2B5EF4-FFF2-40B4-BE49-F238E27FC236}">
                <a16:creationId xmlns:a16="http://schemas.microsoft.com/office/drawing/2014/main" id="{05DEF816-25E0-415B-B68A-44E7B87B5F93}"/>
              </a:ext>
            </a:extLst>
          </p:cNvPr>
          <p:cNvGraphicFramePr>
            <a:graphicFrameLocks noGrp="1"/>
          </p:cNvGraphicFramePr>
          <p:nvPr>
            <p:ph idx="1"/>
            <p:extLst>
              <p:ext uri="{D42A27DB-BD31-4B8C-83A1-F6EECF244321}">
                <p14:modId xmlns:p14="http://schemas.microsoft.com/office/powerpoint/2010/main" val="2179805612"/>
              </p:ext>
            </p:extLst>
          </p:nvPr>
        </p:nvGraphicFramePr>
        <p:xfrm>
          <a:off x="1066800" y="1577562"/>
          <a:ext cx="10058400" cy="4897120"/>
        </p:xfrm>
        <a:graphic>
          <a:graphicData uri="http://schemas.openxmlformats.org/drawingml/2006/table">
            <a:tbl>
              <a:tblPr bandRow="1">
                <a:tableStyleId>{5C22544A-7EE6-4342-B048-85BDC9FD1C3A}</a:tableStyleId>
              </a:tblPr>
              <a:tblGrid>
                <a:gridCol w="5029200">
                  <a:extLst>
                    <a:ext uri="{9D8B030D-6E8A-4147-A177-3AD203B41FA5}">
                      <a16:colId xmlns:a16="http://schemas.microsoft.com/office/drawing/2014/main" val="236215172"/>
                    </a:ext>
                  </a:extLst>
                </a:gridCol>
                <a:gridCol w="5029200">
                  <a:extLst>
                    <a:ext uri="{9D8B030D-6E8A-4147-A177-3AD203B41FA5}">
                      <a16:colId xmlns:a16="http://schemas.microsoft.com/office/drawing/2014/main" val="3113862430"/>
                    </a:ext>
                  </a:extLst>
                </a:gridCol>
              </a:tblGrid>
              <a:tr h="370840">
                <a:tc>
                  <a:txBody>
                    <a:bodyPr/>
                    <a:lstStyle/>
                    <a:p>
                      <a:r>
                        <a:rPr lang="es-ES" dirty="0" err="1"/>
                        <a:t>Ctrl+U</a:t>
                      </a:r>
                      <a:endParaRPr lang="es-ES" dirty="0"/>
                    </a:p>
                  </a:txBody>
                  <a:tcPr/>
                </a:tc>
                <a:tc>
                  <a:txBody>
                    <a:bodyPr/>
                    <a:lstStyle/>
                    <a:p>
                      <a:r>
                        <a:rPr lang="es-ES" dirty="0"/>
                        <a:t>Crea un nuevo libro en blanco</a:t>
                      </a:r>
                    </a:p>
                  </a:txBody>
                  <a:tcPr/>
                </a:tc>
                <a:extLst>
                  <a:ext uri="{0D108BD9-81ED-4DB2-BD59-A6C34878D82A}">
                    <a16:rowId xmlns:a16="http://schemas.microsoft.com/office/drawing/2014/main" val="2699092126"/>
                  </a:ext>
                </a:extLst>
              </a:tr>
              <a:tr h="370840">
                <a:tc>
                  <a:txBody>
                    <a:bodyPr/>
                    <a:lstStyle/>
                    <a:p>
                      <a:r>
                        <a:rPr lang="es-ES" dirty="0" err="1"/>
                        <a:t>Ctrl+A</a:t>
                      </a:r>
                      <a:endParaRPr lang="es-ES" dirty="0"/>
                    </a:p>
                  </a:txBody>
                  <a:tcPr/>
                </a:tc>
                <a:tc>
                  <a:txBody>
                    <a:bodyPr/>
                    <a:lstStyle/>
                    <a:p>
                      <a:r>
                        <a:rPr lang="es-ES" dirty="0"/>
                        <a:t>Muestra el cuadro de dialogo Abrir</a:t>
                      </a:r>
                    </a:p>
                  </a:txBody>
                  <a:tcPr/>
                </a:tc>
                <a:extLst>
                  <a:ext uri="{0D108BD9-81ED-4DB2-BD59-A6C34878D82A}">
                    <a16:rowId xmlns:a16="http://schemas.microsoft.com/office/drawing/2014/main" val="1448727631"/>
                  </a:ext>
                </a:extLst>
              </a:tr>
              <a:tr h="370840">
                <a:tc>
                  <a:txBody>
                    <a:bodyPr/>
                    <a:lstStyle/>
                    <a:p>
                      <a:r>
                        <a:rPr lang="es-ES" dirty="0" err="1"/>
                        <a:t>Ctrl+P</a:t>
                      </a:r>
                      <a:endParaRPr lang="es-ES" dirty="0"/>
                    </a:p>
                  </a:txBody>
                  <a:tcPr/>
                </a:tc>
                <a:tc>
                  <a:txBody>
                    <a:bodyPr/>
                    <a:lstStyle/>
                    <a:p>
                      <a:r>
                        <a:rPr lang="es-ES" dirty="0"/>
                        <a:t>Muestra el cuadro de dialogo de Imprimir</a:t>
                      </a:r>
                    </a:p>
                  </a:txBody>
                  <a:tcPr/>
                </a:tc>
                <a:extLst>
                  <a:ext uri="{0D108BD9-81ED-4DB2-BD59-A6C34878D82A}">
                    <a16:rowId xmlns:a16="http://schemas.microsoft.com/office/drawing/2014/main" val="831525446"/>
                  </a:ext>
                </a:extLst>
              </a:tr>
              <a:tr h="370840">
                <a:tc>
                  <a:txBody>
                    <a:bodyPr/>
                    <a:lstStyle/>
                    <a:p>
                      <a:r>
                        <a:rPr lang="es-ES" dirty="0" err="1"/>
                        <a:t>Ctrl+D</a:t>
                      </a:r>
                      <a:endParaRPr lang="es-ES" dirty="0"/>
                    </a:p>
                  </a:txBody>
                  <a:tcPr/>
                </a:tc>
                <a:tc>
                  <a:txBody>
                    <a:bodyPr/>
                    <a:lstStyle/>
                    <a:p>
                      <a:r>
                        <a:rPr lang="es-ES" dirty="0"/>
                        <a:t>Utiliza el comando Rellenar hacia la derecha para copiar el contenido y el formato de la celda situada mas a la izquierda de un rango seleccionado a las celdas de la derecha</a:t>
                      </a:r>
                    </a:p>
                  </a:txBody>
                  <a:tcPr/>
                </a:tc>
                <a:extLst>
                  <a:ext uri="{0D108BD9-81ED-4DB2-BD59-A6C34878D82A}">
                    <a16:rowId xmlns:a16="http://schemas.microsoft.com/office/drawing/2014/main" val="2056327126"/>
                  </a:ext>
                </a:extLst>
              </a:tr>
              <a:tr h="370840">
                <a:tc>
                  <a:txBody>
                    <a:bodyPr/>
                    <a:lstStyle/>
                    <a:p>
                      <a:r>
                        <a:rPr lang="es-ES" dirty="0" err="1"/>
                        <a:t>Ctrl+G</a:t>
                      </a:r>
                      <a:endParaRPr lang="es-ES" dirty="0"/>
                    </a:p>
                  </a:txBody>
                  <a:tcPr/>
                </a:tc>
                <a:tc>
                  <a:txBody>
                    <a:bodyPr/>
                    <a:lstStyle/>
                    <a:p>
                      <a:r>
                        <a:rPr lang="es-ES" dirty="0"/>
                        <a:t>Guarda el archivo</a:t>
                      </a:r>
                    </a:p>
                  </a:txBody>
                  <a:tcPr/>
                </a:tc>
                <a:extLst>
                  <a:ext uri="{0D108BD9-81ED-4DB2-BD59-A6C34878D82A}">
                    <a16:rowId xmlns:a16="http://schemas.microsoft.com/office/drawing/2014/main" val="2419556610"/>
                  </a:ext>
                </a:extLst>
              </a:tr>
              <a:tr h="370840">
                <a:tc>
                  <a:txBody>
                    <a:bodyPr/>
                    <a:lstStyle/>
                    <a:p>
                      <a:r>
                        <a:rPr lang="es-ES" dirty="0" err="1"/>
                        <a:t>Ctrl+T</a:t>
                      </a:r>
                      <a:endParaRPr lang="es-ES" dirty="0"/>
                    </a:p>
                  </a:txBody>
                  <a:tcPr/>
                </a:tc>
                <a:tc>
                  <a:txBody>
                    <a:bodyPr/>
                    <a:lstStyle/>
                    <a:p>
                      <a:r>
                        <a:rPr lang="es-ES" dirty="0"/>
                        <a:t>Muestra el cuadro de dialogo de crear Tabla</a:t>
                      </a:r>
                    </a:p>
                  </a:txBody>
                  <a:tcPr/>
                </a:tc>
                <a:extLst>
                  <a:ext uri="{0D108BD9-81ED-4DB2-BD59-A6C34878D82A}">
                    <a16:rowId xmlns:a16="http://schemas.microsoft.com/office/drawing/2014/main" val="418719048"/>
                  </a:ext>
                </a:extLst>
              </a:tr>
              <a:tr h="370840">
                <a:tc>
                  <a:txBody>
                    <a:bodyPr/>
                    <a:lstStyle/>
                    <a:p>
                      <a:r>
                        <a:rPr lang="es-ES" dirty="0" err="1"/>
                        <a:t>Ctrl+S</a:t>
                      </a:r>
                      <a:endParaRPr lang="es-ES" dirty="0"/>
                    </a:p>
                  </a:txBody>
                  <a:tcPr/>
                </a:tc>
                <a:tc>
                  <a:txBody>
                    <a:bodyPr/>
                    <a:lstStyle/>
                    <a:p>
                      <a:r>
                        <a:rPr lang="es-ES" dirty="0"/>
                        <a:t>Aplica o quita el formato de subrayado</a:t>
                      </a:r>
                    </a:p>
                  </a:txBody>
                  <a:tcPr/>
                </a:tc>
                <a:extLst>
                  <a:ext uri="{0D108BD9-81ED-4DB2-BD59-A6C34878D82A}">
                    <a16:rowId xmlns:a16="http://schemas.microsoft.com/office/drawing/2014/main" val="848492632"/>
                  </a:ext>
                </a:extLst>
              </a:tr>
              <a:tr h="370840">
                <a:tc>
                  <a:txBody>
                    <a:bodyPr/>
                    <a:lstStyle/>
                    <a:p>
                      <a:r>
                        <a:rPr lang="es-ES" dirty="0" err="1"/>
                        <a:t>Ctrl+V</a:t>
                      </a:r>
                      <a:endParaRPr lang="es-ES" dirty="0"/>
                    </a:p>
                  </a:txBody>
                  <a:tcPr/>
                </a:tc>
                <a:tc>
                  <a:txBody>
                    <a:bodyPr/>
                    <a:lstStyle/>
                    <a:p>
                      <a:r>
                        <a:rPr lang="es-ES" dirty="0"/>
                        <a:t>Inserta el contenido del portapapeles</a:t>
                      </a:r>
                    </a:p>
                  </a:txBody>
                  <a:tcPr/>
                </a:tc>
                <a:extLst>
                  <a:ext uri="{0D108BD9-81ED-4DB2-BD59-A6C34878D82A}">
                    <a16:rowId xmlns:a16="http://schemas.microsoft.com/office/drawing/2014/main" val="355619765"/>
                  </a:ext>
                </a:extLst>
              </a:tr>
              <a:tr h="370840">
                <a:tc>
                  <a:txBody>
                    <a:bodyPr/>
                    <a:lstStyle/>
                    <a:p>
                      <a:r>
                        <a:rPr lang="es-ES" dirty="0" err="1"/>
                        <a:t>Ctrl+Alt+V</a:t>
                      </a:r>
                      <a:endParaRPr lang="es-ES" dirty="0"/>
                    </a:p>
                  </a:txBody>
                  <a:tcPr/>
                </a:tc>
                <a:tc>
                  <a:txBody>
                    <a:bodyPr/>
                    <a:lstStyle/>
                    <a:p>
                      <a:r>
                        <a:rPr lang="es-ES" dirty="0"/>
                        <a:t>Muestra el cuadro de dialogo de pegado especial</a:t>
                      </a:r>
                    </a:p>
                  </a:txBody>
                  <a:tcPr/>
                </a:tc>
                <a:extLst>
                  <a:ext uri="{0D108BD9-81ED-4DB2-BD59-A6C34878D82A}">
                    <a16:rowId xmlns:a16="http://schemas.microsoft.com/office/drawing/2014/main" val="1017126533"/>
                  </a:ext>
                </a:extLst>
              </a:tr>
              <a:tr h="370840">
                <a:tc>
                  <a:txBody>
                    <a:bodyPr/>
                    <a:lstStyle/>
                    <a:p>
                      <a:r>
                        <a:rPr lang="es-ES" dirty="0" err="1"/>
                        <a:t>Ctr+R</a:t>
                      </a:r>
                      <a:endParaRPr lang="es-ES" dirty="0"/>
                    </a:p>
                  </a:txBody>
                  <a:tcPr/>
                </a:tc>
                <a:tc>
                  <a:txBody>
                    <a:bodyPr/>
                    <a:lstStyle/>
                    <a:p>
                      <a:r>
                        <a:rPr lang="es-ES" dirty="0"/>
                        <a:t>Cierra la ventana del libro seleccionado</a:t>
                      </a:r>
                    </a:p>
                  </a:txBody>
                  <a:tcPr/>
                </a:tc>
                <a:extLst>
                  <a:ext uri="{0D108BD9-81ED-4DB2-BD59-A6C34878D82A}">
                    <a16:rowId xmlns:a16="http://schemas.microsoft.com/office/drawing/2014/main" val="4010741181"/>
                  </a:ext>
                </a:extLst>
              </a:tr>
              <a:tr h="370840">
                <a:tc>
                  <a:txBody>
                    <a:bodyPr/>
                    <a:lstStyle/>
                    <a:p>
                      <a:r>
                        <a:rPr lang="es-ES" dirty="0" err="1"/>
                        <a:t>Ctrl+X</a:t>
                      </a:r>
                      <a:endParaRPr lang="es-ES" dirty="0"/>
                    </a:p>
                  </a:txBody>
                  <a:tcPr/>
                </a:tc>
                <a:tc>
                  <a:txBody>
                    <a:bodyPr/>
                    <a:lstStyle/>
                    <a:p>
                      <a:r>
                        <a:rPr lang="es-ES" dirty="0"/>
                        <a:t>Corta las celdas seleccionadas</a:t>
                      </a:r>
                    </a:p>
                  </a:txBody>
                  <a:tcPr/>
                </a:tc>
                <a:extLst>
                  <a:ext uri="{0D108BD9-81ED-4DB2-BD59-A6C34878D82A}">
                    <a16:rowId xmlns:a16="http://schemas.microsoft.com/office/drawing/2014/main" val="1417509216"/>
                  </a:ext>
                </a:extLst>
              </a:tr>
            </a:tbl>
          </a:graphicData>
        </a:graphic>
      </p:graphicFrame>
    </p:spTree>
    <p:extLst>
      <p:ext uri="{BB962C8B-B14F-4D97-AF65-F5344CB8AC3E}">
        <p14:creationId xmlns:p14="http://schemas.microsoft.com/office/powerpoint/2010/main" val="23009465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1AD5C2-EE20-438A-8D52-EF8EDF06D879}"/>
              </a:ext>
            </a:extLst>
          </p:cNvPr>
          <p:cNvSpPr>
            <a:spLocks noGrp="1"/>
          </p:cNvSpPr>
          <p:nvPr>
            <p:ph type="title"/>
          </p:nvPr>
        </p:nvSpPr>
        <p:spPr/>
        <p:txBody>
          <a:bodyPr/>
          <a:lstStyle/>
          <a:p>
            <a:r>
              <a:rPr lang="es-ES" dirty="0"/>
              <a:t>Resumen teclas métodos abreviados</a:t>
            </a:r>
          </a:p>
        </p:txBody>
      </p:sp>
      <p:graphicFrame>
        <p:nvGraphicFramePr>
          <p:cNvPr id="4" name="Marcador de contenido 3">
            <a:extLst>
              <a:ext uri="{FF2B5EF4-FFF2-40B4-BE49-F238E27FC236}">
                <a16:creationId xmlns:a16="http://schemas.microsoft.com/office/drawing/2014/main" id="{05DEF816-25E0-415B-B68A-44E7B87B5F93}"/>
              </a:ext>
            </a:extLst>
          </p:cNvPr>
          <p:cNvGraphicFramePr>
            <a:graphicFrameLocks noGrp="1"/>
          </p:cNvGraphicFramePr>
          <p:nvPr>
            <p:ph idx="1"/>
            <p:extLst>
              <p:ext uri="{D42A27DB-BD31-4B8C-83A1-F6EECF244321}">
                <p14:modId xmlns:p14="http://schemas.microsoft.com/office/powerpoint/2010/main" val="1149359370"/>
              </p:ext>
            </p:extLst>
          </p:nvPr>
        </p:nvGraphicFramePr>
        <p:xfrm>
          <a:off x="1066800" y="1577562"/>
          <a:ext cx="10058400" cy="4719320"/>
        </p:xfrm>
        <a:graphic>
          <a:graphicData uri="http://schemas.openxmlformats.org/drawingml/2006/table">
            <a:tbl>
              <a:tblPr bandRow="1">
                <a:tableStyleId>{5C22544A-7EE6-4342-B048-85BDC9FD1C3A}</a:tableStyleId>
              </a:tblPr>
              <a:tblGrid>
                <a:gridCol w="5058792">
                  <a:extLst>
                    <a:ext uri="{9D8B030D-6E8A-4147-A177-3AD203B41FA5}">
                      <a16:colId xmlns:a16="http://schemas.microsoft.com/office/drawing/2014/main" val="236215172"/>
                    </a:ext>
                  </a:extLst>
                </a:gridCol>
                <a:gridCol w="4999608">
                  <a:extLst>
                    <a:ext uri="{9D8B030D-6E8A-4147-A177-3AD203B41FA5}">
                      <a16:colId xmlns:a16="http://schemas.microsoft.com/office/drawing/2014/main" val="3113862430"/>
                    </a:ext>
                  </a:extLst>
                </a:gridCol>
              </a:tblGrid>
              <a:tr h="370840">
                <a:tc>
                  <a:txBody>
                    <a:bodyPr/>
                    <a:lstStyle/>
                    <a:p>
                      <a:r>
                        <a:rPr lang="es-ES" dirty="0" err="1"/>
                        <a:t>Ctr+Y</a:t>
                      </a:r>
                      <a:endParaRPr lang="es-ES" dirty="0"/>
                    </a:p>
                  </a:txBody>
                  <a:tcPr/>
                </a:tc>
                <a:tc>
                  <a:txBody>
                    <a:bodyPr/>
                    <a:lstStyle/>
                    <a:p>
                      <a:r>
                        <a:rPr lang="es-ES" dirty="0"/>
                        <a:t>Repite el ultimo comando o acción</a:t>
                      </a:r>
                    </a:p>
                  </a:txBody>
                  <a:tcPr/>
                </a:tc>
                <a:extLst>
                  <a:ext uri="{0D108BD9-81ED-4DB2-BD59-A6C34878D82A}">
                    <a16:rowId xmlns:a16="http://schemas.microsoft.com/office/drawing/2014/main" val="2699092126"/>
                  </a:ext>
                </a:extLst>
              </a:tr>
              <a:tr h="370840">
                <a:tc>
                  <a:txBody>
                    <a:bodyPr/>
                    <a:lstStyle/>
                    <a:p>
                      <a:r>
                        <a:rPr lang="es-ES" dirty="0" err="1"/>
                        <a:t>Ctrl+Z</a:t>
                      </a:r>
                      <a:endParaRPr lang="es-ES" dirty="0"/>
                    </a:p>
                  </a:txBody>
                  <a:tcPr/>
                </a:tc>
                <a:tc>
                  <a:txBody>
                    <a:bodyPr/>
                    <a:lstStyle/>
                    <a:p>
                      <a:r>
                        <a:rPr lang="es-ES" dirty="0"/>
                        <a:t>Deshacer</a:t>
                      </a:r>
                    </a:p>
                  </a:txBody>
                  <a:tcPr/>
                </a:tc>
                <a:extLst>
                  <a:ext uri="{0D108BD9-81ED-4DB2-BD59-A6C34878D82A}">
                    <a16:rowId xmlns:a16="http://schemas.microsoft.com/office/drawing/2014/main" val="1448727631"/>
                  </a:ext>
                </a:extLst>
              </a:tr>
              <a:tr h="370840">
                <a:tc>
                  <a:txBody>
                    <a:bodyPr/>
                    <a:lstStyle/>
                    <a:p>
                      <a:r>
                        <a:rPr lang="es-ES" dirty="0"/>
                        <a:t>F1</a:t>
                      </a:r>
                    </a:p>
                  </a:txBody>
                  <a:tcPr/>
                </a:tc>
                <a:tc>
                  <a:txBody>
                    <a:bodyPr/>
                    <a:lstStyle/>
                    <a:p>
                      <a:r>
                        <a:rPr lang="es-ES" dirty="0"/>
                        <a:t>Muestra la ayuda</a:t>
                      </a:r>
                    </a:p>
                  </a:txBody>
                  <a:tcPr/>
                </a:tc>
                <a:extLst>
                  <a:ext uri="{0D108BD9-81ED-4DB2-BD59-A6C34878D82A}">
                    <a16:rowId xmlns:a16="http://schemas.microsoft.com/office/drawing/2014/main" val="831525446"/>
                  </a:ext>
                </a:extLst>
              </a:tr>
              <a:tr h="370840">
                <a:tc>
                  <a:txBody>
                    <a:bodyPr/>
                    <a:lstStyle/>
                    <a:p>
                      <a:r>
                        <a:rPr lang="es-ES" dirty="0"/>
                        <a:t>F2</a:t>
                      </a:r>
                    </a:p>
                  </a:txBody>
                  <a:tcPr/>
                </a:tc>
                <a:tc>
                  <a:txBody>
                    <a:bodyPr/>
                    <a:lstStyle/>
                    <a:p>
                      <a:r>
                        <a:rPr lang="es-ES" dirty="0"/>
                        <a:t>Modifica la celda activa</a:t>
                      </a:r>
                    </a:p>
                  </a:txBody>
                  <a:tcPr/>
                </a:tc>
                <a:extLst>
                  <a:ext uri="{0D108BD9-81ED-4DB2-BD59-A6C34878D82A}">
                    <a16:rowId xmlns:a16="http://schemas.microsoft.com/office/drawing/2014/main" val="2056327126"/>
                  </a:ext>
                </a:extLst>
              </a:tr>
              <a:tr h="370840">
                <a:tc>
                  <a:txBody>
                    <a:bodyPr/>
                    <a:lstStyle/>
                    <a:p>
                      <a:r>
                        <a:rPr lang="es-ES" dirty="0"/>
                        <a:t>F3</a:t>
                      </a:r>
                    </a:p>
                  </a:txBody>
                  <a:tcPr/>
                </a:tc>
                <a:tc>
                  <a:txBody>
                    <a:bodyPr/>
                    <a:lstStyle/>
                    <a:p>
                      <a:r>
                        <a:rPr lang="es-ES" dirty="0"/>
                        <a:t>Muestra el cuadro de dialogo pegar nombre</a:t>
                      </a:r>
                    </a:p>
                  </a:txBody>
                  <a:tcPr/>
                </a:tc>
                <a:extLst>
                  <a:ext uri="{0D108BD9-81ED-4DB2-BD59-A6C34878D82A}">
                    <a16:rowId xmlns:a16="http://schemas.microsoft.com/office/drawing/2014/main" val="2419556610"/>
                  </a:ext>
                </a:extLst>
              </a:tr>
              <a:tr h="370840">
                <a:tc>
                  <a:txBody>
                    <a:bodyPr/>
                    <a:lstStyle/>
                    <a:p>
                      <a:r>
                        <a:rPr lang="es-ES" dirty="0"/>
                        <a:t>Mayus+F3</a:t>
                      </a:r>
                    </a:p>
                  </a:txBody>
                  <a:tcPr/>
                </a:tc>
                <a:tc>
                  <a:txBody>
                    <a:bodyPr/>
                    <a:lstStyle/>
                    <a:p>
                      <a:r>
                        <a:rPr lang="es-ES" dirty="0"/>
                        <a:t>Insertar función</a:t>
                      </a:r>
                    </a:p>
                  </a:txBody>
                  <a:tcPr/>
                </a:tc>
                <a:extLst>
                  <a:ext uri="{0D108BD9-81ED-4DB2-BD59-A6C34878D82A}">
                    <a16:rowId xmlns:a16="http://schemas.microsoft.com/office/drawing/2014/main" val="418719048"/>
                  </a:ext>
                </a:extLst>
              </a:tr>
              <a:tr h="370840">
                <a:tc>
                  <a:txBody>
                    <a:bodyPr/>
                    <a:lstStyle/>
                    <a:p>
                      <a:r>
                        <a:rPr lang="es-ES" dirty="0"/>
                        <a:t>F4</a:t>
                      </a:r>
                    </a:p>
                  </a:txBody>
                  <a:tcPr/>
                </a:tc>
                <a:tc>
                  <a:txBody>
                    <a:bodyPr/>
                    <a:lstStyle/>
                    <a:p>
                      <a:r>
                        <a:rPr lang="es-ES" dirty="0"/>
                        <a:t>Repite el ultimo comando o acción</a:t>
                      </a:r>
                    </a:p>
                  </a:txBody>
                  <a:tcPr/>
                </a:tc>
                <a:extLst>
                  <a:ext uri="{0D108BD9-81ED-4DB2-BD59-A6C34878D82A}">
                    <a16:rowId xmlns:a16="http://schemas.microsoft.com/office/drawing/2014/main" val="848492632"/>
                  </a:ext>
                </a:extLst>
              </a:tr>
              <a:tr h="370840">
                <a:tc>
                  <a:txBody>
                    <a:bodyPr/>
                    <a:lstStyle/>
                    <a:p>
                      <a:r>
                        <a:rPr lang="es-ES" dirty="0"/>
                        <a:t>Ctrl+F4</a:t>
                      </a:r>
                    </a:p>
                  </a:txBody>
                  <a:tcPr/>
                </a:tc>
                <a:tc>
                  <a:txBody>
                    <a:bodyPr/>
                    <a:lstStyle/>
                    <a:p>
                      <a:r>
                        <a:rPr lang="es-ES" dirty="0"/>
                        <a:t>Cierra la ventana del libro seleccionado</a:t>
                      </a:r>
                    </a:p>
                  </a:txBody>
                  <a:tcPr/>
                </a:tc>
                <a:extLst>
                  <a:ext uri="{0D108BD9-81ED-4DB2-BD59-A6C34878D82A}">
                    <a16:rowId xmlns:a16="http://schemas.microsoft.com/office/drawing/2014/main" val="355619765"/>
                  </a:ext>
                </a:extLst>
              </a:tr>
              <a:tr h="370840">
                <a:tc>
                  <a:txBody>
                    <a:bodyPr/>
                    <a:lstStyle/>
                    <a:p>
                      <a:r>
                        <a:rPr lang="es-ES" dirty="0"/>
                        <a:t>Alt+F4</a:t>
                      </a:r>
                    </a:p>
                  </a:txBody>
                  <a:tcPr/>
                </a:tc>
                <a:tc>
                  <a:txBody>
                    <a:bodyPr/>
                    <a:lstStyle/>
                    <a:p>
                      <a:r>
                        <a:rPr lang="es-ES" dirty="0"/>
                        <a:t>Cierra Excel</a:t>
                      </a:r>
                    </a:p>
                  </a:txBody>
                  <a:tcPr/>
                </a:tc>
                <a:extLst>
                  <a:ext uri="{0D108BD9-81ED-4DB2-BD59-A6C34878D82A}">
                    <a16:rowId xmlns:a16="http://schemas.microsoft.com/office/drawing/2014/main" val="1017126533"/>
                  </a:ext>
                </a:extLst>
              </a:tr>
              <a:tr h="370840">
                <a:tc>
                  <a:txBody>
                    <a:bodyPr/>
                    <a:lstStyle/>
                    <a:p>
                      <a:r>
                        <a:rPr lang="es-ES" dirty="0"/>
                        <a:t>F5</a:t>
                      </a:r>
                    </a:p>
                  </a:txBody>
                  <a:tcPr/>
                </a:tc>
                <a:tc>
                  <a:txBody>
                    <a:bodyPr/>
                    <a:lstStyle/>
                    <a:p>
                      <a:r>
                        <a:rPr lang="es-ES" dirty="0"/>
                        <a:t>Muestra el dialogo ir a</a:t>
                      </a:r>
                    </a:p>
                  </a:txBody>
                  <a:tcPr/>
                </a:tc>
                <a:extLst>
                  <a:ext uri="{0D108BD9-81ED-4DB2-BD59-A6C34878D82A}">
                    <a16:rowId xmlns:a16="http://schemas.microsoft.com/office/drawing/2014/main" val="4010741181"/>
                  </a:ext>
                </a:extLst>
              </a:tr>
              <a:tr h="370840">
                <a:tc>
                  <a:txBody>
                    <a:bodyPr/>
                    <a:lstStyle/>
                    <a:p>
                      <a:r>
                        <a:rPr lang="es-ES" dirty="0"/>
                        <a:t>Ctrl+F5</a:t>
                      </a:r>
                    </a:p>
                  </a:txBody>
                  <a:tcPr/>
                </a:tc>
                <a:tc>
                  <a:txBody>
                    <a:bodyPr/>
                    <a:lstStyle/>
                    <a:p>
                      <a:r>
                        <a:rPr lang="es-ES" dirty="0"/>
                        <a:t>Restaura el tamaño de la ventana</a:t>
                      </a:r>
                    </a:p>
                  </a:txBody>
                  <a:tcPr/>
                </a:tc>
                <a:extLst>
                  <a:ext uri="{0D108BD9-81ED-4DB2-BD59-A6C34878D82A}">
                    <a16:rowId xmlns:a16="http://schemas.microsoft.com/office/drawing/2014/main" val="1417509216"/>
                  </a:ext>
                </a:extLst>
              </a:tr>
              <a:tr h="370840">
                <a:tc>
                  <a:txBody>
                    <a:bodyPr/>
                    <a:lstStyle/>
                    <a:p>
                      <a:r>
                        <a:rPr lang="es-ES" dirty="0"/>
                        <a:t>F6</a:t>
                      </a:r>
                    </a:p>
                  </a:txBody>
                  <a:tcPr/>
                </a:tc>
                <a:tc>
                  <a:txBody>
                    <a:bodyPr/>
                    <a:lstStyle/>
                    <a:p>
                      <a:r>
                        <a:rPr lang="es-ES" dirty="0"/>
                        <a:t>Alterna entre la hoja de calculo, pestañas y opciones</a:t>
                      </a:r>
                    </a:p>
                  </a:txBody>
                  <a:tcPr/>
                </a:tc>
                <a:extLst>
                  <a:ext uri="{0D108BD9-81ED-4DB2-BD59-A6C34878D82A}">
                    <a16:rowId xmlns:a16="http://schemas.microsoft.com/office/drawing/2014/main" val="3578930522"/>
                  </a:ext>
                </a:extLst>
              </a:tr>
            </a:tbl>
          </a:graphicData>
        </a:graphic>
      </p:graphicFrame>
    </p:spTree>
    <p:extLst>
      <p:ext uri="{BB962C8B-B14F-4D97-AF65-F5344CB8AC3E}">
        <p14:creationId xmlns:p14="http://schemas.microsoft.com/office/powerpoint/2010/main" val="42804474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1AD5C2-EE20-438A-8D52-EF8EDF06D879}"/>
              </a:ext>
            </a:extLst>
          </p:cNvPr>
          <p:cNvSpPr>
            <a:spLocks noGrp="1"/>
          </p:cNvSpPr>
          <p:nvPr>
            <p:ph type="title"/>
          </p:nvPr>
        </p:nvSpPr>
        <p:spPr/>
        <p:txBody>
          <a:bodyPr/>
          <a:lstStyle/>
          <a:p>
            <a:r>
              <a:rPr lang="es-ES" dirty="0"/>
              <a:t>Resumen teclas métodos abreviados</a:t>
            </a:r>
          </a:p>
        </p:txBody>
      </p:sp>
      <p:graphicFrame>
        <p:nvGraphicFramePr>
          <p:cNvPr id="4" name="Marcador de contenido 3">
            <a:extLst>
              <a:ext uri="{FF2B5EF4-FFF2-40B4-BE49-F238E27FC236}">
                <a16:creationId xmlns:a16="http://schemas.microsoft.com/office/drawing/2014/main" id="{05DEF816-25E0-415B-B68A-44E7B87B5F93}"/>
              </a:ext>
            </a:extLst>
          </p:cNvPr>
          <p:cNvGraphicFramePr>
            <a:graphicFrameLocks noGrp="1"/>
          </p:cNvGraphicFramePr>
          <p:nvPr>
            <p:ph idx="1"/>
            <p:extLst>
              <p:ext uri="{D42A27DB-BD31-4B8C-83A1-F6EECF244321}">
                <p14:modId xmlns:p14="http://schemas.microsoft.com/office/powerpoint/2010/main" val="605748843"/>
              </p:ext>
            </p:extLst>
          </p:nvPr>
        </p:nvGraphicFramePr>
        <p:xfrm>
          <a:off x="1066800" y="1577562"/>
          <a:ext cx="10058400" cy="3774440"/>
        </p:xfrm>
        <a:graphic>
          <a:graphicData uri="http://schemas.openxmlformats.org/drawingml/2006/table">
            <a:tbl>
              <a:tblPr bandRow="1">
                <a:tableStyleId>{5C22544A-7EE6-4342-B048-85BDC9FD1C3A}</a:tableStyleId>
              </a:tblPr>
              <a:tblGrid>
                <a:gridCol w="5058792">
                  <a:extLst>
                    <a:ext uri="{9D8B030D-6E8A-4147-A177-3AD203B41FA5}">
                      <a16:colId xmlns:a16="http://schemas.microsoft.com/office/drawing/2014/main" val="236215172"/>
                    </a:ext>
                  </a:extLst>
                </a:gridCol>
                <a:gridCol w="4999608">
                  <a:extLst>
                    <a:ext uri="{9D8B030D-6E8A-4147-A177-3AD203B41FA5}">
                      <a16:colId xmlns:a16="http://schemas.microsoft.com/office/drawing/2014/main" val="3113862430"/>
                    </a:ext>
                  </a:extLst>
                </a:gridCol>
              </a:tblGrid>
              <a:tr h="370840">
                <a:tc>
                  <a:txBody>
                    <a:bodyPr/>
                    <a:lstStyle/>
                    <a:p>
                      <a:r>
                        <a:rPr lang="es-ES" dirty="0"/>
                        <a:t>F7</a:t>
                      </a:r>
                    </a:p>
                  </a:txBody>
                  <a:tcPr/>
                </a:tc>
                <a:tc>
                  <a:txBody>
                    <a:bodyPr/>
                    <a:lstStyle/>
                    <a:p>
                      <a:r>
                        <a:rPr lang="es-ES" dirty="0"/>
                        <a:t>Muestra el dialogo ortografía</a:t>
                      </a:r>
                    </a:p>
                  </a:txBody>
                  <a:tcPr/>
                </a:tc>
                <a:extLst>
                  <a:ext uri="{0D108BD9-81ED-4DB2-BD59-A6C34878D82A}">
                    <a16:rowId xmlns:a16="http://schemas.microsoft.com/office/drawing/2014/main" val="2699092126"/>
                  </a:ext>
                </a:extLst>
              </a:tr>
              <a:tr h="370840">
                <a:tc>
                  <a:txBody>
                    <a:bodyPr/>
                    <a:lstStyle/>
                    <a:p>
                      <a:r>
                        <a:rPr lang="es-ES" dirty="0"/>
                        <a:t>Ctrl+F7</a:t>
                      </a:r>
                    </a:p>
                  </a:txBody>
                  <a:tcPr/>
                </a:tc>
                <a:tc>
                  <a:txBody>
                    <a:bodyPr/>
                    <a:lstStyle/>
                    <a:p>
                      <a:r>
                        <a:rPr lang="es-ES" dirty="0"/>
                        <a:t>Ejecuta el comando mover en la ventana del libro</a:t>
                      </a:r>
                    </a:p>
                  </a:txBody>
                  <a:tcPr/>
                </a:tc>
                <a:extLst>
                  <a:ext uri="{0D108BD9-81ED-4DB2-BD59-A6C34878D82A}">
                    <a16:rowId xmlns:a16="http://schemas.microsoft.com/office/drawing/2014/main" val="1448727631"/>
                  </a:ext>
                </a:extLst>
              </a:tr>
              <a:tr h="370840">
                <a:tc>
                  <a:txBody>
                    <a:bodyPr/>
                    <a:lstStyle/>
                    <a:p>
                      <a:r>
                        <a:rPr lang="es-ES" dirty="0"/>
                        <a:t>F8</a:t>
                      </a:r>
                    </a:p>
                  </a:txBody>
                  <a:tcPr/>
                </a:tc>
                <a:tc>
                  <a:txBody>
                    <a:bodyPr/>
                    <a:lstStyle/>
                    <a:p>
                      <a:r>
                        <a:rPr lang="es-ES" dirty="0"/>
                        <a:t>Activa o desactiva el modo extendido.</a:t>
                      </a:r>
                    </a:p>
                  </a:txBody>
                  <a:tcPr/>
                </a:tc>
                <a:extLst>
                  <a:ext uri="{0D108BD9-81ED-4DB2-BD59-A6C34878D82A}">
                    <a16:rowId xmlns:a16="http://schemas.microsoft.com/office/drawing/2014/main" val="831525446"/>
                  </a:ext>
                </a:extLst>
              </a:tr>
              <a:tr h="370840">
                <a:tc>
                  <a:txBody>
                    <a:bodyPr/>
                    <a:lstStyle/>
                    <a:p>
                      <a:r>
                        <a:rPr lang="es-ES" dirty="0"/>
                        <a:t>F9</a:t>
                      </a:r>
                    </a:p>
                  </a:txBody>
                  <a:tcPr/>
                </a:tc>
                <a:tc>
                  <a:txBody>
                    <a:bodyPr/>
                    <a:lstStyle/>
                    <a:p>
                      <a:r>
                        <a:rPr lang="es-ES" dirty="0"/>
                        <a:t>Calcula todas las hojas de calculo de todos los libros abierto</a:t>
                      </a:r>
                    </a:p>
                  </a:txBody>
                  <a:tcPr/>
                </a:tc>
                <a:extLst>
                  <a:ext uri="{0D108BD9-81ED-4DB2-BD59-A6C34878D82A}">
                    <a16:rowId xmlns:a16="http://schemas.microsoft.com/office/drawing/2014/main" val="2056327126"/>
                  </a:ext>
                </a:extLst>
              </a:tr>
              <a:tr h="370840">
                <a:tc>
                  <a:txBody>
                    <a:bodyPr/>
                    <a:lstStyle/>
                    <a:p>
                      <a:r>
                        <a:rPr lang="es-ES" dirty="0"/>
                        <a:t>Mayus+F9</a:t>
                      </a:r>
                    </a:p>
                  </a:txBody>
                  <a:tcPr/>
                </a:tc>
                <a:tc>
                  <a:txBody>
                    <a:bodyPr/>
                    <a:lstStyle/>
                    <a:p>
                      <a:r>
                        <a:rPr lang="es-ES" dirty="0"/>
                        <a:t>Calcula la hoja de calculo activa</a:t>
                      </a:r>
                    </a:p>
                  </a:txBody>
                  <a:tcPr/>
                </a:tc>
                <a:extLst>
                  <a:ext uri="{0D108BD9-81ED-4DB2-BD59-A6C34878D82A}">
                    <a16:rowId xmlns:a16="http://schemas.microsoft.com/office/drawing/2014/main" val="2419556610"/>
                  </a:ext>
                </a:extLst>
              </a:tr>
              <a:tr h="370840">
                <a:tc>
                  <a:txBody>
                    <a:bodyPr/>
                    <a:lstStyle/>
                    <a:p>
                      <a:r>
                        <a:rPr lang="es-ES" dirty="0"/>
                        <a:t>F10</a:t>
                      </a:r>
                    </a:p>
                  </a:txBody>
                  <a:tcPr/>
                </a:tc>
                <a:tc>
                  <a:txBody>
                    <a:bodyPr/>
                    <a:lstStyle/>
                    <a:p>
                      <a:r>
                        <a:rPr lang="es-ES" dirty="0"/>
                        <a:t>Activa o desactiva la información de los métodos abreviados de teclado</a:t>
                      </a:r>
                    </a:p>
                  </a:txBody>
                  <a:tcPr/>
                </a:tc>
                <a:extLst>
                  <a:ext uri="{0D108BD9-81ED-4DB2-BD59-A6C34878D82A}">
                    <a16:rowId xmlns:a16="http://schemas.microsoft.com/office/drawing/2014/main" val="418719048"/>
                  </a:ext>
                </a:extLst>
              </a:tr>
              <a:tr h="370840">
                <a:tc>
                  <a:txBody>
                    <a:bodyPr/>
                    <a:lstStyle/>
                    <a:p>
                      <a:r>
                        <a:rPr lang="es-ES" dirty="0"/>
                        <a:t>F11</a:t>
                      </a:r>
                    </a:p>
                  </a:txBody>
                  <a:tcPr/>
                </a:tc>
                <a:tc>
                  <a:txBody>
                    <a:bodyPr/>
                    <a:lstStyle/>
                    <a:p>
                      <a:r>
                        <a:rPr lang="es-ES" dirty="0"/>
                        <a:t>Crea un grafico a partir de los datos del rango actual</a:t>
                      </a:r>
                    </a:p>
                  </a:txBody>
                  <a:tcPr/>
                </a:tc>
                <a:extLst>
                  <a:ext uri="{0D108BD9-81ED-4DB2-BD59-A6C34878D82A}">
                    <a16:rowId xmlns:a16="http://schemas.microsoft.com/office/drawing/2014/main" val="848492632"/>
                  </a:ext>
                </a:extLst>
              </a:tr>
              <a:tr h="370840">
                <a:tc>
                  <a:txBody>
                    <a:bodyPr/>
                    <a:lstStyle/>
                    <a:p>
                      <a:r>
                        <a:rPr lang="es-ES" dirty="0"/>
                        <a:t>F12</a:t>
                      </a:r>
                    </a:p>
                  </a:txBody>
                  <a:tcPr/>
                </a:tc>
                <a:tc>
                  <a:txBody>
                    <a:bodyPr/>
                    <a:lstStyle/>
                    <a:p>
                      <a:r>
                        <a:rPr lang="es-ES" dirty="0"/>
                        <a:t>Muestra el cuadro de dialogo Guardar como</a:t>
                      </a:r>
                    </a:p>
                  </a:txBody>
                  <a:tcPr/>
                </a:tc>
                <a:extLst>
                  <a:ext uri="{0D108BD9-81ED-4DB2-BD59-A6C34878D82A}">
                    <a16:rowId xmlns:a16="http://schemas.microsoft.com/office/drawing/2014/main" val="355619765"/>
                  </a:ext>
                </a:extLst>
              </a:tr>
            </a:tbl>
          </a:graphicData>
        </a:graphic>
      </p:graphicFrame>
    </p:spTree>
    <p:extLst>
      <p:ext uri="{BB962C8B-B14F-4D97-AF65-F5344CB8AC3E}">
        <p14:creationId xmlns:p14="http://schemas.microsoft.com/office/powerpoint/2010/main" val="964113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5567E4-943B-439E-8CA2-6AF6C45C237A}"/>
              </a:ext>
            </a:extLst>
          </p:cNvPr>
          <p:cNvSpPr>
            <a:spLocks noGrp="1"/>
          </p:cNvSpPr>
          <p:nvPr>
            <p:ph type="title"/>
          </p:nvPr>
        </p:nvSpPr>
        <p:spPr/>
        <p:txBody>
          <a:bodyPr/>
          <a:lstStyle/>
          <a:p>
            <a:r>
              <a:rPr lang="es-ES" dirty="0"/>
              <a:t>Características de las celdas</a:t>
            </a:r>
          </a:p>
        </p:txBody>
      </p:sp>
      <p:sp>
        <p:nvSpPr>
          <p:cNvPr id="3" name="Marcador de contenido 2">
            <a:extLst>
              <a:ext uri="{FF2B5EF4-FFF2-40B4-BE49-F238E27FC236}">
                <a16:creationId xmlns:a16="http://schemas.microsoft.com/office/drawing/2014/main" id="{95184944-190F-4248-B317-B3B4435311E1}"/>
              </a:ext>
            </a:extLst>
          </p:cNvPr>
          <p:cNvSpPr>
            <a:spLocks noGrp="1"/>
          </p:cNvSpPr>
          <p:nvPr>
            <p:ph idx="1"/>
          </p:nvPr>
        </p:nvSpPr>
        <p:spPr/>
        <p:txBody>
          <a:bodyPr>
            <a:normAutofit fontScale="85000" lnSpcReduction="20000"/>
          </a:bodyPr>
          <a:lstStyle/>
          <a:p>
            <a:r>
              <a:rPr lang="es-ES" dirty="0"/>
              <a:t>Datos que puede contener una celda:</a:t>
            </a:r>
          </a:p>
          <a:p>
            <a:r>
              <a:rPr lang="es-ES" b="1" dirty="0"/>
              <a:t>- Texto: </a:t>
            </a:r>
            <a:r>
              <a:rPr lang="es-ES" dirty="0"/>
              <a:t>Una celda puede contener hasta 32.000 caracteres alfanuméricos.</a:t>
            </a:r>
            <a:endParaRPr lang="es-ES" b="1" dirty="0"/>
          </a:p>
          <a:p>
            <a:r>
              <a:rPr lang="es-ES" b="1" dirty="0"/>
              <a:t>- Números: </a:t>
            </a:r>
            <a:r>
              <a:rPr lang="es-ES" dirty="0"/>
              <a:t>Se puede introducir cualquier valor numérico, siendo las fechas también un valor numérico con una representación especial. </a:t>
            </a:r>
            <a:endParaRPr lang="es-ES" b="1" dirty="0"/>
          </a:p>
          <a:p>
            <a:r>
              <a:rPr lang="es-ES" b="1" dirty="0"/>
              <a:t>- Valores lógicos: </a:t>
            </a:r>
            <a:r>
              <a:rPr lang="es-ES" dirty="0"/>
              <a:t>Puede almacenar los valores lógicos TRUE o FALSE.</a:t>
            </a:r>
            <a:endParaRPr lang="es-ES" b="1" dirty="0"/>
          </a:p>
          <a:p>
            <a:r>
              <a:rPr lang="es-ES" b="1" dirty="0"/>
              <a:t>- Códigos de error:</a:t>
            </a:r>
          </a:p>
          <a:p>
            <a:pPr lvl="1"/>
            <a:r>
              <a:rPr lang="es-ES" dirty="0"/>
              <a:t>#!DIV/0:  No se permite dividir por cero</a:t>
            </a:r>
          </a:p>
          <a:p>
            <a:pPr lvl="1"/>
            <a:r>
              <a:rPr lang="es-ES" dirty="0"/>
              <a:t>#!N/A: No disponible un valor. El resultado de un calculo no existe</a:t>
            </a:r>
          </a:p>
          <a:p>
            <a:pPr lvl="1"/>
            <a:r>
              <a:rPr lang="es-ES" dirty="0"/>
              <a:t>#!NULO!: Se genera al especificar incorrectamente un rango en una función.</a:t>
            </a:r>
          </a:p>
          <a:p>
            <a:pPr lvl="1"/>
            <a:r>
              <a:rPr lang="es-ES" dirty="0"/>
              <a:t>#¿NOMBRE?: No se conoce el nombre de la formula o nombre de rango.</a:t>
            </a:r>
          </a:p>
          <a:p>
            <a:pPr lvl="1"/>
            <a:r>
              <a:rPr lang="es-ES" dirty="0"/>
              <a:t>#!NUM!: El resultado de una operación a sobrepasado los limites de EXCEL (Ejemplo =POTENCIA(1000, 1000))</a:t>
            </a:r>
          </a:p>
          <a:p>
            <a:pPr lvl="1"/>
            <a:r>
              <a:rPr lang="es-ES" dirty="0"/>
              <a:t>#!REF!: Referencia de celda no valida</a:t>
            </a:r>
          </a:p>
          <a:p>
            <a:pPr lvl="1"/>
            <a:r>
              <a:rPr lang="es-ES" dirty="0"/>
              <a:t>#!VALOR: Sucede cuando se proporciona un tipo de dato diferente al que espera una función.</a:t>
            </a:r>
          </a:p>
          <a:p>
            <a:pPr lvl="1"/>
            <a:r>
              <a:rPr lang="es-ES" dirty="0"/>
              <a:t>#########: Esto aparece cuando el contenido de la celda es superior al ancho de la columna</a:t>
            </a:r>
          </a:p>
        </p:txBody>
      </p:sp>
    </p:spTree>
    <p:extLst>
      <p:ext uri="{BB962C8B-B14F-4D97-AF65-F5344CB8AC3E}">
        <p14:creationId xmlns:p14="http://schemas.microsoft.com/office/powerpoint/2010/main" val="2028680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34A522-0F6F-4C40-B2DE-0FF360047CE4}"/>
              </a:ext>
            </a:extLst>
          </p:cNvPr>
          <p:cNvSpPr>
            <a:spLocks noGrp="1"/>
          </p:cNvSpPr>
          <p:nvPr>
            <p:ph type="title"/>
          </p:nvPr>
        </p:nvSpPr>
        <p:spPr/>
        <p:txBody>
          <a:bodyPr/>
          <a:lstStyle/>
          <a:p>
            <a:r>
              <a:rPr lang="es-ES" dirty="0"/>
              <a:t>Referencias dentro de una celda</a:t>
            </a:r>
          </a:p>
        </p:txBody>
      </p:sp>
      <p:sp>
        <p:nvSpPr>
          <p:cNvPr id="3" name="Marcador de contenido 2">
            <a:extLst>
              <a:ext uri="{FF2B5EF4-FFF2-40B4-BE49-F238E27FC236}">
                <a16:creationId xmlns:a16="http://schemas.microsoft.com/office/drawing/2014/main" id="{EAE6904E-3F58-42E3-86BE-21E48116BA06}"/>
              </a:ext>
            </a:extLst>
          </p:cNvPr>
          <p:cNvSpPr>
            <a:spLocks noGrp="1"/>
          </p:cNvSpPr>
          <p:nvPr>
            <p:ph idx="1"/>
          </p:nvPr>
        </p:nvSpPr>
        <p:spPr/>
        <p:txBody>
          <a:bodyPr/>
          <a:lstStyle/>
          <a:p>
            <a:r>
              <a:rPr lang="es-ES" b="1" dirty="0"/>
              <a:t>- Relativas:</a:t>
            </a:r>
            <a:r>
              <a:rPr lang="es-ES" dirty="0"/>
              <a:t> Son aquellas referencias que varían en el momento que arrastremos. Se designan mediante el nombre de la columna seguido del nombre de la fila (Ejemplo A1)</a:t>
            </a:r>
            <a:endParaRPr lang="es-ES" b="1" dirty="0"/>
          </a:p>
          <a:p>
            <a:r>
              <a:rPr lang="es-ES" b="1" dirty="0"/>
              <a:t>- Absolutas: </a:t>
            </a:r>
            <a:r>
              <a:rPr lang="es-ES" dirty="0"/>
              <a:t>Cuando se hace una referencia de este tipo se dice que estamos inmovilizando una celda. En este tipo de referencia, la celda se mantiene constante. Hay dos maneras de hacerlo, o poniéndole un nombre a la celda o añadiéndole el signo del dólar delante de la columna y la fila. Ejemplo $A$1.</a:t>
            </a:r>
            <a:endParaRPr lang="es-ES" b="1" dirty="0"/>
          </a:p>
          <a:p>
            <a:r>
              <a:rPr lang="es-ES" b="1" dirty="0"/>
              <a:t>- Mixtas: </a:t>
            </a:r>
            <a:r>
              <a:rPr lang="es-ES" dirty="0"/>
              <a:t>Son quelas en las cuales se hace una referencia relativa a la columna o a la fila y una referencia absoluta a la otra fila o columna. Ejemplo A$1 o $A1</a:t>
            </a:r>
            <a:endParaRPr lang="es-ES" b="1" dirty="0"/>
          </a:p>
          <a:p>
            <a:r>
              <a:rPr lang="es-ES" b="1" dirty="0"/>
              <a:t>- 3-D: </a:t>
            </a:r>
            <a:r>
              <a:rPr lang="es-ES" dirty="0"/>
              <a:t>Son aquellas referencias que hacen mención a celdas ubicadas en otras hojas. La sintaxis para especificar su ubicación es: </a:t>
            </a:r>
            <a:r>
              <a:rPr lang="es-ES" dirty="0" err="1"/>
              <a:t>Nombre_hoja!Dir_celda</a:t>
            </a:r>
            <a:r>
              <a:rPr lang="es-ES" dirty="0"/>
              <a:t>.</a:t>
            </a:r>
            <a:endParaRPr lang="es-ES" b="1" dirty="0"/>
          </a:p>
        </p:txBody>
      </p:sp>
    </p:spTree>
    <p:extLst>
      <p:ext uri="{BB962C8B-B14F-4D97-AF65-F5344CB8AC3E}">
        <p14:creationId xmlns:p14="http://schemas.microsoft.com/office/powerpoint/2010/main" val="4253053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658720-E669-4392-B88E-235CB68F2976}"/>
              </a:ext>
            </a:extLst>
          </p:cNvPr>
          <p:cNvSpPr>
            <a:spLocks noGrp="1"/>
          </p:cNvSpPr>
          <p:nvPr>
            <p:ph type="title"/>
          </p:nvPr>
        </p:nvSpPr>
        <p:spPr>
          <a:xfrm>
            <a:off x="1097280" y="286603"/>
            <a:ext cx="10058400" cy="1450757"/>
          </a:xfrm>
        </p:spPr>
        <p:txBody>
          <a:bodyPr/>
          <a:lstStyle/>
          <a:p>
            <a:r>
              <a:rPr lang="es-ES" dirty="0"/>
              <a:t>Formato de celdas: Número</a:t>
            </a:r>
          </a:p>
        </p:txBody>
      </p:sp>
      <p:pic>
        <p:nvPicPr>
          <p:cNvPr id="4" name="Marcador de contenido 3">
            <a:extLst>
              <a:ext uri="{FF2B5EF4-FFF2-40B4-BE49-F238E27FC236}">
                <a16:creationId xmlns:a16="http://schemas.microsoft.com/office/drawing/2014/main" id="{D405928F-A797-4D05-82C2-A8861B60A1B7}"/>
              </a:ext>
            </a:extLst>
          </p:cNvPr>
          <p:cNvPicPr>
            <a:picLocks noGrp="1" noChangeAspect="1"/>
          </p:cNvPicPr>
          <p:nvPr>
            <p:ph idx="1"/>
          </p:nvPr>
        </p:nvPicPr>
        <p:blipFill>
          <a:blip r:embed="rId2"/>
          <a:stretch>
            <a:fillRect/>
          </a:stretch>
        </p:blipFill>
        <p:spPr>
          <a:xfrm>
            <a:off x="7230723" y="1802674"/>
            <a:ext cx="4854427" cy="4022725"/>
          </a:xfrm>
          <a:prstGeom prst="rect">
            <a:avLst/>
          </a:prstGeom>
        </p:spPr>
      </p:pic>
      <p:sp>
        <p:nvSpPr>
          <p:cNvPr id="5" name="CuadroTexto 4">
            <a:extLst>
              <a:ext uri="{FF2B5EF4-FFF2-40B4-BE49-F238E27FC236}">
                <a16:creationId xmlns:a16="http://schemas.microsoft.com/office/drawing/2014/main" id="{49AE9C47-2405-4D31-AFF2-6EEC1888F94B}"/>
              </a:ext>
            </a:extLst>
          </p:cNvPr>
          <p:cNvSpPr txBox="1"/>
          <p:nvPr/>
        </p:nvSpPr>
        <p:spPr>
          <a:xfrm>
            <a:off x="1259131" y="1827713"/>
            <a:ext cx="5971592" cy="3970318"/>
          </a:xfrm>
          <a:prstGeom prst="rect">
            <a:avLst/>
          </a:prstGeom>
          <a:noFill/>
        </p:spPr>
        <p:txBody>
          <a:bodyPr wrap="square" rtlCol="0">
            <a:spAutoFit/>
          </a:bodyPr>
          <a:lstStyle/>
          <a:p>
            <a:r>
              <a:rPr lang="es-ES" sz="1400" dirty="0"/>
              <a:t>En esta solapa es donde se añaden las máscaras a las celdas.</a:t>
            </a:r>
          </a:p>
          <a:p>
            <a:endParaRPr lang="es-ES" sz="1400" dirty="0"/>
          </a:p>
          <a:p>
            <a:r>
              <a:rPr lang="es-ES" sz="1400" dirty="0"/>
              <a:t>En la sección personalizada se sigue el siguiente formato:</a:t>
            </a:r>
          </a:p>
          <a:p>
            <a:endParaRPr lang="es-ES" sz="1400" dirty="0"/>
          </a:p>
          <a:p>
            <a:r>
              <a:rPr lang="es-ES" sz="1400" i="1" dirty="0"/>
              <a:t>Formato </a:t>
            </a:r>
            <a:r>
              <a:rPr lang="es-ES" sz="1400" i="1" dirty="0" err="1"/>
              <a:t>positivo</a:t>
            </a:r>
            <a:r>
              <a:rPr lang="es-ES" sz="1400" dirty="0" err="1"/>
              <a:t>;</a:t>
            </a:r>
            <a:r>
              <a:rPr lang="es-ES" sz="1400" i="1" dirty="0" err="1"/>
              <a:t>Formato</a:t>
            </a:r>
            <a:r>
              <a:rPr lang="es-ES" sz="1400" i="1" dirty="0"/>
              <a:t> </a:t>
            </a:r>
            <a:r>
              <a:rPr lang="es-ES" sz="1400" i="1" dirty="0" err="1"/>
              <a:t>negativo;Formato</a:t>
            </a:r>
            <a:r>
              <a:rPr lang="es-ES" sz="1400" i="1" dirty="0"/>
              <a:t> de </a:t>
            </a:r>
            <a:r>
              <a:rPr lang="es-ES" sz="1400" i="1" dirty="0" err="1"/>
              <a:t>ceros;Formato</a:t>
            </a:r>
            <a:r>
              <a:rPr lang="es-ES" sz="1400" i="1" dirty="0"/>
              <a:t> de texto</a:t>
            </a:r>
          </a:p>
          <a:p>
            <a:endParaRPr lang="es-ES" sz="1400" i="1" dirty="0"/>
          </a:p>
          <a:p>
            <a:r>
              <a:rPr lang="es-ES" sz="1400" dirty="0"/>
              <a:t>Para definir tanto el formato positivo o negativo se usan los siguientes caracteres:</a:t>
            </a:r>
          </a:p>
          <a:p>
            <a:endParaRPr lang="es-ES" sz="1400" dirty="0"/>
          </a:p>
          <a:p>
            <a:pPr marL="285750" indent="-285750">
              <a:buFontTx/>
              <a:buChar char="-"/>
            </a:pPr>
            <a:r>
              <a:rPr lang="es-ES" sz="1400" dirty="0"/>
              <a:t># Indica un valor numérico que puede o no aparecer</a:t>
            </a:r>
          </a:p>
          <a:p>
            <a:pPr marL="285750" indent="-285750">
              <a:buFontTx/>
              <a:buChar char="-"/>
            </a:pPr>
            <a:r>
              <a:rPr lang="es-ES" sz="1400" dirty="0"/>
              <a:t>? Indica un valor numérico y, en caso de no aparecer, es sustituido por un espacio</a:t>
            </a:r>
          </a:p>
          <a:p>
            <a:pPr marL="285750" indent="-285750">
              <a:buFontTx/>
              <a:buChar char="-"/>
            </a:pPr>
            <a:r>
              <a:rPr lang="es-ES" sz="1400" dirty="0"/>
              <a:t>0 Indica un valor numérico para su parte decimal</a:t>
            </a:r>
          </a:p>
          <a:p>
            <a:pPr marL="285750" indent="-285750">
              <a:buFontTx/>
              <a:buChar char="-"/>
            </a:pPr>
            <a:r>
              <a:rPr lang="es-ES" sz="1400" dirty="0"/>
              <a:t>, Indica el separado decimal</a:t>
            </a:r>
          </a:p>
          <a:p>
            <a:pPr marL="285750" indent="-285750">
              <a:buFontTx/>
              <a:buChar char="-"/>
            </a:pPr>
            <a:r>
              <a:rPr lang="es-ES" sz="1400" dirty="0"/>
              <a:t>. Indica el separador de miles</a:t>
            </a:r>
          </a:p>
          <a:p>
            <a:pPr marL="285750" indent="-285750">
              <a:buFontTx/>
              <a:buChar char="-"/>
            </a:pPr>
            <a:endParaRPr lang="es-ES" sz="1400" dirty="0"/>
          </a:p>
          <a:p>
            <a:pPr marL="285750" indent="-285750">
              <a:buFontTx/>
              <a:buChar char="-"/>
            </a:pPr>
            <a:r>
              <a:rPr lang="es-ES" sz="1400" dirty="0"/>
              <a:t>Colores: [Negro], [Verde], [Blanco], [Azul], [Magenta], [Amarillo], [</a:t>
            </a:r>
            <a:r>
              <a:rPr lang="es-ES" sz="1400" dirty="0" err="1"/>
              <a:t>Aguarmarina</a:t>
            </a:r>
            <a:r>
              <a:rPr lang="es-ES" sz="1400" dirty="0"/>
              <a:t>], [Rojo] </a:t>
            </a:r>
          </a:p>
        </p:txBody>
      </p:sp>
    </p:spTree>
    <p:extLst>
      <p:ext uri="{BB962C8B-B14F-4D97-AF65-F5344CB8AC3E}">
        <p14:creationId xmlns:p14="http://schemas.microsoft.com/office/powerpoint/2010/main" val="1446882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3D147C-708F-4F00-9F94-F99684AE95D5}"/>
              </a:ext>
            </a:extLst>
          </p:cNvPr>
          <p:cNvSpPr>
            <a:spLocks noGrp="1"/>
          </p:cNvSpPr>
          <p:nvPr>
            <p:ph type="title"/>
          </p:nvPr>
        </p:nvSpPr>
        <p:spPr/>
        <p:txBody>
          <a:bodyPr/>
          <a:lstStyle/>
          <a:p>
            <a:r>
              <a:rPr lang="es-ES" dirty="0"/>
              <a:t>Formato de celdas: Número</a:t>
            </a:r>
          </a:p>
        </p:txBody>
      </p:sp>
      <p:sp>
        <p:nvSpPr>
          <p:cNvPr id="3" name="Marcador de contenido 2">
            <a:extLst>
              <a:ext uri="{FF2B5EF4-FFF2-40B4-BE49-F238E27FC236}">
                <a16:creationId xmlns:a16="http://schemas.microsoft.com/office/drawing/2014/main" id="{ED52CC1D-643A-468F-B530-67CDC6AFE423}"/>
              </a:ext>
            </a:extLst>
          </p:cNvPr>
          <p:cNvSpPr>
            <a:spLocks noGrp="1"/>
          </p:cNvSpPr>
          <p:nvPr>
            <p:ph idx="1"/>
          </p:nvPr>
        </p:nvSpPr>
        <p:spPr/>
        <p:txBody>
          <a:bodyPr/>
          <a:lstStyle/>
          <a:p>
            <a:r>
              <a:rPr lang="es-ES" dirty="0"/>
              <a:t>Ejemplos de formatos</a:t>
            </a:r>
          </a:p>
          <a:p>
            <a:endParaRPr lang="es-ES" dirty="0"/>
          </a:p>
          <a:p>
            <a:endParaRPr lang="es-ES" dirty="0"/>
          </a:p>
        </p:txBody>
      </p:sp>
      <p:graphicFrame>
        <p:nvGraphicFramePr>
          <p:cNvPr id="4" name="Tabla 3">
            <a:extLst>
              <a:ext uri="{FF2B5EF4-FFF2-40B4-BE49-F238E27FC236}">
                <a16:creationId xmlns:a16="http://schemas.microsoft.com/office/drawing/2014/main" id="{BA23F8DC-596A-4A17-A445-57E698C29AC1}"/>
              </a:ext>
            </a:extLst>
          </p:cNvPr>
          <p:cNvGraphicFramePr>
            <a:graphicFrameLocks noGrp="1"/>
          </p:cNvGraphicFramePr>
          <p:nvPr>
            <p:extLst>
              <p:ext uri="{D42A27DB-BD31-4B8C-83A1-F6EECF244321}">
                <p14:modId xmlns:p14="http://schemas.microsoft.com/office/powerpoint/2010/main" val="618995036"/>
              </p:ext>
            </p:extLst>
          </p:nvPr>
        </p:nvGraphicFramePr>
        <p:xfrm>
          <a:off x="1097279" y="2202237"/>
          <a:ext cx="10058400" cy="397764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3183730780"/>
                    </a:ext>
                  </a:extLst>
                </a:gridCol>
                <a:gridCol w="5029200">
                  <a:extLst>
                    <a:ext uri="{9D8B030D-6E8A-4147-A177-3AD203B41FA5}">
                      <a16:colId xmlns:a16="http://schemas.microsoft.com/office/drawing/2014/main" val="2353604691"/>
                    </a:ext>
                  </a:extLst>
                </a:gridCol>
              </a:tblGrid>
              <a:tr h="370840">
                <a:tc>
                  <a:txBody>
                    <a:bodyPr/>
                    <a:lstStyle/>
                    <a:p>
                      <a:r>
                        <a:rPr lang="es-ES" dirty="0"/>
                        <a:t>PARA MOSTRAR</a:t>
                      </a:r>
                    </a:p>
                  </a:txBody>
                  <a:tcPr/>
                </a:tc>
                <a:tc>
                  <a:txBody>
                    <a:bodyPr/>
                    <a:lstStyle/>
                    <a:p>
                      <a:r>
                        <a:rPr lang="es-ES" dirty="0"/>
                        <a:t>CÓDIGO</a:t>
                      </a:r>
                    </a:p>
                  </a:txBody>
                  <a:tcPr/>
                </a:tc>
                <a:extLst>
                  <a:ext uri="{0D108BD9-81ED-4DB2-BD59-A6C34878D82A}">
                    <a16:rowId xmlns:a16="http://schemas.microsoft.com/office/drawing/2014/main" val="529313938"/>
                  </a:ext>
                </a:extLst>
              </a:tr>
              <a:tr h="370840">
                <a:tc>
                  <a:txBody>
                    <a:bodyPr/>
                    <a:lstStyle/>
                    <a:p>
                      <a:r>
                        <a:rPr lang="es-ES" dirty="0"/>
                        <a:t>1234,59 como 1234,6</a:t>
                      </a:r>
                    </a:p>
                  </a:txBody>
                  <a:tcPr/>
                </a:tc>
                <a:tc>
                  <a:txBody>
                    <a:bodyPr/>
                    <a:lstStyle/>
                    <a:p>
                      <a:r>
                        <a:rPr lang="es-ES" dirty="0"/>
                        <a:t>####,#</a:t>
                      </a:r>
                    </a:p>
                  </a:txBody>
                  <a:tcPr/>
                </a:tc>
                <a:extLst>
                  <a:ext uri="{0D108BD9-81ED-4DB2-BD59-A6C34878D82A}">
                    <a16:rowId xmlns:a16="http://schemas.microsoft.com/office/drawing/2014/main" val="1196005126"/>
                  </a:ext>
                </a:extLst>
              </a:tr>
              <a:tr h="370840">
                <a:tc>
                  <a:txBody>
                    <a:bodyPr/>
                    <a:lstStyle/>
                    <a:p>
                      <a:r>
                        <a:rPr lang="es-ES" dirty="0"/>
                        <a:t>8,9 como 8,9000</a:t>
                      </a:r>
                    </a:p>
                  </a:txBody>
                  <a:tcPr/>
                </a:tc>
                <a:tc>
                  <a:txBody>
                    <a:bodyPr/>
                    <a:lstStyle/>
                    <a:p>
                      <a:r>
                        <a:rPr lang="es-ES" dirty="0"/>
                        <a:t>#,000</a:t>
                      </a:r>
                    </a:p>
                  </a:txBody>
                  <a:tcPr/>
                </a:tc>
                <a:extLst>
                  <a:ext uri="{0D108BD9-81ED-4DB2-BD59-A6C34878D82A}">
                    <a16:rowId xmlns:a16="http://schemas.microsoft.com/office/drawing/2014/main" val="1813739094"/>
                  </a:ext>
                </a:extLst>
              </a:tr>
              <a:tr h="370840">
                <a:tc>
                  <a:txBody>
                    <a:bodyPr/>
                    <a:lstStyle/>
                    <a:p>
                      <a:r>
                        <a:rPr lang="es-ES" dirty="0"/>
                        <a:t>0,631 como 0,6</a:t>
                      </a:r>
                    </a:p>
                  </a:txBody>
                  <a:tcPr/>
                </a:tc>
                <a:tc>
                  <a:txBody>
                    <a:bodyPr/>
                    <a:lstStyle/>
                    <a:p>
                      <a:r>
                        <a:rPr lang="es-ES" dirty="0"/>
                        <a:t>0,#</a:t>
                      </a:r>
                    </a:p>
                  </a:txBody>
                  <a:tcPr/>
                </a:tc>
                <a:extLst>
                  <a:ext uri="{0D108BD9-81ED-4DB2-BD59-A6C34878D82A}">
                    <a16:rowId xmlns:a16="http://schemas.microsoft.com/office/drawing/2014/main" val="3077819077"/>
                  </a:ext>
                </a:extLst>
              </a:tr>
              <a:tr h="370840">
                <a:tc>
                  <a:txBody>
                    <a:bodyPr/>
                    <a:lstStyle/>
                    <a:p>
                      <a:r>
                        <a:rPr lang="es-ES" dirty="0"/>
                        <a:t>12 como 12,0 y 1234,5678 como 1234,57</a:t>
                      </a:r>
                    </a:p>
                  </a:txBody>
                  <a:tcPr/>
                </a:tc>
                <a:tc>
                  <a:txBody>
                    <a:bodyPr/>
                    <a:lstStyle/>
                    <a:p>
                      <a:r>
                        <a:rPr lang="es-ES" dirty="0"/>
                        <a:t>#,0#</a:t>
                      </a:r>
                    </a:p>
                  </a:txBody>
                  <a:tcPr/>
                </a:tc>
                <a:extLst>
                  <a:ext uri="{0D108BD9-81ED-4DB2-BD59-A6C34878D82A}">
                    <a16:rowId xmlns:a16="http://schemas.microsoft.com/office/drawing/2014/main" val="3474721567"/>
                  </a:ext>
                </a:extLst>
              </a:tr>
              <a:tr h="370840">
                <a:tc>
                  <a:txBody>
                    <a:bodyPr/>
                    <a:lstStyle/>
                    <a:p>
                      <a:r>
                        <a:rPr lang="es-ES" dirty="0"/>
                        <a:t>44,398, 102,65 y 2,8 con decimales alineados</a:t>
                      </a:r>
                    </a:p>
                  </a:txBody>
                  <a:tcPr/>
                </a:tc>
                <a:tc>
                  <a:txBody>
                    <a:bodyPr/>
                    <a:lstStyle/>
                    <a:p>
                      <a:r>
                        <a:rPr lang="es-ES" dirty="0"/>
                        <a:t>???,???</a:t>
                      </a:r>
                    </a:p>
                  </a:txBody>
                  <a:tcPr/>
                </a:tc>
                <a:extLst>
                  <a:ext uri="{0D108BD9-81ED-4DB2-BD59-A6C34878D82A}">
                    <a16:rowId xmlns:a16="http://schemas.microsoft.com/office/drawing/2014/main" val="1863012217"/>
                  </a:ext>
                </a:extLst>
              </a:tr>
              <a:tr h="370840">
                <a:tc>
                  <a:txBody>
                    <a:bodyPr/>
                    <a:lstStyle/>
                    <a:p>
                      <a:r>
                        <a:rPr lang="es-ES" dirty="0"/>
                        <a:t>5,25 como 5 ¼ y 5/3 como 5 3/10 con los símbolos de división alineados</a:t>
                      </a:r>
                    </a:p>
                  </a:txBody>
                  <a:tcPr/>
                </a:tc>
                <a:tc>
                  <a:txBody>
                    <a:bodyPr/>
                    <a:lstStyle/>
                    <a:p>
                      <a:r>
                        <a:rPr lang="es-ES" dirty="0"/>
                        <a:t># ???/???</a:t>
                      </a:r>
                    </a:p>
                  </a:txBody>
                  <a:tcPr/>
                </a:tc>
                <a:extLst>
                  <a:ext uri="{0D108BD9-81ED-4DB2-BD59-A6C34878D82A}">
                    <a16:rowId xmlns:a16="http://schemas.microsoft.com/office/drawing/2014/main" val="1837727117"/>
                  </a:ext>
                </a:extLst>
              </a:tr>
              <a:tr h="370840">
                <a:tc>
                  <a:txBody>
                    <a:bodyPr/>
                    <a:lstStyle/>
                    <a:p>
                      <a:r>
                        <a:rPr lang="es-ES" dirty="0"/>
                        <a:t>12000 como 12.000</a:t>
                      </a:r>
                    </a:p>
                  </a:txBody>
                  <a:tcPr/>
                </a:tc>
                <a:tc>
                  <a:txBody>
                    <a:bodyPr/>
                    <a:lstStyle/>
                    <a:p>
                      <a:r>
                        <a:rPr lang="es-ES" dirty="0"/>
                        <a:t>#.###</a:t>
                      </a:r>
                    </a:p>
                  </a:txBody>
                  <a:tcPr/>
                </a:tc>
                <a:extLst>
                  <a:ext uri="{0D108BD9-81ED-4DB2-BD59-A6C34878D82A}">
                    <a16:rowId xmlns:a16="http://schemas.microsoft.com/office/drawing/2014/main" val="2187075564"/>
                  </a:ext>
                </a:extLst>
              </a:tr>
              <a:tr h="370840">
                <a:tc>
                  <a:txBody>
                    <a:bodyPr/>
                    <a:lstStyle/>
                    <a:p>
                      <a:r>
                        <a:rPr lang="es-ES" dirty="0"/>
                        <a:t>12000 como 12</a:t>
                      </a:r>
                    </a:p>
                  </a:txBody>
                  <a:tcPr/>
                </a:tc>
                <a:tc>
                  <a:txBody>
                    <a:bodyPr/>
                    <a:lstStyle/>
                    <a:p>
                      <a:r>
                        <a:rPr lang="es-ES" dirty="0"/>
                        <a:t>#</a:t>
                      </a:r>
                    </a:p>
                  </a:txBody>
                  <a:tcPr/>
                </a:tc>
                <a:extLst>
                  <a:ext uri="{0D108BD9-81ED-4DB2-BD59-A6C34878D82A}">
                    <a16:rowId xmlns:a16="http://schemas.microsoft.com/office/drawing/2014/main" val="3309409065"/>
                  </a:ext>
                </a:extLst>
              </a:tr>
              <a:tr h="370840">
                <a:tc>
                  <a:txBody>
                    <a:bodyPr/>
                    <a:lstStyle/>
                    <a:p>
                      <a:r>
                        <a:rPr lang="es-ES" dirty="0"/>
                        <a:t>12200000 como 12,2</a:t>
                      </a:r>
                    </a:p>
                  </a:txBody>
                  <a:tcPr/>
                </a:tc>
                <a:tc>
                  <a:txBody>
                    <a:bodyPr/>
                    <a:lstStyle/>
                    <a:p>
                      <a:r>
                        <a:rPr lang="es-ES" dirty="0"/>
                        <a:t>0,0</a:t>
                      </a:r>
                    </a:p>
                  </a:txBody>
                  <a:tcPr/>
                </a:tc>
                <a:extLst>
                  <a:ext uri="{0D108BD9-81ED-4DB2-BD59-A6C34878D82A}">
                    <a16:rowId xmlns:a16="http://schemas.microsoft.com/office/drawing/2014/main" val="3390827150"/>
                  </a:ext>
                </a:extLst>
              </a:tr>
            </a:tbl>
          </a:graphicData>
        </a:graphic>
      </p:graphicFrame>
    </p:spTree>
    <p:extLst>
      <p:ext uri="{BB962C8B-B14F-4D97-AF65-F5344CB8AC3E}">
        <p14:creationId xmlns:p14="http://schemas.microsoft.com/office/powerpoint/2010/main" val="583079863"/>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752</TotalTime>
  <Words>4382</Words>
  <Application>Microsoft Office PowerPoint</Application>
  <PresentationFormat>Panorámica</PresentationFormat>
  <Paragraphs>579</Paragraphs>
  <Slides>52</Slides>
  <Notes>0</Notes>
  <HiddenSlides>0</HiddenSlides>
  <MMClips>0</MMClips>
  <ScaleCrop>false</ScaleCrop>
  <HeadingPairs>
    <vt:vector size="4" baseType="variant">
      <vt:variant>
        <vt:lpstr>Tema</vt:lpstr>
      </vt:variant>
      <vt:variant>
        <vt:i4>1</vt:i4>
      </vt:variant>
      <vt:variant>
        <vt:lpstr>Títulos de diapositiva</vt:lpstr>
      </vt:variant>
      <vt:variant>
        <vt:i4>52</vt:i4>
      </vt:variant>
    </vt:vector>
  </HeadingPairs>
  <TitlesOfParts>
    <vt:vector size="53" baseType="lpstr">
      <vt:lpstr>Retrospección</vt:lpstr>
      <vt:lpstr>24.  Hojas de cálculo: Excel.</vt:lpstr>
      <vt:lpstr>Estructura de la información en las hojas de calculo</vt:lpstr>
      <vt:lpstr>Elementos de la pantalla</vt:lpstr>
      <vt:lpstr>Elementos de pantalla</vt:lpstr>
      <vt:lpstr>Diseño de pagina</vt:lpstr>
      <vt:lpstr>Características de las celdas</vt:lpstr>
      <vt:lpstr>Referencias dentro de una celda</vt:lpstr>
      <vt:lpstr>Formato de celdas: Número</vt:lpstr>
      <vt:lpstr>Formato de celdas: Número</vt:lpstr>
      <vt:lpstr>Formato de celdas: Alineación</vt:lpstr>
      <vt:lpstr>Formato de celdas: Fuente</vt:lpstr>
      <vt:lpstr>Formato de celdas: Borde</vt:lpstr>
      <vt:lpstr>Formato de celdas: Relleno</vt:lpstr>
      <vt:lpstr>Formato de celdas: Proteger</vt:lpstr>
      <vt:lpstr>Formato condicional</vt:lpstr>
      <vt:lpstr>Estructura de una fórmula</vt:lpstr>
      <vt:lpstr>Principales funciones de EXCEL</vt:lpstr>
      <vt:lpstr>Principales funciones de EXCEL</vt:lpstr>
      <vt:lpstr>Principales funciones de EXCEL</vt:lpstr>
      <vt:lpstr>Principales funciones de EXCEL</vt:lpstr>
      <vt:lpstr>Principales funciones de EXCEL</vt:lpstr>
      <vt:lpstr>Principales funciones de EXCEL</vt:lpstr>
      <vt:lpstr>Principales funciones de EXCEL</vt:lpstr>
      <vt:lpstr>Principales funciones de EXCEL</vt:lpstr>
      <vt:lpstr>Principales funciones de EXCEL</vt:lpstr>
      <vt:lpstr>Gráficos</vt:lpstr>
      <vt:lpstr>Opciones avanzadas: Filtros</vt:lpstr>
      <vt:lpstr>Auditoria de formulas: Rastrear precedentes y rastrear dependientes</vt:lpstr>
      <vt:lpstr>Subtotales</vt:lpstr>
      <vt:lpstr>Tablas dinámicas</vt:lpstr>
      <vt:lpstr>Opciones de inicio </vt:lpstr>
      <vt:lpstr>Opciones de insertar</vt:lpstr>
      <vt:lpstr>Opciones de Diseño de página</vt:lpstr>
      <vt:lpstr>Opciones de Fórmulas</vt:lpstr>
      <vt:lpstr>Opciones de datos</vt:lpstr>
      <vt:lpstr>Opciones de revisar</vt:lpstr>
      <vt:lpstr>Opciones de vista</vt:lpstr>
      <vt:lpstr>Especificaciones de hojas y libros</vt:lpstr>
      <vt:lpstr>Especificaciones de hojas y libros</vt:lpstr>
      <vt:lpstr>Especificaciones de hojas y libros</vt:lpstr>
      <vt:lpstr>Especificaciones de hojas y libros</vt:lpstr>
      <vt:lpstr>Especificaciones de hojas y libros</vt:lpstr>
      <vt:lpstr>Especificaciones de hojas y libros</vt:lpstr>
      <vt:lpstr>Especificaciones de hojas y libros</vt:lpstr>
      <vt:lpstr>Especificaciones de hojas y libros</vt:lpstr>
      <vt:lpstr>Especificaciones de hojas y libros</vt:lpstr>
      <vt:lpstr>Resumen teclas métodos abreviados</vt:lpstr>
      <vt:lpstr>Resumen teclas métodos abreviados</vt:lpstr>
      <vt:lpstr>Resumen teclas métodos abreviados</vt:lpstr>
      <vt:lpstr>Resumen teclas métodos abreviados</vt:lpstr>
      <vt:lpstr>Resumen teclas métodos abreviados</vt:lpstr>
      <vt:lpstr>Resumen teclas métodos abreviados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23.  Hojas de cálculo: Excel.</dc:title>
  <dc:creator>vicente</dc:creator>
  <cp:lastModifiedBy>vicente</cp:lastModifiedBy>
  <cp:revision>2</cp:revision>
  <dcterms:created xsi:type="dcterms:W3CDTF">2018-04-21T10:49:28Z</dcterms:created>
  <dcterms:modified xsi:type="dcterms:W3CDTF">2018-04-23T16:14:41Z</dcterms:modified>
</cp:coreProperties>
</file>