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4"/>
  </p:sldMasterIdLst>
  <p:sldIdLst>
    <p:sldId id="256" r:id="rId5"/>
    <p:sldId id="257" r:id="rId6"/>
    <p:sldId id="263" r:id="rId7"/>
    <p:sldId id="271" r:id="rId8"/>
    <p:sldId id="269" r:id="rId9"/>
    <p:sldId id="270" r:id="rId10"/>
    <p:sldId id="258" r:id="rId11"/>
    <p:sldId id="259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1" d="100"/>
          <a:sy n="91" d="100"/>
        </p:scale>
        <p:origin x="-2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Костоев Руслан Тагирович" userId="S::kostoevrt@studklg.ru::c2ae0f88-44c6-4857-9d28-3ce32910d9fc" providerId="AD" clId="Web-{47EAA433-DA68-472F-92CE-D115E3C46578}"/>
    <pc:docChg chg="modSld">
      <pc:chgData name="Костоев Руслан Тагирович" userId="S::kostoevrt@studklg.ru::c2ae0f88-44c6-4857-9d28-3ce32910d9fc" providerId="AD" clId="Web-{47EAA433-DA68-472F-92CE-D115E3C46578}" dt="2018-09-25T05:54:24.564" v="1" actId="1076"/>
      <pc:docMkLst>
        <pc:docMk/>
      </pc:docMkLst>
      <pc:sldChg chg="modSp">
        <pc:chgData name="Костоев Руслан Тагирович" userId="S::kostoevrt@studklg.ru::c2ae0f88-44c6-4857-9d28-3ce32910d9fc" providerId="AD" clId="Web-{47EAA433-DA68-472F-92CE-D115E3C46578}" dt="2018-09-25T05:54:24.564" v="1" actId="1076"/>
        <pc:sldMkLst>
          <pc:docMk/>
          <pc:sldMk cId="1313176932" sldId="264"/>
        </pc:sldMkLst>
        <pc:spChg chg="mod">
          <ac:chgData name="Костоев Руслан Тагирович" userId="S::kostoevrt@studklg.ru::c2ae0f88-44c6-4857-9d28-3ce32910d9fc" providerId="AD" clId="Web-{47EAA433-DA68-472F-92CE-D115E3C46578}" dt="2018-09-25T05:54:24.564" v="1" actId="1076"/>
          <ac:spMkLst>
            <pc:docMk/>
            <pc:sldMk cId="1313176932" sldId="264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pPr/>
              <a:t>9/25/2018</a:t>
            </a:fld>
            <a:endParaRPr lang="en-US" dirty="0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9145" y="1423101"/>
            <a:ext cx="9834931" cy="4191000"/>
          </a:xfrm>
        </p:spPr>
        <p:txBody>
          <a:bodyPr/>
          <a:lstStyle/>
          <a:p>
            <a:pPr algn="ctr"/>
            <a:b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ru-RU" sz="4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«Моделирование и расчет работы солнечной панели, создание </a:t>
            </a:r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 </a:t>
            </a:r>
            <a:r>
              <a:rPr lang="ru-RU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ресурса»</a:t>
            </a:r>
            <a:b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65435" y="4183118"/>
            <a:ext cx="9070963" cy="2449630"/>
          </a:xfrm>
        </p:spPr>
        <p:txBody>
          <a:bodyPr>
            <a:no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                                                                                 </a:t>
            </a:r>
            <a:r>
              <a:rPr lang="ru-RU" sz="1800" dirty="0"/>
              <a:t>Выполнил: студент 3 курса </a:t>
            </a:r>
          </a:p>
          <a:p>
            <a:r>
              <a:rPr lang="ru-RU" sz="1800" dirty="0"/>
              <a:t>                                                                                                                           группы Б-ИСиТ-31</a:t>
            </a:r>
          </a:p>
          <a:p>
            <a:r>
              <a:rPr lang="ru-RU" sz="1800" dirty="0"/>
              <a:t>					                                                               </a:t>
            </a:r>
            <a:r>
              <a:rPr lang="ru-RU" sz="1800" dirty="0" err="1"/>
              <a:t>Критенко</a:t>
            </a:r>
            <a:r>
              <a:rPr lang="ru-RU" sz="1800" dirty="0"/>
              <a:t> Валентин </a:t>
            </a:r>
            <a:r>
              <a:rPr lang="ru-RU" sz="1800" dirty="0" err="1"/>
              <a:t>григорьевич</a:t>
            </a:r>
            <a:endParaRPr lang="ru-RU" sz="1800" dirty="0"/>
          </a:p>
          <a:p>
            <a:r>
              <a:rPr lang="ru-RU" sz="1800" dirty="0"/>
              <a:t>						                                                               Научный руководитель:</a:t>
            </a:r>
          </a:p>
          <a:p>
            <a:r>
              <a:rPr lang="ru-RU" sz="1800" dirty="0"/>
              <a:t>						                                                               Белаш Виктория Юрьевна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9355" y="664253"/>
            <a:ext cx="68900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Министерство образования и науки РФ</a:t>
            </a:r>
          </a:p>
          <a:p>
            <a:pPr algn="ctr"/>
            <a:r>
              <a:rPr lang="ru-RU" dirty="0"/>
              <a:t>ФГБОУ ВО «Калужский государственный университет</a:t>
            </a:r>
          </a:p>
          <a:p>
            <a:pPr algn="ctr"/>
            <a:r>
              <a:rPr lang="ru-RU" dirty="0"/>
              <a:t> им. К. Э. Циолковского»</a:t>
            </a:r>
          </a:p>
          <a:p>
            <a:pPr algn="ctr"/>
            <a:r>
              <a:rPr lang="ru-RU" dirty="0"/>
              <a:t>Физико-технологический институт</a:t>
            </a:r>
          </a:p>
          <a:p>
            <a:pPr algn="ctr"/>
            <a:r>
              <a:rPr lang="ru-RU" dirty="0"/>
              <a:t>Кафедра информатики и информационных технологий</a:t>
            </a:r>
          </a:p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71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93196"/>
            <a:ext cx="12192000" cy="1400530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19607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7117" y="582631"/>
            <a:ext cx="9857856" cy="140053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Цель курсовой работы – создать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web-</a:t>
            </a:r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ресурс, посвященный правильному питанию.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0490" y="2191161"/>
            <a:ext cx="10635008" cy="37578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i="1" u="sng" dirty="0"/>
              <a:t>Задачи:</a:t>
            </a:r>
          </a:p>
          <a:p>
            <a:r>
              <a:rPr lang="ru-RU" sz="1800" dirty="0"/>
              <a:t>- определить назначение и  область применения программного продукта и </a:t>
            </a:r>
            <a:r>
              <a:rPr lang="en-US" sz="1800" dirty="0"/>
              <a:t>web</a:t>
            </a:r>
            <a:r>
              <a:rPr lang="ru-RU" sz="1800" dirty="0"/>
              <a:t> сайта;</a:t>
            </a:r>
          </a:p>
          <a:p>
            <a:r>
              <a:rPr lang="ru-RU" sz="1800" dirty="0"/>
              <a:t>- собрать и проанализировать информацию по программным продуктам схожим или близким к затрагиваемой теме;</a:t>
            </a:r>
          </a:p>
          <a:p>
            <a:r>
              <a:rPr lang="ru-RU" sz="1800" dirty="0"/>
              <a:t>- изучить литературу и иные источники информации по теме курсовой работы;</a:t>
            </a:r>
          </a:p>
          <a:p>
            <a:r>
              <a:rPr lang="ru-RU" sz="1800" dirty="0"/>
              <a:t>- выбрать технические и программные средства для разработки;</a:t>
            </a:r>
          </a:p>
          <a:p>
            <a:r>
              <a:rPr lang="ru-RU" sz="1800" dirty="0"/>
              <a:t>-реализовать приложение по управлению базой данных;</a:t>
            </a:r>
          </a:p>
          <a:p>
            <a:r>
              <a:rPr lang="ru-RU" sz="1800" dirty="0"/>
              <a:t>- написать информационный сайт с  калькулятором;</a:t>
            </a:r>
          </a:p>
          <a:p>
            <a:r>
              <a:rPr lang="ru-RU" sz="1800" dirty="0"/>
              <a:t>-написать руководство к созданным продуктам и сайту</a:t>
            </a:r>
          </a:p>
          <a:p>
            <a:r>
              <a:rPr lang="ru-RU" sz="1800" dirty="0"/>
              <a:t>- подвести итоги проделанной работы, указать возникшие затруднения и шаги для их устранения. </a:t>
            </a:r>
          </a:p>
        </p:txBody>
      </p:sp>
    </p:spTree>
    <p:extLst>
      <p:ext uri="{BB962C8B-B14F-4D97-AF65-F5344CB8AC3E}">
        <p14:creationId xmlns:p14="http://schemas.microsoft.com/office/powerpoint/2010/main" val="184296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6322" y="796786"/>
            <a:ext cx="687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Алгоритм работы приложения</a:t>
            </a:r>
          </a:p>
        </p:txBody>
      </p:sp>
      <p:pic>
        <p:nvPicPr>
          <p:cNvPr id="7" name="Рисунок 6" descr="Администратор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38" y="2039007"/>
            <a:ext cx="6257988" cy="4440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10153" y="1576552"/>
            <a:ext cx="353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Администратор</a:t>
            </a:r>
          </a:p>
        </p:txBody>
      </p:sp>
    </p:spTree>
    <p:extLst>
      <p:ext uri="{BB962C8B-B14F-4D97-AF65-F5344CB8AC3E}">
        <p14:creationId xmlns:p14="http://schemas.microsoft.com/office/powerpoint/2010/main" val="269793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342" y="838827"/>
            <a:ext cx="687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Алгоритм работы приложения</a:t>
            </a:r>
          </a:p>
        </p:txBody>
      </p:sp>
      <p:pic>
        <p:nvPicPr>
          <p:cNvPr id="4" name="Рисунок 3" descr="Пользователь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31" y="2071205"/>
            <a:ext cx="5606777" cy="4545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7187" y="1439917"/>
            <a:ext cx="30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269793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1" y="439436"/>
            <a:ext cx="3038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Пользователь</a:t>
            </a:r>
          </a:p>
        </p:txBody>
      </p:sp>
      <p:pic>
        <p:nvPicPr>
          <p:cNvPr id="4" name="Рисунок 3" descr="Пользователь_инт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09662"/>
            <a:ext cx="108013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12276" y="397395"/>
            <a:ext cx="3533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Администратор</a:t>
            </a:r>
          </a:p>
        </p:txBody>
      </p:sp>
      <p:pic>
        <p:nvPicPr>
          <p:cNvPr id="7" name="Рисунок 6" descr="Администратор_инт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6" y="1066143"/>
            <a:ext cx="1175385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914400"/>
            <a:ext cx="12191999" cy="479877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Верхнее меню сайта</a:t>
            </a:r>
          </a:p>
        </p:txBody>
      </p:sp>
      <p:pic>
        <p:nvPicPr>
          <p:cNvPr id="4" name="Рисунок 3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29" y="1581806"/>
            <a:ext cx="8408277" cy="472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0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32" y="1397875"/>
            <a:ext cx="9015540" cy="5071241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" y="683172"/>
            <a:ext cx="12192000" cy="5114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Калькулятор внизу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60590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638778" y="2171782"/>
            <a:ext cx="868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Освоено </a:t>
            </a:r>
            <a:r>
              <a:rPr lang="en-US" sz="2400" dirty="0"/>
              <a:t>Visual Studio</a:t>
            </a:r>
            <a:r>
              <a:rPr lang="ru-RU" sz="2400" dirty="0"/>
              <a:t> 2017. </a:t>
            </a:r>
            <a:br>
              <a:rPr lang="ru-RU" sz="2400" dirty="0"/>
            </a:br>
            <a:r>
              <a:rPr lang="ru-RU" sz="2400" dirty="0"/>
              <a:t>С полного 0 осваивался С</a:t>
            </a:r>
            <a:r>
              <a:rPr lang="en-US" sz="2400" dirty="0"/>
              <a:t>#.</a:t>
            </a:r>
            <a:br>
              <a:rPr lang="ru-RU" sz="2400" dirty="0"/>
            </a:br>
            <a:r>
              <a:rPr lang="ru-RU" sz="2400" dirty="0"/>
              <a:t>Решена проблема с рисованием графиков в элементах </a:t>
            </a:r>
            <a:r>
              <a:rPr lang="en-US" sz="2400" dirty="0"/>
              <a:t>chart</a:t>
            </a:r>
            <a:r>
              <a:rPr lang="ru-RU" sz="2400" dirty="0"/>
              <a:t>. </a:t>
            </a:r>
            <a:br>
              <a:rPr lang="ru-RU" sz="2400" dirty="0"/>
            </a:br>
            <a:r>
              <a:rPr lang="ru-RU" sz="2400" dirty="0"/>
              <a:t>Углубленны знания в верстке сайтов и элементов верстки:</a:t>
            </a:r>
            <a:r>
              <a:rPr lang="en-US" sz="2400" dirty="0"/>
              <a:t>HTML</a:t>
            </a:r>
            <a:r>
              <a:rPr lang="ru-RU" sz="2400" dirty="0"/>
              <a:t>, </a:t>
            </a:r>
            <a:r>
              <a:rPr lang="en-US" sz="2400" dirty="0"/>
              <a:t>JS</a:t>
            </a:r>
            <a:r>
              <a:rPr lang="ru-RU" sz="2400" dirty="0"/>
              <a:t>, </a:t>
            </a:r>
            <a:r>
              <a:rPr lang="en-US" sz="2400" dirty="0"/>
              <a:t>CSS</a:t>
            </a:r>
            <a:r>
              <a:rPr lang="ru-RU" sz="2400" dirty="0"/>
              <a:t>.</a:t>
            </a:r>
            <a:br>
              <a:rPr lang="ru-RU" sz="2400" dirty="0"/>
            </a:br>
            <a:r>
              <a:rPr lang="ru-RU" sz="2400" dirty="0"/>
              <a:t>Так же был освоен </a:t>
            </a:r>
            <a:r>
              <a:rPr lang="en-US" sz="2400" dirty="0"/>
              <a:t>Bootstrap</a:t>
            </a:r>
            <a:r>
              <a:rPr lang="ru-RU" sz="2400" dirty="0"/>
              <a:t> 3- </a:t>
            </a:r>
            <a:r>
              <a:rPr lang="ru-RU" sz="2400" dirty="0" err="1"/>
              <a:t>фреймворк</a:t>
            </a:r>
            <a:r>
              <a:rPr lang="ru-RU" sz="2400" dirty="0"/>
              <a:t> для быстрой верстки сайтов с адаптацией под любые разрешения. </a:t>
            </a:r>
            <a:br>
              <a:rPr lang="ru-RU" sz="2400" dirty="0"/>
            </a:br>
            <a:r>
              <a:rPr lang="ru-RU" sz="2400" dirty="0"/>
              <a:t>Отдельно были получены знания по дизайну. Прочитано много ресурсов по работе солнечных панелей.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8669"/>
            <a:ext cx="2086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Вывод</a:t>
            </a:r>
          </a:p>
        </p:txBody>
      </p:sp>
    </p:spTree>
    <p:extLst>
      <p:ext uri="{BB962C8B-B14F-4D97-AF65-F5344CB8AC3E}">
        <p14:creationId xmlns:p14="http://schemas.microsoft.com/office/powerpoint/2010/main" val="1313176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291B3FAD89F344896B1B545E4443487" ma:contentTypeVersion="9" ma:contentTypeDescription="Создание документа." ma:contentTypeScope="" ma:versionID="61e303829f5b0ff0ca444bbc37d6319a">
  <xsd:schema xmlns:xsd="http://www.w3.org/2001/XMLSchema" xmlns:xs="http://www.w3.org/2001/XMLSchema" xmlns:p="http://schemas.microsoft.com/office/2006/metadata/properties" xmlns:ns2="3daa6dc8-6ced-4dd6-b897-541ea2ac002e" xmlns:ns3="4aada115-1f06-4c08-ae6b-226095df60a9" targetNamespace="http://schemas.microsoft.com/office/2006/metadata/properties" ma:root="true" ma:fieldsID="defe3e786536054040370b82c4dd2a7a" ns2:_="" ns3:_="">
    <xsd:import namespace="3daa6dc8-6ced-4dd6-b897-541ea2ac002e"/>
    <xsd:import namespace="4aada115-1f06-4c08-ae6b-226095df60a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aa6dc8-6ced-4dd6-b897-541ea2ac0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По автору публикации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По дате публикации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da115-1f06-4c08-ae6b-226095df60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F754EE-3C73-4590-824E-AD6BA8EF8B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53F48D-F66B-4CCF-9AFA-E2C469F876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aa6dc8-6ced-4dd6-b897-541ea2ac002e"/>
    <ds:schemaRef ds:uri="4aada115-1f06-4c08-ae6b-226095df60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789E0D-851F-466C-A59E-E59C344FCDD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317</TotalTime>
  <Words>166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Поток</vt:lpstr>
      <vt:lpstr>  «Моделирование и расчет работы солнечной панели, создание Web ресурса» </vt:lpstr>
      <vt:lpstr>Цель курсовой работы – создать web-ресурс, посвященный правильному питанию.</vt:lpstr>
      <vt:lpstr>Презентация PowerPoint</vt:lpstr>
      <vt:lpstr>Презентация PowerPoint</vt:lpstr>
      <vt:lpstr>Презентация PowerPoint</vt:lpstr>
      <vt:lpstr>Презентация PowerPoint</vt:lpstr>
      <vt:lpstr>   Верхнее меню сайта</vt:lpstr>
      <vt:lpstr>   Калькулятор внизу страницы</vt:lpstr>
      <vt:lpstr>Презентация PowerPoint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На тему: «Создание приложения “Школа”»</dc:title>
  <dc:creator>Пользователь Windows</dc:creator>
  <cp:lastModifiedBy>Валентин</cp:lastModifiedBy>
  <cp:revision>30</cp:revision>
  <dcterms:created xsi:type="dcterms:W3CDTF">2018-01-10T17:00:07Z</dcterms:created>
  <dcterms:modified xsi:type="dcterms:W3CDTF">2018-09-25T05:54:35Z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0x010100D291B3FAD89F344896B1B545E4443487</vt:lpwstr>
  </property>
</Properties>
</file>