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4"/>
  </p:sldMasterIdLst>
  <p:sldIdLst>
    <p:sldId id="256" r:id="rId5"/>
    <p:sldId id="257" r:id="rId6"/>
    <p:sldId id="263" r:id="rId7"/>
    <p:sldId id="269" r:id="rId8"/>
    <p:sldId id="270" r:id="rId9"/>
    <p:sldId id="258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стоев Руслан Тагирович" userId="S::kostoevrt@studklg.ru::c2ae0f88-44c6-4857-9d28-3ce32910d9fc" providerId="AD" clId="Web-{47EAA433-DA68-472F-92CE-D115E3C46578}"/>
    <pc:docChg chg="modSld">
      <pc:chgData name="Костоев Руслан Тагирович" userId="S::kostoevrt@studklg.ru::c2ae0f88-44c6-4857-9d28-3ce32910d9fc" providerId="AD" clId="Web-{47EAA433-DA68-472F-92CE-D115E3C46578}" dt="2018-09-25T05:54:24.564" v="1" actId="1076"/>
      <pc:docMkLst>
        <pc:docMk/>
      </pc:docMkLst>
      <pc:sldChg chg="modSp">
        <pc:chgData name="Костоев Руслан Тагирович" userId="S::kostoevrt@studklg.ru::c2ae0f88-44c6-4857-9d28-3ce32910d9fc" providerId="AD" clId="Web-{47EAA433-DA68-472F-92CE-D115E3C46578}" dt="2018-09-25T05:54:24.564" v="1" actId="1076"/>
        <pc:sldMkLst>
          <pc:docMk/>
          <pc:sldMk cId="1313176932" sldId="264"/>
        </pc:sldMkLst>
        <pc:spChg chg="mod">
          <ac:chgData name="Костоев Руслан Тагирович" userId="S::kostoevrt@studklg.ru::c2ae0f88-44c6-4857-9d28-3ce32910d9fc" providerId="AD" clId="Web-{47EAA433-DA68-472F-92CE-D115E3C46578}" dt="2018-09-25T05:54:24.564" v="1" actId="1076"/>
          <ac:spMkLst>
            <pc:docMk/>
            <pc:sldMk cId="1313176932" sldId="26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9143" y="2144111"/>
            <a:ext cx="9834931" cy="21456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Создание бота для социальной сети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ВКонтакте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на основе использования технологии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OAuth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2.0,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Implicit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Flow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»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5435" y="4183118"/>
            <a:ext cx="9070963" cy="2449630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ru-RU" sz="1800" dirty="0"/>
              <a:t>Выполнил: студент </a:t>
            </a:r>
            <a:r>
              <a:rPr lang="ru-RU" sz="1800" dirty="0" smtClean="0"/>
              <a:t>4 </a:t>
            </a:r>
            <a:r>
              <a:rPr lang="ru-RU" sz="1800" dirty="0"/>
              <a:t>курса </a:t>
            </a:r>
          </a:p>
          <a:p>
            <a:r>
              <a:rPr lang="ru-RU" sz="1800" dirty="0"/>
              <a:t>                                                                                                                           группы </a:t>
            </a:r>
            <a:r>
              <a:rPr lang="ru-RU" sz="1800" dirty="0" smtClean="0"/>
              <a:t>Б-ИСиТ-41</a:t>
            </a:r>
            <a:endParaRPr lang="ru-RU" sz="1800" dirty="0"/>
          </a:p>
          <a:p>
            <a:r>
              <a:rPr lang="ru-RU" sz="1800" dirty="0"/>
              <a:t>					                                                               </a:t>
            </a:r>
            <a:r>
              <a:rPr lang="ru-RU" sz="1800" dirty="0" err="1"/>
              <a:t>Критенко</a:t>
            </a:r>
            <a:r>
              <a:rPr lang="ru-RU" sz="1800" dirty="0"/>
              <a:t> Валентин Г</a:t>
            </a:r>
            <a:r>
              <a:rPr lang="ru-RU" sz="1800" dirty="0" smtClean="0"/>
              <a:t>ригорьевич</a:t>
            </a:r>
            <a:endParaRPr lang="ru-RU" sz="1800" dirty="0"/>
          </a:p>
          <a:p>
            <a:r>
              <a:rPr lang="ru-RU" sz="1800" dirty="0"/>
              <a:t>						                                                               Научный руководитель:</a:t>
            </a:r>
          </a:p>
          <a:p>
            <a:r>
              <a:rPr lang="ru-RU" sz="1800" dirty="0"/>
              <a:t>						                                                               Белаш Виктория Юрьевна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7549" y="710228"/>
            <a:ext cx="83581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</a:t>
            </a:r>
          </a:p>
          <a:p>
            <a:pPr algn="ctr"/>
            <a:r>
              <a:rPr lang="ru-RU" sz="1600" dirty="0"/>
              <a:t>УЧРЕЖДЕНИЕ ВЫСШЕГО ОБРАЗОВАНИЯ</a:t>
            </a:r>
          </a:p>
          <a:p>
            <a:pPr algn="ctr"/>
            <a:r>
              <a:rPr lang="ru-RU" sz="1600" dirty="0"/>
              <a:t>«КАЛУЖСКИЙ ГОСУДАРСТВЕННЫЙ УНИВЕРСИТЕТ им. К.Э. ЦИОЛКОВСКОГО»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 smtClean="0"/>
              <a:t>Физико-технологический </a:t>
            </a:r>
            <a:r>
              <a:rPr lang="ru-RU" sz="1600" dirty="0"/>
              <a:t>институт</a:t>
            </a:r>
          </a:p>
          <a:p>
            <a:pPr algn="ctr"/>
            <a:r>
              <a:rPr lang="ru-RU" sz="1600" dirty="0"/>
              <a:t>Кафедра информатики и информационных технологий</a:t>
            </a:r>
          </a:p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117" y="790631"/>
            <a:ext cx="9857856" cy="140053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Цель курсовой работы – создание приложения, которое позволит взаимодействовать пользователю с социальной сетью </a:t>
            </a:r>
            <a:r>
              <a:rPr lang="ru-RU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490" y="2191161"/>
            <a:ext cx="10635008" cy="3757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u="sng" dirty="0"/>
              <a:t>Задачи:</a:t>
            </a:r>
          </a:p>
          <a:p>
            <a:pPr lvl="0"/>
            <a:r>
              <a:rPr lang="ru-RU" dirty="0"/>
              <a:t>Анализ литературы, посвященной предметной  области.</a:t>
            </a:r>
          </a:p>
          <a:p>
            <a:pPr lvl="0"/>
            <a:r>
              <a:rPr lang="ru-RU" dirty="0"/>
              <a:t>Выбор программных средств разработки.</a:t>
            </a:r>
          </a:p>
          <a:p>
            <a:pPr lvl="0"/>
            <a:r>
              <a:rPr lang="ru-RU" dirty="0"/>
              <a:t>Изучение методов взаимодействия с социальными сетями.</a:t>
            </a:r>
          </a:p>
          <a:p>
            <a:pPr lvl="0"/>
            <a:r>
              <a:rPr lang="ru-RU" dirty="0" smtClean="0"/>
              <a:t>Создание </a:t>
            </a:r>
            <a:r>
              <a:rPr lang="ru-RU" dirty="0"/>
              <a:t>программного </a:t>
            </a:r>
            <a:r>
              <a:rPr lang="ru-RU" dirty="0" smtClean="0"/>
              <a:t>обеспечения:</a:t>
            </a:r>
          </a:p>
          <a:p>
            <a:pPr lvl="1"/>
            <a:r>
              <a:rPr lang="ru-RU" dirty="0" smtClean="0"/>
              <a:t>1)Наброска интерфейса</a:t>
            </a:r>
          </a:p>
          <a:p>
            <a:pPr lvl="1"/>
            <a:r>
              <a:rPr lang="ru-RU" dirty="0" smtClean="0"/>
              <a:t>2)Написание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9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29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Алгоритм работы приложения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9" y="2214954"/>
            <a:ext cx="5447643" cy="42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6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Авторизация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27" y="1874947"/>
            <a:ext cx="4800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120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Основное меню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03" y="2234926"/>
            <a:ext cx="4819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14400"/>
            <a:ext cx="12191999" cy="4798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Информация о пользователе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73" y="2180239"/>
            <a:ext cx="3857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683172"/>
            <a:ext cx="12192000" cy="5114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Статус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6" y="2722343"/>
            <a:ext cx="5124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638778" y="2171782"/>
            <a:ext cx="868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Освоено </a:t>
            </a:r>
            <a:r>
              <a:rPr lang="en-US" sz="2400" dirty="0" err="1" smtClean="0"/>
              <a:t>DevelStudio</a:t>
            </a:r>
            <a:r>
              <a:rPr lang="ru-RU" sz="2400" dirty="0" smtClean="0"/>
              <a:t>.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С полного 0 осваивался </a:t>
            </a:r>
            <a:r>
              <a:rPr lang="en-US" sz="2400" dirty="0" smtClean="0"/>
              <a:t>PHP.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Решена проблема с </a:t>
            </a:r>
            <a:r>
              <a:rPr lang="ru-RU" sz="2400" dirty="0" smtClean="0"/>
              <a:t>авторизация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.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Изучены виды авторизаций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, методы обращения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Отдельно были получены знания по дизайну. </a:t>
            </a:r>
            <a:endParaRPr lang="en-US" sz="2400" dirty="0" smtClean="0"/>
          </a:p>
          <a:p>
            <a:r>
              <a:rPr lang="ru-RU" sz="2400" dirty="0" smtClean="0"/>
              <a:t>Прочитано </a:t>
            </a:r>
            <a:r>
              <a:rPr lang="ru-RU" sz="2400" dirty="0"/>
              <a:t>много ресурсов по работе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 и как строятся приложения.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669"/>
            <a:ext cx="20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Вывод</a:t>
            </a:r>
          </a:p>
        </p:txBody>
      </p:sp>
    </p:spTree>
    <p:extLst>
      <p:ext uri="{BB962C8B-B14F-4D97-AF65-F5344CB8AC3E}">
        <p14:creationId xmlns:p14="http://schemas.microsoft.com/office/powerpoint/2010/main" val="13131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93196"/>
            <a:ext cx="12192000" cy="1400530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9607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291B3FAD89F344896B1B545E4443487" ma:contentTypeVersion="9" ma:contentTypeDescription="Создание документа." ma:contentTypeScope="" ma:versionID="61e303829f5b0ff0ca444bbc37d6319a">
  <xsd:schema xmlns:xsd="http://www.w3.org/2001/XMLSchema" xmlns:xs="http://www.w3.org/2001/XMLSchema" xmlns:p="http://schemas.microsoft.com/office/2006/metadata/properties" xmlns:ns2="3daa6dc8-6ced-4dd6-b897-541ea2ac002e" xmlns:ns3="4aada115-1f06-4c08-ae6b-226095df60a9" targetNamespace="http://schemas.microsoft.com/office/2006/metadata/properties" ma:root="true" ma:fieldsID="defe3e786536054040370b82c4dd2a7a" ns2:_="" ns3:_="">
    <xsd:import namespace="3daa6dc8-6ced-4dd6-b897-541ea2ac002e"/>
    <xsd:import namespace="4aada115-1f06-4c08-ae6b-226095df60a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6dc8-6ced-4dd6-b897-541ea2ac0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По автору публикации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По дате публикации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da115-1f06-4c08-ae6b-226095df60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754EE-3C73-4590-824E-AD6BA8EF8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3F48D-F66B-4CCF-9AFA-E2C469F87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6dc8-6ced-4dd6-b897-541ea2ac002e"/>
    <ds:schemaRef ds:uri="4aada115-1f06-4c08-ae6b-226095df6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789E0D-851F-466C-A59E-E59C344FCDDE}">
  <ds:schemaRefs>
    <ds:schemaRef ds:uri="3daa6dc8-6ced-4dd6-b897-541ea2ac002e"/>
    <ds:schemaRef ds:uri="http://schemas.microsoft.com/office/2006/documentManagement/types"/>
    <ds:schemaRef ds:uri="http://purl.org/dc/elements/1.1/"/>
    <ds:schemaRef ds:uri="4aada115-1f06-4c08-ae6b-226095df60a9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</TotalTime>
  <Words>98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Поток</vt:lpstr>
      <vt:lpstr>  «Создание бота для социальной сети ВКонтакте на основе использования технологии OAuth2.0, Implicit Flow » </vt:lpstr>
      <vt:lpstr>Цель курсовой работы – создание приложения, которое позволит взаимодействовать пользователю с социальной сетью ВКонтакте.</vt:lpstr>
      <vt:lpstr>Презентация PowerPoint</vt:lpstr>
      <vt:lpstr>Презентация PowerPoint</vt:lpstr>
      <vt:lpstr>Презентация PowerPoint</vt:lpstr>
      <vt:lpstr>   Информация о пользователе</vt:lpstr>
      <vt:lpstr>Статус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«Создание приложения “Школа”»</dc:title>
  <dc:creator>Пользователь Windows</dc:creator>
  <cp:lastModifiedBy>Валентин</cp:lastModifiedBy>
  <cp:revision>38</cp:revision>
  <dcterms:created xsi:type="dcterms:W3CDTF">2018-01-10T17:00:07Z</dcterms:created>
  <dcterms:modified xsi:type="dcterms:W3CDTF">2019-01-16T12:01:09Z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0x010100D291B3FAD89F344896B1B545E4443487</vt:lpwstr>
  </property>
</Properties>
</file>