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16" autoAdjust="0"/>
  </p:normalViewPr>
  <p:slideViewPr>
    <p:cSldViewPr snapToGrid="0">
      <p:cViewPr>
        <p:scale>
          <a:sx n="60" d="100"/>
          <a:sy n="60" d="100"/>
        </p:scale>
        <p:origin x="11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B5064C0-EA21-4FB9-94F9-C19115ED5EDE}" type="datetimeFigureOut">
              <a:rPr lang="he-IL" smtClean="0"/>
              <a:t>י"ד/תשרי/תשע"ז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BEB8B9C-13E8-4F52-9C27-49A5F8D80A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11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8B9C-13E8-4F52-9C27-49A5F8D80AE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12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8B9C-13E8-4F52-9C27-49A5F8D80AE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88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8B9C-13E8-4F52-9C27-49A5F8D80AE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62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8B9C-13E8-4F52-9C27-49A5F8D80AE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7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3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21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4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7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38" y="2010137"/>
            <a:ext cx="238125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319" y="812152"/>
            <a:ext cx="26636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בית הספר למדעי המחשב 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480" y="4562725"/>
            <a:ext cx="5247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קורס תכנות אלגוריתמי בשפת </a:t>
            </a:r>
            <a:r>
              <a:rPr lang="en-US" dirty="0"/>
              <a:t>Java</a:t>
            </a:r>
            <a:r>
              <a:rPr lang="he-IL" dirty="0"/>
              <a:t>, סמסטר ג' תשע"ו </a:t>
            </a:r>
          </a:p>
          <a:p>
            <a:pPr algn="r" rtl="1"/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802173" y="5059118"/>
            <a:ext cx="593716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שם המרצים: רועי יהושוע וניסים ברמי</a:t>
            </a:r>
          </a:p>
          <a:p>
            <a:pPr algn="r" rtl="1"/>
            <a:r>
              <a:rPr lang="he-IL" dirty="0"/>
              <a:t>מפתחים: ולנטינה מוניוז ומוריס אמון</a:t>
            </a:r>
          </a:p>
          <a:p>
            <a:pPr algn="r" rtl="1"/>
            <a:r>
              <a:rPr lang="he-IL" dirty="0"/>
              <a:t>תאריך: 14/10/2016</a:t>
            </a:r>
          </a:p>
          <a:p>
            <a:pPr algn="r" rtl="1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802173" y="238446"/>
            <a:ext cx="42274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פרוייקט סיום - </a:t>
            </a:r>
            <a:r>
              <a:rPr lang="en-US" sz="3200" dirty="0"/>
              <a:t>Java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55410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38" y="291546"/>
            <a:ext cx="8596668" cy="1320800"/>
          </a:xfrm>
        </p:spPr>
        <p:txBody>
          <a:bodyPr/>
          <a:lstStyle/>
          <a:p>
            <a:pPr algn="r"/>
            <a:r>
              <a:rPr lang="he-IL" dirty="0"/>
              <a:t>אלגוריתם הפתרון, </a:t>
            </a:r>
            <a:r>
              <a:rPr lang="en-US" dirty="0"/>
              <a:t>BFS</a:t>
            </a:r>
            <a:r>
              <a:rPr lang="he-IL" dirty="0"/>
              <a:t> -  פאסודו קוד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139687"/>
            <a:ext cx="10575233" cy="571831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latin typeface="Calibri" panose="020F0502020204030204" pitchFamily="34" charset="0"/>
              </a:rPr>
              <a:t>Best First Search: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OPEN = [initial state]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a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priority queue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of states to be evaluated</a:t>
            </a:r>
            <a:endParaRPr lang="en-US" dirty="0">
              <a:latin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CLOSED = []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a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set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of states already evaluated</a:t>
            </a:r>
            <a:endParaRPr lang="en-US" dirty="0">
              <a:latin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while OPEN is not empty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do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1.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dequeue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(OPEN)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Remove the best node from OPEN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2. add(</a:t>
            </a:r>
            <a:r>
              <a:rPr lang="en-US" dirty="0" err="1">
                <a:latin typeface="Calibri" panose="020F0502020204030204" pitchFamily="34" charset="0"/>
              </a:rPr>
              <a:t>n,CLOSED</a:t>
            </a:r>
            <a:r>
              <a:rPr lang="en-US" dirty="0">
                <a:latin typeface="Calibri" panose="020F0502020204030204" pitchFamily="34" charset="0"/>
              </a:rPr>
              <a:t>)	     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// so we won’t check n again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3. If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is the goal state, 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       </a:t>
            </a:r>
            <a:r>
              <a:rPr lang="en-US" dirty="0" err="1">
                <a:latin typeface="Calibri" panose="020F0502020204030204" pitchFamily="34" charset="0"/>
              </a:rPr>
              <a:t>backtrace</a:t>
            </a:r>
            <a:r>
              <a:rPr lang="en-US" dirty="0">
                <a:latin typeface="Calibri" panose="020F0502020204030204" pitchFamily="34" charset="0"/>
              </a:rPr>
              <a:t> path to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(through recorded parents) and return path.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4. Create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's successors.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5. For each successor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do: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	a. If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is not in CLOSED and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is not in OPEN: 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.  update that we came to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 from </a:t>
            </a:r>
            <a:r>
              <a:rPr lang="en-US" b="1" dirty="0">
                <a:latin typeface="Calibri" panose="020F0502020204030204" pitchFamily="34" charset="0"/>
              </a:rPr>
              <a:t>n</a:t>
            </a:r>
            <a:endParaRPr lang="en-US" dirty="0">
              <a:latin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		ii. add(</a:t>
            </a:r>
            <a:r>
              <a:rPr lang="en-US" b="1" dirty="0" err="1">
                <a:latin typeface="Calibri" panose="020F0502020204030204" pitchFamily="34" charset="0"/>
              </a:rPr>
              <a:t>s</a:t>
            </a:r>
            <a:r>
              <a:rPr lang="en-US" dirty="0" err="1">
                <a:latin typeface="Calibri" panose="020F0502020204030204" pitchFamily="34" charset="0"/>
              </a:rPr>
              <a:t>,OPEN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	b. Otherwise, if this new path is better than previous one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          		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.  If it is not in OPEN add it to OPEN. 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		ii. Otherwise, adjust its priority in OPEN</a:t>
            </a:r>
          </a:p>
          <a:p>
            <a:pPr marL="0" indent="0" algn="l" rtl="0">
              <a:buNone/>
            </a:pPr>
            <a:r>
              <a:rPr lang="en-US" dirty="0">
                <a:latin typeface="Calibri" panose="020F0502020204030204" pitchFamily="34" charset="0"/>
              </a:rPr>
              <a:t>done</a:t>
            </a:r>
            <a:endParaRPr lang="he-IL" dirty="0">
              <a:latin typeface="Calibri" panose="020F0502020204030204" pitchFamily="34" charset="0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906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7116417" y="1244465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CLOSED</a:t>
            </a:r>
            <a:endParaRPr lang="he-IL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61947" y="1273384"/>
            <a:ext cx="7393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OPEN</a:t>
            </a:r>
            <a:endParaRPr lang="he-IL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14476" y="1619769"/>
            <a:ext cx="11417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{0,null}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6517" y="1973644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 {10,A}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26517" y="2287503"/>
            <a:ext cx="10262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 {20,A}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6" name="Straight Connector 95"/>
          <p:cNvCxnSpPr>
            <a:endCxn id="95" idx="3"/>
          </p:cNvCxnSpPr>
          <p:nvPr/>
        </p:nvCxnSpPr>
        <p:spPr>
          <a:xfrm flipV="1">
            <a:off x="5037096" y="2472169"/>
            <a:ext cx="1215664" cy="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16079" y="2289591"/>
            <a:ext cx="10198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 {15,B}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14476" y="2643539"/>
            <a:ext cx="10230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 {20,B}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26517" y="2955310"/>
            <a:ext cx="10134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 {25,C}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26517" y="3324642"/>
            <a:ext cx="11705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 {120,D}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26517" y="3319784"/>
            <a:ext cx="10310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 {35,E}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76860" y="4004234"/>
            <a:ext cx="2622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 E  C  B  A</a:t>
            </a: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015943" y="1273384"/>
            <a:ext cx="3005988" cy="4637086"/>
            <a:chOff x="1015944" y="1273384"/>
            <a:chExt cx="2002783" cy="3290871"/>
          </a:xfrm>
        </p:grpSpPr>
        <p:sp>
          <p:nvSpPr>
            <p:cNvPr id="115" name="Oval 114"/>
            <p:cNvSpPr/>
            <p:nvPr/>
          </p:nvSpPr>
          <p:spPr>
            <a:xfrm>
              <a:off x="1650039" y="1273384"/>
              <a:ext cx="573024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1040439" y="2181688"/>
              <a:ext cx="573024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08407" y="2181688"/>
              <a:ext cx="573024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0439" y="3146860"/>
              <a:ext cx="573024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308407" y="3086467"/>
              <a:ext cx="573024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529546" y="3966847"/>
              <a:ext cx="881297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Goal</a:t>
              </a:r>
              <a:endParaRPr lang="he-IL" sz="1600" dirty="0"/>
            </a:p>
          </p:txBody>
        </p:sp>
        <p:cxnSp>
          <p:nvCxnSpPr>
            <p:cNvPr id="121" name="Straight Arrow Connector 120"/>
            <p:cNvCxnSpPr>
              <a:stCxn id="115" idx="3"/>
              <a:endCxn id="116" idx="7"/>
            </p:cNvCxnSpPr>
            <p:nvPr/>
          </p:nvCxnSpPr>
          <p:spPr>
            <a:xfrm flipH="1">
              <a:off x="1529546" y="1783304"/>
              <a:ext cx="204410" cy="48587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5" idx="5"/>
              <a:endCxn id="117" idx="1"/>
            </p:cNvCxnSpPr>
            <p:nvPr/>
          </p:nvCxnSpPr>
          <p:spPr>
            <a:xfrm>
              <a:off x="2139146" y="1783304"/>
              <a:ext cx="253178" cy="48587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6" idx="6"/>
              <a:endCxn id="117" idx="2"/>
            </p:cNvCxnSpPr>
            <p:nvPr/>
          </p:nvCxnSpPr>
          <p:spPr>
            <a:xfrm>
              <a:off x="1613463" y="2480392"/>
              <a:ext cx="69494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7" idx="4"/>
              <a:endCxn id="119" idx="0"/>
            </p:cNvCxnSpPr>
            <p:nvPr/>
          </p:nvCxnSpPr>
          <p:spPr>
            <a:xfrm>
              <a:off x="2594919" y="2779096"/>
              <a:ext cx="0" cy="30737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6" idx="4"/>
              <a:endCxn id="118" idx="0"/>
            </p:cNvCxnSpPr>
            <p:nvPr/>
          </p:nvCxnSpPr>
          <p:spPr>
            <a:xfrm>
              <a:off x="1326951" y="2779096"/>
              <a:ext cx="0" cy="36776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8" idx="4"/>
              <a:endCxn id="120" idx="1"/>
            </p:cNvCxnSpPr>
            <p:nvPr/>
          </p:nvCxnSpPr>
          <p:spPr>
            <a:xfrm>
              <a:off x="1326951" y="3744268"/>
              <a:ext cx="331658" cy="3100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9" idx="4"/>
              <a:endCxn id="120" idx="7"/>
            </p:cNvCxnSpPr>
            <p:nvPr/>
          </p:nvCxnSpPr>
          <p:spPr>
            <a:xfrm flipH="1">
              <a:off x="2281780" y="3683875"/>
              <a:ext cx="313139" cy="37046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296303" y="180791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98532" y="2168079"/>
              <a:ext cx="27603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15944" y="2775973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313679" y="1802155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66734" y="3900446"/>
              <a:ext cx="4587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51319" y="2766733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91547" y="3815117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0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15026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5573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0.1569 -0.0004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15651 -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15742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15612 0.0002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4" grpId="0"/>
      <p:bldP spid="94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520"/>
            <a:ext cx="8596668" cy="1320800"/>
          </a:xfrm>
        </p:spPr>
        <p:txBody>
          <a:bodyPr/>
          <a:lstStyle/>
          <a:p>
            <a:pPr algn="r"/>
            <a:r>
              <a:rPr lang="he-IL" dirty="0"/>
              <a:t>פונקציונאליות המשחק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9001" y="978970"/>
            <a:ext cx="10042628" cy="5346767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משחק חדש</a:t>
            </a:r>
          </a:p>
          <a:p>
            <a:pPr lvl="1"/>
            <a:r>
              <a:rPr lang="he-IL" dirty="0"/>
              <a:t>שימוש ב- </a:t>
            </a:r>
            <a:r>
              <a:rPr lang="en-US" dirty="0"/>
              <a:t>Factory Pattern</a:t>
            </a:r>
            <a:endParaRPr lang="he-IL" dirty="0"/>
          </a:p>
          <a:p>
            <a:pPr lvl="1"/>
            <a:r>
              <a:rPr lang="he-IL" dirty="0"/>
              <a:t>שימוש ב- </a:t>
            </a:r>
            <a:r>
              <a:rPr lang="en-US" dirty="0"/>
              <a:t>Adapter Pattern</a:t>
            </a:r>
            <a:endParaRPr lang="he-IL" dirty="0"/>
          </a:p>
          <a:p>
            <a:r>
              <a:rPr lang="he-IL" dirty="0"/>
              <a:t>אפשרות לתצוגת </a:t>
            </a:r>
            <a:r>
              <a:rPr lang="en-US" dirty="0"/>
              <a:t>2D/3D</a:t>
            </a:r>
            <a:endParaRPr lang="he-IL" dirty="0"/>
          </a:p>
          <a:p>
            <a:r>
              <a:rPr lang="he-IL" dirty="0"/>
              <a:t>התחלה של משחק קיים</a:t>
            </a:r>
          </a:p>
          <a:p>
            <a:r>
              <a:rPr lang="he-IL" dirty="0"/>
              <a:t>שמירת המשחק</a:t>
            </a:r>
          </a:p>
          <a:p>
            <a:r>
              <a:rPr lang="he-IL" dirty="0"/>
              <a:t>טעינת משחק</a:t>
            </a:r>
            <a:endParaRPr lang="en-US" dirty="0"/>
          </a:p>
          <a:p>
            <a:r>
              <a:rPr lang="en-US" dirty="0"/>
              <a:t>Zoom in/out</a:t>
            </a:r>
            <a:r>
              <a:rPr lang="he-IL" dirty="0"/>
              <a:t> למבוך</a:t>
            </a:r>
          </a:p>
          <a:p>
            <a:r>
              <a:rPr lang="he-IL" dirty="0"/>
              <a:t>רמז</a:t>
            </a:r>
          </a:p>
          <a:p>
            <a:r>
              <a:rPr lang="he-IL" dirty="0"/>
              <a:t>פיתרון</a:t>
            </a:r>
          </a:p>
          <a:p>
            <a:r>
              <a:rPr lang="he-IL" dirty="0"/>
              <a:t>הצגה אוטומטית של טופס עבור מילוי כל השדות (</a:t>
            </a:r>
            <a:r>
              <a:rPr lang="en-US" dirty="0"/>
              <a:t>Data member</a:t>
            </a:r>
            <a:r>
              <a:rPr lang="he-IL" dirty="0"/>
              <a:t>) של מחלקה</a:t>
            </a:r>
          </a:p>
          <a:p>
            <a:r>
              <a:rPr lang="he-IL" dirty="0"/>
              <a:t>יציאה מסודרת של המשחק</a:t>
            </a:r>
          </a:p>
          <a:p>
            <a:r>
              <a:rPr lang="he-IL" dirty="0"/>
              <a:t>מסד נתונים </a:t>
            </a:r>
            <a:r>
              <a:rPr lang="en-US" dirty="0"/>
              <a:t>SQL</a:t>
            </a:r>
            <a:endParaRPr lang="he-IL" dirty="0"/>
          </a:p>
          <a:p>
            <a:pPr lvl="1"/>
            <a:r>
              <a:rPr lang="he-IL" dirty="0"/>
              <a:t>שימוש ב- </a:t>
            </a:r>
            <a:r>
              <a:rPr lang="en-US" dirty="0" err="1"/>
              <a:t>Decorat</a:t>
            </a:r>
            <a:r>
              <a:rPr lang="he-IL" dirty="0"/>
              <a:t>כ</a:t>
            </a:r>
            <a:r>
              <a:rPr lang="en-US" dirty="0"/>
              <a:t>or Pattern</a:t>
            </a:r>
            <a:endParaRPr lang="he-IL" dirty="0"/>
          </a:p>
          <a:p>
            <a:pPr lvl="1"/>
            <a:r>
              <a:rPr lang="he-IL" dirty="0"/>
              <a:t>שימוש ב- </a:t>
            </a:r>
            <a:r>
              <a:rPr lang="en-US" dirty="0"/>
              <a:t>Serialization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889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שכבות שונות וכיצד הן מתקשרות זו עם זו</a:t>
            </a:r>
            <a:br>
              <a:rPr lang="he-IL" dirty="0"/>
            </a:br>
            <a:r>
              <a:rPr lang="en-US" dirty="0"/>
              <a:t>MVP and Observer pattern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Model</a:t>
            </a:r>
          </a:p>
          <a:p>
            <a:pPr lvl="1" algn="l" rtl="0"/>
            <a:r>
              <a:rPr lang="en-US" dirty="0"/>
              <a:t>Observable</a:t>
            </a:r>
          </a:p>
          <a:p>
            <a:pPr algn="l" rtl="0"/>
            <a:r>
              <a:rPr lang="en-US" dirty="0"/>
              <a:t>View - SWT</a:t>
            </a:r>
          </a:p>
          <a:p>
            <a:pPr lvl="1" algn="l" rtl="0"/>
            <a:r>
              <a:rPr lang="en-US" dirty="0"/>
              <a:t>Observable</a:t>
            </a:r>
          </a:p>
          <a:p>
            <a:pPr algn="l" rtl="0"/>
            <a:r>
              <a:rPr lang="en-US" dirty="0"/>
              <a:t>Presenter</a:t>
            </a:r>
          </a:p>
          <a:p>
            <a:pPr lvl="1" algn="l" rtl="0"/>
            <a:r>
              <a:rPr lang="en-US" dirty="0"/>
              <a:t>Observer</a:t>
            </a:r>
          </a:p>
          <a:p>
            <a:pPr lvl="1" algn="l" rtl="0"/>
            <a:r>
              <a:rPr lang="en-US" dirty="0"/>
              <a:t>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90754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1519</TotalTime>
  <Words>187</Words>
  <Application>Microsoft Office PowerPoint</Application>
  <PresentationFormat>Widescreen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Gisha</vt:lpstr>
      <vt:lpstr>Trebuchet MS</vt:lpstr>
      <vt:lpstr>Wingdings</vt:lpstr>
      <vt:lpstr>Wingdings 3</vt:lpstr>
      <vt:lpstr>Facet</vt:lpstr>
      <vt:lpstr>PowerPoint Presentation</vt:lpstr>
      <vt:lpstr>אלגוריתם הפתרון, BFS -  פאסודו קוד </vt:lpstr>
      <vt:lpstr>PowerPoint Presentation</vt:lpstr>
      <vt:lpstr>פונקציונאליות המשחק</vt:lpstr>
      <vt:lpstr>שכבות שונות וכיצד הן מתקשרות זו עם זו MVP and Observer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מוריס אמון</dc:creator>
  <cp:lastModifiedBy>מוריס אמון</cp:lastModifiedBy>
  <cp:revision>56</cp:revision>
  <dcterms:created xsi:type="dcterms:W3CDTF">2016-09-30T14:46:26Z</dcterms:created>
  <dcterms:modified xsi:type="dcterms:W3CDTF">2016-10-17T10:45:24Z</dcterms:modified>
</cp:coreProperties>
</file>