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5" r:id="rId10"/>
    <p:sldId id="266" r:id="rId11"/>
    <p:sldId id="277" r:id="rId12"/>
  </p:sldIdLst>
  <p:sldSz type="custom" cy="5143500" cx="9144000"/>
  <p:notesSz cx="6858000" cy="9144000"/>
  <p:defaultTex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1" snapToGrid="0" snapToObjects="0">
      <p:cViewPr varScale="1">
        <p:scale>
          <a:sx n="120" d="100"/>
          <a:sy n="120" d="100"/>
        </p:scale>
        <p:origin x="-135" y="-45"/>
      </p:cViewPr>
      <p:guideLst>
        <p:guide orient="horz" pos="162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05" name=""/>
        <p:cNvGrpSpPr/>
        <p:nvPr/>
      </p:nvGrpSpPr>
      <p:grpSpPr>
        <a:xfrm rot="0">
          <a:off x="0" y="0"/>
          <a:ext cx="0" cy="0"/>
          <a:chOff x="0" y="0"/>
          <a:chExt cx="0" cy="0"/>
        </a:xfrm>
      </p:grpSpPr>
      <p:sp>
        <p:nvSpPr>
          <p:cNvPr id="1049072"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p>
        </p:txBody>
      </p:sp>
      <p:sp>
        <p:nvSpPr>
          <p:cNvPr id="1049073" name="日期占位符 2"/>
          <p:cNvSpPr/>
          <p:nvPr>
            <p:ph type="dt" sz="quarter"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pPr algn="r" lvl="0"/>
            </a:fld>
            <a:endParaRPr altLang="en-US" sz="1200" lang="zh-CN"/>
          </a:p>
        </p:txBody>
      </p:sp>
      <p:sp>
        <p:nvSpPr>
          <p:cNvPr id="1049074" name="页脚占位符 3"/>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p>
        </p:txBody>
      </p:sp>
      <p:sp>
        <p:nvSpPr>
          <p:cNvPr id="1049075" name="灯片编号占位符 4"/>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pPr algn="r"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04" name=""/>
        <p:cNvGrpSpPr/>
        <p:nvPr/>
      </p:nvGrpSpPr>
      <p:grpSpPr>
        <a:xfrm rot="0">
          <a:off x="0" y="0"/>
          <a:ext cx="0" cy="0"/>
          <a:chOff x="0" y="0"/>
          <a:chExt cx="0" cy="0"/>
        </a:xfrm>
      </p:grpSpPr>
      <p:sp>
        <p:nvSpPr>
          <p:cNvPr id="1049066"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p>
        </p:txBody>
      </p:sp>
      <p:sp>
        <p:nvSpPr>
          <p:cNvPr id="1049067" name="日期占位符 2"/>
          <p:cNvSpPr/>
          <p:nvPr>
            <p:ph type="dt" sz="full"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pPr algn="r" lvl="0"/>
            </a:fld>
            <a:endParaRPr altLang="en-US" sz="1200" lang="zh-CN"/>
          </a:p>
        </p:txBody>
      </p:sp>
      <p:sp>
        <p:nvSpPr>
          <p:cNvPr id="1049068" name="幻灯片图像占位符 3"/>
          <p:cNvSpPr/>
          <p:nvPr>
            <p:ph type="sldImg" sz="full" idx="4294967295"/>
          </p:nvPr>
        </p:nvSpPr>
        <p:spPr>
          <a:xfrm rot="0">
            <a:off x="685800" y="1143000"/>
            <a:ext cx="5486400" cy="3086100"/>
          </a:xfrm>
          <a:prstGeom prst="rect"/>
          <a:noFill/>
          <a:ln w="12700" cap="flat" cmpd="sng">
            <a:solidFill>
              <a:srgbClr val="000000">
                <a:alpha val="100000"/>
              </a:srgbClr>
            </a:solidFill>
            <a:prstDash val="solid"/>
            <a:round/>
          </a:ln>
        </p:spPr>
        <p:txBody>
          <a:bodyPr anchor="t" bIns="45720" lIns="91440" rIns="91440" tIns="45720" vert="horz"/>
          <a:p/>
        </p:txBody>
      </p:sp>
      <p:sp>
        <p:nvSpPr>
          <p:cNvPr id="1049069" name="备注占位符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70" name="页脚占位符 5"/>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p>
        </p:txBody>
      </p:sp>
      <p:sp>
        <p:nvSpPr>
          <p:cNvPr id="1049071" name="灯片编号占位符 6"/>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pPr algn="r" lvl="0"/>
            </a:fld>
            <a:endParaRPr altLang="en-US" sz="1200" lang="zh-CN"/>
          </a:p>
        </p:txBody>
      </p:sp>
    </p:spTree>
  </p:cSld>
  <p:clrMap accent1="dk1" accent2="dk1" accent3="dk1" accent4="dk1" accent5="dk1" accent6="dk1" bg1="dk1" bg2="dk1" tx1="dk1" tx2="dk1" hlink="dk1" folHlink="dk1"/>
  <p:notesStyle>
    <a:lvl1pPr algn="l" eaLnBrk="1" fontAlgn="base" hangingPunct="1" indent="0" latinLnBrk="1" marL="0" rtl="0">
      <a:lnSpc>
        <a:spcPct val="100000"/>
      </a:lnSpc>
      <a:spcBef>
        <a:spcPct val="0"/>
      </a:spcBef>
      <a:spcAft>
        <a:spcPct val="0"/>
      </a:spcAft>
      <a:buFontTx/>
      <a:buNone/>
      <a:defRPr sz="12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2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2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2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200">
        <a:solidFill>
          <a:schemeClr val="dk1"/>
        </a:solidFill>
        <a:latin typeface="Calibri" pitchFamily="34" charset="0"/>
        <a:ea typeface="宋体" pitchFamily="2"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4" name=""/>
        <p:cNvGrpSpPr/>
        <p:nvPr/>
      </p:nvGrpSpPr>
      <p:grpSpPr>
        <a:xfrm>
          <a:off x="0" y="0"/>
          <a:ext cx="0" cy="0"/>
          <a:chOff x="0" y="0"/>
          <a:chExt cx="0" cy="0"/>
        </a:xfrm>
      </p:grpSpPr>
      <p:sp>
        <p:nvSpPr>
          <p:cNvPr id="1049011" name="Title 1"/>
          <p:cNvSpPr>
            <a:spLocks noGrp="1"/>
          </p:cNvSpPr>
          <p:nvPr>
            <p:ph type="ctrTitle"/>
          </p:nvPr>
        </p:nvSpPr>
        <p:spPr>
          <a:xfrm>
            <a:off x="1143000" y="841772"/>
            <a:ext cx="6858000" cy="1790699"/>
          </a:xfrm>
        </p:spPr>
        <p:txBody>
          <a:bodyPr anchor="b"/>
          <a:lstStyle>
            <a:lvl1pPr>
              <a:defRPr sz="6000"/>
            </a:lvl1pPr>
          </a:lstStyle>
          <a:p>
            <a:r>
              <a:rPr altLang="zh-CN" lang="en-US" smtClean="0"/>
              <a:t>Click to edit Master title style</a:t>
            </a:r>
            <a:endParaRPr altLang="en-US" lang="zh-CN"/>
          </a:p>
        </p:txBody>
      </p:sp>
      <p:sp>
        <p:nvSpPr>
          <p:cNvPr id="1049012" name="Subtitle 2"/>
          <p:cNvSpPr>
            <a:spLocks noGrp="1"/>
          </p:cNvSpPr>
          <p:nvPr>
            <p:ph type="subTitle" idx="1"/>
          </p:nvPr>
        </p:nvSpPr>
        <p:spPr>
          <a:xfrm>
            <a:off x="1143000" y="2701528"/>
            <a:ext cx="6858000" cy="1241821"/>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9013"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14"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15"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99" name=""/>
        <p:cNvGrpSpPr/>
        <p:nvPr/>
      </p:nvGrpSpPr>
      <p:grpSpPr>
        <a:xfrm>
          <a:off x="0" y="0"/>
          <a:ext cx="0" cy="0"/>
          <a:chOff x="0" y="0"/>
          <a:chExt cx="0" cy="0"/>
        </a:xfrm>
      </p:grpSpPr>
      <p:sp>
        <p:nvSpPr>
          <p:cNvPr id="1049036" name="Title 1"/>
          <p:cNvSpPr>
            <a:spLocks noGrp="1"/>
          </p:cNvSpPr>
          <p:nvPr>
            <p:ph type="title"/>
          </p:nvPr>
        </p:nvSpPr>
        <p:spPr/>
        <p:txBody>
          <a:bodyPr/>
          <a:p>
            <a:r>
              <a:rPr altLang="zh-CN" lang="en-US" smtClean="0"/>
              <a:t>Click to edit Master title style</a:t>
            </a:r>
            <a:endParaRPr altLang="en-US" lang="zh-CN"/>
          </a:p>
        </p:txBody>
      </p:sp>
      <p:sp>
        <p:nvSpPr>
          <p:cNvPr id="104903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38"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39"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40"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96" name=""/>
        <p:cNvGrpSpPr/>
        <p:nvPr/>
      </p:nvGrpSpPr>
      <p:grpSpPr>
        <a:xfrm>
          <a:off x="0" y="0"/>
          <a:ext cx="0" cy="0"/>
          <a:chOff x="0" y="0"/>
          <a:chExt cx="0" cy="0"/>
        </a:xfrm>
      </p:grpSpPr>
      <p:sp>
        <p:nvSpPr>
          <p:cNvPr id="1049020" name="Vertical Title 1"/>
          <p:cNvSpPr>
            <a:spLocks noGrp="1"/>
          </p:cNvSpPr>
          <p:nvPr>
            <p:ph type="title" orient="vert"/>
          </p:nvPr>
        </p:nvSpPr>
        <p:spPr>
          <a:xfrm>
            <a:off x="6543675" y="273843"/>
            <a:ext cx="1971675" cy="4358878"/>
          </a:xfrm>
        </p:spPr>
        <p:txBody>
          <a:bodyPr vert="eaVert"/>
          <a:p>
            <a:r>
              <a:rPr altLang="zh-CN" lang="en-US" smtClean="0"/>
              <a:t>Click to edit Master title style</a:t>
            </a:r>
            <a:endParaRPr altLang="en-US" lang="zh-CN"/>
          </a:p>
        </p:txBody>
      </p:sp>
      <p:sp>
        <p:nvSpPr>
          <p:cNvPr id="1049021" name="Vertical Text Placeholder 2"/>
          <p:cNvSpPr>
            <a:spLocks noGrp="1"/>
          </p:cNvSpPr>
          <p:nvPr>
            <p:ph type="body" orient="vert" idx="1"/>
          </p:nvPr>
        </p:nvSpPr>
        <p:spPr>
          <a:xfrm>
            <a:off x="628650" y="273843"/>
            <a:ext cx="5800725" cy="435887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22"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23"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24"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7" name=""/>
        <p:cNvGrpSpPr/>
        <p:nvPr/>
      </p:nvGrpSpPr>
      <p:grpSpPr>
        <a:xfrm>
          <a:off x="0" y="0"/>
          <a:ext cx="0" cy="0"/>
          <a:chOff x="0" y="0"/>
          <a:chExt cx="0" cy="0"/>
        </a:xfrm>
      </p:grpSpPr>
      <p:sp>
        <p:nvSpPr>
          <p:cNvPr id="1049025" name="Title 1"/>
          <p:cNvSpPr>
            <a:spLocks noGrp="1"/>
          </p:cNvSpPr>
          <p:nvPr>
            <p:ph type="title"/>
          </p:nvPr>
        </p:nvSpPr>
        <p:spPr/>
        <p:txBody>
          <a:bodyPr/>
          <a:p>
            <a:r>
              <a:rPr altLang="zh-CN" lang="en-US" smtClean="0"/>
              <a:t>Click to edit Master title style</a:t>
            </a:r>
            <a:endParaRPr altLang="en-US" lang="zh-CN"/>
          </a:p>
        </p:txBody>
      </p:sp>
      <p:sp>
        <p:nvSpPr>
          <p:cNvPr id="1049026"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27"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28"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29"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00" name=""/>
        <p:cNvGrpSpPr/>
        <p:nvPr/>
      </p:nvGrpSpPr>
      <p:grpSpPr>
        <a:xfrm>
          <a:off x="0" y="0"/>
          <a:ext cx="0" cy="0"/>
          <a:chOff x="0" y="0"/>
          <a:chExt cx="0" cy="0"/>
        </a:xfrm>
      </p:grpSpPr>
      <p:sp>
        <p:nvSpPr>
          <p:cNvPr id="1049041" name="Title 1"/>
          <p:cNvSpPr>
            <a:spLocks noGrp="1"/>
          </p:cNvSpPr>
          <p:nvPr>
            <p:ph type="title"/>
          </p:nvPr>
        </p:nvSpPr>
        <p:spPr>
          <a:xfrm>
            <a:off x="623887" y="1282303"/>
            <a:ext cx="7886700" cy="2139552"/>
          </a:xfrm>
        </p:spPr>
        <p:txBody>
          <a:bodyPr anchor="b"/>
          <a:lstStyle>
            <a:lvl1pPr>
              <a:defRPr sz="6000"/>
            </a:lvl1pPr>
          </a:lstStyle>
          <a:p>
            <a:r>
              <a:rPr altLang="zh-CN" lang="en-US" smtClean="0"/>
              <a:t>Click to edit Master title style</a:t>
            </a:r>
            <a:endParaRPr altLang="en-US" lang="zh-CN"/>
          </a:p>
        </p:txBody>
      </p:sp>
      <p:sp>
        <p:nvSpPr>
          <p:cNvPr id="1049042" name="Text Placeholder 2"/>
          <p:cNvSpPr>
            <a:spLocks noGrp="1"/>
          </p:cNvSpPr>
          <p:nvPr>
            <p:ph type="body" idx="1"/>
          </p:nvPr>
        </p:nvSpPr>
        <p:spPr>
          <a:xfrm>
            <a:off x="623887" y="3442097"/>
            <a:ext cx="7886700" cy="1125140"/>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043"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44"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45"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01" name=""/>
        <p:cNvGrpSpPr/>
        <p:nvPr/>
      </p:nvGrpSpPr>
      <p:grpSpPr>
        <a:xfrm>
          <a:off x="0" y="0"/>
          <a:ext cx="0" cy="0"/>
          <a:chOff x="0" y="0"/>
          <a:chExt cx="0" cy="0"/>
        </a:xfrm>
      </p:grpSpPr>
      <p:sp>
        <p:nvSpPr>
          <p:cNvPr id="1049046" name="Title 1"/>
          <p:cNvSpPr>
            <a:spLocks noGrp="1"/>
          </p:cNvSpPr>
          <p:nvPr>
            <p:ph type="title"/>
          </p:nvPr>
        </p:nvSpPr>
        <p:spPr/>
        <p:txBody>
          <a:bodyPr/>
          <a:p>
            <a:r>
              <a:rPr altLang="zh-CN" lang="en-US" smtClean="0"/>
              <a:t>Click to edit Master title style</a:t>
            </a:r>
            <a:endParaRPr altLang="en-US" lang="zh-CN"/>
          </a:p>
        </p:txBody>
      </p:sp>
      <p:sp>
        <p:nvSpPr>
          <p:cNvPr id="1049047" name="Content Placeholder 2"/>
          <p:cNvSpPr>
            <a:spLocks noGrp="1"/>
          </p:cNvSpPr>
          <p:nvPr>
            <p:ph sz="half" idx="1"/>
          </p:nvPr>
        </p:nvSpPr>
        <p:spPr>
          <a:xfrm>
            <a:off x="6286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48" name="Content Placeholder 3"/>
          <p:cNvSpPr>
            <a:spLocks noGrp="1"/>
          </p:cNvSpPr>
          <p:nvPr>
            <p:ph sz="half" idx="2"/>
          </p:nvPr>
        </p:nvSpPr>
        <p:spPr>
          <a:xfrm>
            <a:off x="4629150" y="1369218"/>
            <a:ext cx="3886200" cy="3263503"/>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49"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50"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51"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02" name=""/>
        <p:cNvGrpSpPr/>
        <p:nvPr/>
      </p:nvGrpSpPr>
      <p:grpSpPr>
        <a:xfrm>
          <a:off x="0" y="0"/>
          <a:ext cx="0" cy="0"/>
          <a:chOff x="0" y="0"/>
          <a:chExt cx="0" cy="0"/>
        </a:xfrm>
      </p:grpSpPr>
      <p:sp>
        <p:nvSpPr>
          <p:cNvPr id="1049052" name="Title 1"/>
          <p:cNvSpPr>
            <a:spLocks noGrp="1"/>
          </p:cNvSpPr>
          <p:nvPr>
            <p:ph type="title"/>
          </p:nvPr>
        </p:nvSpPr>
        <p:spPr>
          <a:xfrm>
            <a:off x="629841" y="273843"/>
            <a:ext cx="7886700" cy="994172"/>
          </a:xfrm>
        </p:spPr>
        <p:txBody>
          <a:bodyPr/>
          <a:p>
            <a:r>
              <a:rPr altLang="zh-CN" lang="en-US" smtClean="0"/>
              <a:t>Click to edit Master title style</a:t>
            </a:r>
            <a:endParaRPr altLang="en-US" lang="zh-CN"/>
          </a:p>
        </p:txBody>
      </p:sp>
      <p:sp>
        <p:nvSpPr>
          <p:cNvPr id="1049053" name="Text Placeholder 2"/>
          <p:cNvSpPr>
            <a:spLocks noGrp="1"/>
          </p:cNvSpPr>
          <p:nvPr>
            <p:ph type="body" idx="1"/>
          </p:nvPr>
        </p:nvSpPr>
        <p:spPr>
          <a:xfrm>
            <a:off x="629841" y="1260872"/>
            <a:ext cx="3868340"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54" name="Content Placeholder 3"/>
          <p:cNvSpPr>
            <a:spLocks noGrp="1"/>
          </p:cNvSpPr>
          <p:nvPr>
            <p:ph sz="half" idx="2"/>
          </p:nvPr>
        </p:nvSpPr>
        <p:spPr>
          <a:xfrm>
            <a:off x="629841" y="1878806"/>
            <a:ext cx="3868340"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55" name="Text Placeholder 4"/>
          <p:cNvSpPr>
            <a:spLocks noGrp="1"/>
          </p:cNvSpPr>
          <p:nvPr>
            <p:ph type="body" sz="quarter" idx="3"/>
          </p:nvPr>
        </p:nvSpPr>
        <p:spPr>
          <a:xfrm>
            <a:off x="4629150" y="1260872"/>
            <a:ext cx="3887391" cy="617934"/>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056" name="Content Placeholder 5"/>
          <p:cNvSpPr>
            <a:spLocks noGrp="1"/>
          </p:cNvSpPr>
          <p:nvPr>
            <p:ph sz="quarter" idx="4"/>
          </p:nvPr>
        </p:nvSpPr>
        <p:spPr>
          <a:xfrm>
            <a:off x="4629150" y="1878806"/>
            <a:ext cx="3887391" cy="2763440"/>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57"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58"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59"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95" name=""/>
        <p:cNvGrpSpPr/>
        <p:nvPr/>
      </p:nvGrpSpPr>
      <p:grpSpPr>
        <a:xfrm>
          <a:off x="0" y="0"/>
          <a:ext cx="0" cy="0"/>
          <a:chOff x="0" y="0"/>
          <a:chExt cx="0" cy="0"/>
        </a:xfrm>
      </p:grpSpPr>
      <p:sp>
        <p:nvSpPr>
          <p:cNvPr id="1049016" name="Title 1"/>
          <p:cNvSpPr>
            <a:spLocks noGrp="1"/>
          </p:cNvSpPr>
          <p:nvPr>
            <p:ph type="title"/>
          </p:nvPr>
        </p:nvSpPr>
        <p:spPr/>
        <p:txBody>
          <a:bodyPr/>
          <a:p>
            <a:r>
              <a:rPr altLang="zh-CN" lang="en-US" smtClean="0"/>
              <a:t>Click to edit Master title style</a:t>
            </a:r>
            <a:endParaRPr altLang="en-US" lang="zh-CN"/>
          </a:p>
        </p:txBody>
      </p:sp>
      <p:sp>
        <p:nvSpPr>
          <p:cNvPr id="1049017"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18"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19"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 name=""/>
        <p:cNvGrpSpPr/>
        <p:nvPr/>
      </p:nvGrpSpPr>
      <p:grpSpPr>
        <a:xfrm>
          <a:off x="0" y="0"/>
          <a:ext cx="0" cy="0"/>
          <a:chOff x="0" y="0"/>
          <a:chExt cx="0" cy="0"/>
        </a:xfrm>
      </p:grpSpPr>
      <p:sp>
        <p:nvSpPr>
          <p:cNvPr id="1048580"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8581"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8582"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03" name=""/>
        <p:cNvGrpSpPr/>
        <p:nvPr/>
      </p:nvGrpSpPr>
      <p:grpSpPr>
        <a:xfrm>
          <a:off x="0" y="0"/>
          <a:ext cx="0" cy="0"/>
          <a:chOff x="0" y="0"/>
          <a:chExt cx="0" cy="0"/>
        </a:xfrm>
      </p:grpSpPr>
      <p:sp>
        <p:nvSpPr>
          <p:cNvPr id="104906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06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62" name="Content Placeholder 2"/>
          <p:cNvSpPr>
            <a:spLocks noGrp="1"/>
          </p:cNvSpPr>
          <p:nvPr>
            <p:ph idx="1"/>
          </p:nvPr>
        </p:nvSpPr>
        <p:spPr>
          <a:xfrm>
            <a:off x="3887391" y="740568"/>
            <a:ext cx="4629150" cy="365521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63"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64"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65"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8" name=""/>
        <p:cNvGrpSpPr/>
        <p:nvPr/>
      </p:nvGrpSpPr>
      <p:grpSpPr>
        <a:xfrm>
          <a:off x="0" y="0"/>
          <a:ext cx="0" cy="0"/>
          <a:chOff x="0" y="0"/>
          <a:chExt cx="0" cy="0"/>
        </a:xfrm>
      </p:grpSpPr>
      <p:sp>
        <p:nvSpPr>
          <p:cNvPr id="1049030" name="Title 1"/>
          <p:cNvSpPr>
            <a:spLocks noGrp="1"/>
          </p:cNvSpPr>
          <p:nvPr>
            <p:ph type="title"/>
          </p:nvPr>
        </p:nvSpPr>
        <p:spPr>
          <a:xfrm>
            <a:off x="629841" y="342900"/>
            <a:ext cx="2949177" cy="1200150"/>
          </a:xfrm>
        </p:spPr>
        <p:txBody>
          <a:bodyPr anchor="b"/>
          <a:lstStyle>
            <a:lvl1pPr>
              <a:defRPr sz="3200"/>
            </a:lvl1pPr>
          </a:lstStyle>
          <a:p>
            <a:r>
              <a:rPr altLang="zh-CN" lang="en-US" smtClean="0"/>
              <a:t>Click to edit Master title style</a:t>
            </a:r>
            <a:endParaRPr altLang="en-US" lang="zh-CN"/>
          </a:p>
        </p:txBody>
      </p:sp>
      <p:sp>
        <p:nvSpPr>
          <p:cNvPr id="1049031" name="Text Placeholder 3"/>
          <p:cNvSpPr>
            <a:spLocks noGrp="1"/>
          </p:cNvSpPr>
          <p:nvPr>
            <p:ph type="body" sz="half" idx="2"/>
          </p:nvPr>
        </p:nvSpPr>
        <p:spPr>
          <a:xfrm>
            <a:off x="629841" y="1543050"/>
            <a:ext cx="2949177" cy="2858691"/>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032" name="Picture Placeholder 2"/>
          <p:cNvSpPr>
            <a:spLocks noGrp="1"/>
          </p:cNvSpPr>
          <p:nvPr>
            <p:ph type="pic" idx="1"/>
          </p:nvPr>
        </p:nvSpPr>
        <p:spPr>
          <a:xfrm>
            <a:off x="3887391" y="740568"/>
            <a:ext cx="4629150" cy="3655218"/>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033"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9034"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
        <p:nvSpPr>
          <p:cNvPr id="1049035"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3" name=""/>
        <p:cNvGrpSpPr/>
        <p:nvPr/>
      </p:nvGrpSpPr>
      <p:grpSpPr>
        <a:xfrm rot="0">
          <a:off x="0" y="0"/>
          <a:ext cx="0" cy="0"/>
          <a:chOff x="0" y="0"/>
          <a:chExt cx="0" cy="0"/>
        </a:xfrm>
      </p:grpSpPr>
      <p:sp>
        <p:nvSpPr>
          <p:cNvPr id="1048576" name="矩形 98"/>
          <p:cNvSpPr/>
          <p:nvPr/>
        </p:nvSpPr>
        <p:spPr>
          <a:xfrm rot="0">
            <a:off x="0" y="1587"/>
            <a:ext cx="9144000" cy="5140325"/>
          </a:xfrm>
          <a:prstGeom prst="rect"/>
          <a:solidFill>
            <a:srgbClr val="F0F0F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lang="zh-CN">
              <a:solidFill>
                <a:srgbClr val="FFFFFF"/>
              </a:solidFill>
              <a:ea typeface="微软雅黑" pitchFamily="34" charset="-122"/>
            </a:endParaRPr>
          </a:p>
        </p:txBody>
      </p:sp>
      <p:grpSp>
        <p:nvGrpSpPr>
          <p:cNvPr id="14" name=""/>
          <p:cNvGrpSpPr/>
          <p:nvPr/>
        </p:nvGrpSpPr>
        <p:grpSpPr>
          <a:xfrm rot="0">
            <a:off x="0" y="0"/>
            <a:ext cx="9144000" cy="5143500"/>
            <a:chOff x="0" y="0"/>
            <a:chExt cx="9144000" cy="5143501"/>
          </a:xfrm>
        </p:grpSpPr>
        <p:cxnSp>
          <p:nvCxnSpPr>
            <p:cNvPr id="3145728" name="直接连接符 7"/>
            <p:cNvCxnSpPr>
              <a:cxnSpLocks/>
            </p:cNvCxnSpPr>
            <p:nvPr/>
          </p:nvCxnSpPr>
          <p:spPr>
            <a:xfrm rot="0" flipV="1">
              <a:off x="1521823" y="0"/>
              <a:ext cx="164918" cy="1047206"/>
            </a:xfrm>
            <a:prstGeom prst="line"/>
            <a:noFill/>
            <a:ln w="9525" cap="flat" cmpd="sng">
              <a:solidFill>
                <a:srgbClr val="CDCDCD">
                  <a:alpha val="100000"/>
                </a:srgbClr>
              </a:solidFill>
              <a:prstDash val="dash"/>
              <a:round/>
            </a:ln>
          </p:spPr>
        </p:cxnSp>
        <p:cxnSp>
          <p:nvCxnSpPr>
            <p:cNvPr id="3145729" name="直接连接符 8"/>
            <p:cNvCxnSpPr>
              <a:cxnSpLocks/>
            </p:cNvCxnSpPr>
            <p:nvPr/>
          </p:nvCxnSpPr>
          <p:spPr>
            <a:xfrm rot="0" flipH="1">
              <a:off x="0" y="1053737"/>
              <a:ext cx="1521823" cy="731519"/>
            </a:xfrm>
            <a:prstGeom prst="line"/>
            <a:noFill/>
            <a:ln w="9525" cap="flat" cmpd="sng">
              <a:solidFill>
                <a:srgbClr val="CDCDCD">
                  <a:alpha val="100000"/>
                </a:srgbClr>
              </a:solidFill>
              <a:prstDash val="dash"/>
              <a:round/>
            </a:ln>
          </p:spPr>
        </p:cxnSp>
        <p:cxnSp>
          <p:nvCxnSpPr>
            <p:cNvPr id="3145730" name="直接连接符 9"/>
            <p:cNvCxnSpPr>
              <a:cxnSpLocks/>
            </p:cNvCxnSpPr>
            <p:nvPr/>
          </p:nvCxnSpPr>
          <p:spPr>
            <a:xfrm rot="0" flipV="1">
              <a:off x="1524000" y="16600"/>
              <a:ext cx="1049385" cy="1035507"/>
            </a:xfrm>
            <a:prstGeom prst="line"/>
            <a:noFill/>
            <a:ln w="9525" cap="flat" cmpd="sng">
              <a:solidFill>
                <a:srgbClr val="CDCDCD">
                  <a:alpha val="100000"/>
                </a:srgbClr>
              </a:solidFill>
              <a:prstDash val="dash"/>
              <a:round/>
            </a:ln>
          </p:spPr>
        </p:cxnSp>
        <p:cxnSp>
          <p:nvCxnSpPr>
            <p:cNvPr id="3145731" name="直接连接符 10"/>
            <p:cNvCxnSpPr>
              <a:cxnSpLocks/>
            </p:cNvCxnSpPr>
            <p:nvPr/>
          </p:nvCxnSpPr>
          <p:spPr>
            <a:xfrm rot="0" flipH="1">
              <a:off x="1526721" y="896983"/>
              <a:ext cx="1590949" cy="161109"/>
            </a:xfrm>
            <a:prstGeom prst="line"/>
            <a:noFill/>
            <a:ln w="9525" cap="flat" cmpd="sng">
              <a:solidFill>
                <a:srgbClr val="CDCDCD">
                  <a:alpha val="100000"/>
                </a:srgbClr>
              </a:solidFill>
              <a:prstDash val="dash"/>
              <a:round/>
            </a:ln>
          </p:spPr>
        </p:cxnSp>
        <p:cxnSp>
          <p:nvCxnSpPr>
            <p:cNvPr id="3145732" name="直接连接符 11"/>
            <p:cNvCxnSpPr>
              <a:cxnSpLocks/>
            </p:cNvCxnSpPr>
            <p:nvPr/>
          </p:nvCxnSpPr>
          <p:spPr>
            <a:xfrm rot="0">
              <a:off x="1524000" y="1053737"/>
              <a:ext cx="224243" cy="1175656"/>
            </a:xfrm>
            <a:prstGeom prst="line"/>
            <a:noFill/>
            <a:ln w="9525" cap="flat" cmpd="sng">
              <a:solidFill>
                <a:srgbClr val="CDCDCD">
                  <a:alpha val="100000"/>
                </a:srgbClr>
              </a:solidFill>
              <a:prstDash val="dash"/>
              <a:round/>
            </a:ln>
          </p:spPr>
        </p:cxnSp>
        <p:cxnSp>
          <p:nvCxnSpPr>
            <p:cNvPr id="3145733" name="直接连接符 12"/>
            <p:cNvCxnSpPr>
              <a:cxnSpLocks/>
            </p:cNvCxnSpPr>
            <p:nvPr/>
          </p:nvCxnSpPr>
          <p:spPr>
            <a:xfrm rot="0" flipV="1">
              <a:off x="1748244" y="896985"/>
              <a:ext cx="1369425" cy="1323698"/>
            </a:xfrm>
            <a:prstGeom prst="line"/>
            <a:noFill/>
            <a:ln w="9525" cap="flat" cmpd="sng">
              <a:solidFill>
                <a:srgbClr val="CDCDCD">
                  <a:alpha val="100000"/>
                </a:srgbClr>
              </a:solidFill>
              <a:prstDash val="dash"/>
              <a:round/>
            </a:ln>
          </p:spPr>
        </p:cxnSp>
        <p:cxnSp>
          <p:nvCxnSpPr>
            <p:cNvPr id="3145734" name="直接连接符 13"/>
            <p:cNvCxnSpPr>
              <a:cxnSpLocks/>
            </p:cNvCxnSpPr>
            <p:nvPr/>
          </p:nvCxnSpPr>
          <p:spPr>
            <a:xfrm rot="0" flipH="1" flipV="1">
              <a:off x="1" y="1785257"/>
              <a:ext cx="1748242" cy="438149"/>
            </a:xfrm>
            <a:prstGeom prst="line"/>
            <a:noFill/>
            <a:ln w="9525" cap="flat" cmpd="sng">
              <a:solidFill>
                <a:srgbClr val="CDCDCD">
                  <a:alpha val="100000"/>
                </a:srgbClr>
              </a:solidFill>
              <a:prstDash val="dash"/>
              <a:round/>
            </a:ln>
          </p:spPr>
        </p:cxnSp>
        <p:cxnSp>
          <p:nvCxnSpPr>
            <p:cNvPr id="3145735" name="直接连接符 14"/>
            <p:cNvCxnSpPr>
              <a:cxnSpLocks/>
            </p:cNvCxnSpPr>
            <p:nvPr/>
          </p:nvCxnSpPr>
          <p:spPr>
            <a:xfrm rot="0">
              <a:off x="1748245" y="2220685"/>
              <a:ext cx="1238795" cy="130629"/>
            </a:xfrm>
            <a:prstGeom prst="line"/>
            <a:noFill/>
            <a:ln w="9525" cap="flat" cmpd="sng">
              <a:solidFill>
                <a:srgbClr val="CDCDCD">
                  <a:alpha val="100000"/>
                </a:srgbClr>
              </a:solidFill>
              <a:prstDash val="dash"/>
              <a:round/>
            </a:ln>
          </p:spPr>
        </p:cxnSp>
        <p:cxnSp>
          <p:nvCxnSpPr>
            <p:cNvPr id="3145736" name="直接连接符 15"/>
            <p:cNvCxnSpPr>
              <a:cxnSpLocks/>
            </p:cNvCxnSpPr>
            <p:nvPr/>
          </p:nvCxnSpPr>
          <p:spPr>
            <a:xfrm rot="0" flipH="1">
              <a:off x="2743199" y="2342606"/>
              <a:ext cx="243841" cy="905691"/>
            </a:xfrm>
            <a:prstGeom prst="line"/>
            <a:noFill/>
            <a:ln w="9525" cap="flat" cmpd="sng">
              <a:solidFill>
                <a:srgbClr val="CDCDCD">
                  <a:alpha val="100000"/>
                </a:srgbClr>
              </a:solidFill>
              <a:prstDash val="dash"/>
              <a:round/>
            </a:ln>
          </p:spPr>
        </p:cxnSp>
        <p:cxnSp>
          <p:nvCxnSpPr>
            <p:cNvPr id="3145737" name="直接连接符 16"/>
            <p:cNvCxnSpPr>
              <a:cxnSpLocks/>
            </p:cNvCxnSpPr>
            <p:nvPr/>
          </p:nvCxnSpPr>
          <p:spPr>
            <a:xfrm rot="0" flipH="1" flipV="1">
              <a:off x="1743891" y="2220684"/>
              <a:ext cx="999310" cy="1036324"/>
            </a:xfrm>
            <a:prstGeom prst="line"/>
            <a:noFill/>
            <a:ln w="9525" cap="flat" cmpd="sng">
              <a:solidFill>
                <a:srgbClr val="CDCDCD">
                  <a:alpha val="100000"/>
                </a:srgbClr>
              </a:solidFill>
              <a:prstDash val="dash"/>
              <a:round/>
            </a:ln>
          </p:spPr>
        </p:cxnSp>
        <p:cxnSp>
          <p:nvCxnSpPr>
            <p:cNvPr id="3145738" name="直接连接符 17"/>
            <p:cNvCxnSpPr>
              <a:cxnSpLocks/>
            </p:cNvCxnSpPr>
            <p:nvPr/>
          </p:nvCxnSpPr>
          <p:spPr>
            <a:xfrm rot="0" flipH="1">
              <a:off x="1741714" y="3248297"/>
              <a:ext cx="1001486" cy="853440"/>
            </a:xfrm>
            <a:prstGeom prst="line"/>
            <a:noFill/>
            <a:ln w="9525" cap="flat" cmpd="sng">
              <a:solidFill>
                <a:srgbClr val="CDCDCD">
                  <a:alpha val="100000"/>
                </a:srgbClr>
              </a:solidFill>
              <a:prstDash val="dash"/>
              <a:round/>
            </a:ln>
          </p:spPr>
        </p:cxnSp>
        <p:cxnSp>
          <p:nvCxnSpPr>
            <p:cNvPr id="3145739" name="直接连接符 18"/>
            <p:cNvCxnSpPr>
              <a:cxnSpLocks/>
            </p:cNvCxnSpPr>
            <p:nvPr/>
          </p:nvCxnSpPr>
          <p:spPr>
            <a:xfrm rot="0" flipV="1">
              <a:off x="1741714" y="2223408"/>
              <a:ext cx="8706" cy="1878329"/>
            </a:xfrm>
            <a:prstGeom prst="line"/>
            <a:noFill/>
            <a:ln w="9525" cap="flat" cmpd="sng">
              <a:solidFill>
                <a:srgbClr val="CDCDCD">
                  <a:alpha val="100000"/>
                </a:srgbClr>
              </a:solidFill>
              <a:prstDash val="dash"/>
              <a:round/>
            </a:ln>
          </p:spPr>
        </p:cxnSp>
        <p:cxnSp>
          <p:nvCxnSpPr>
            <p:cNvPr id="3145740" name="直接连接符 19"/>
            <p:cNvCxnSpPr>
              <a:cxnSpLocks/>
            </p:cNvCxnSpPr>
            <p:nvPr/>
          </p:nvCxnSpPr>
          <p:spPr>
            <a:xfrm rot="0" flipH="1">
              <a:off x="681446" y="2225036"/>
              <a:ext cx="1068975" cy="750574"/>
            </a:xfrm>
            <a:prstGeom prst="line"/>
            <a:noFill/>
            <a:ln w="9525" cap="flat" cmpd="sng">
              <a:solidFill>
                <a:srgbClr val="CDCDCD">
                  <a:alpha val="100000"/>
                </a:srgbClr>
              </a:solidFill>
              <a:prstDash val="dash"/>
              <a:round/>
            </a:ln>
          </p:spPr>
        </p:cxnSp>
        <p:cxnSp>
          <p:nvCxnSpPr>
            <p:cNvPr id="3145741" name="直接连接符 20"/>
            <p:cNvCxnSpPr>
              <a:cxnSpLocks/>
            </p:cNvCxnSpPr>
            <p:nvPr/>
          </p:nvCxnSpPr>
          <p:spPr>
            <a:xfrm rot="0">
              <a:off x="681446" y="2976154"/>
              <a:ext cx="1060268" cy="1116875"/>
            </a:xfrm>
            <a:prstGeom prst="line"/>
            <a:noFill/>
            <a:ln w="9525" cap="flat" cmpd="sng">
              <a:solidFill>
                <a:srgbClr val="CDCDCD">
                  <a:alpha val="100000"/>
                </a:srgbClr>
              </a:solidFill>
              <a:prstDash val="dash"/>
              <a:round/>
            </a:ln>
          </p:spPr>
        </p:cxnSp>
        <p:cxnSp>
          <p:nvCxnSpPr>
            <p:cNvPr id="3145742" name="直接连接符 21"/>
            <p:cNvCxnSpPr>
              <a:cxnSpLocks/>
            </p:cNvCxnSpPr>
            <p:nvPr/>
          </p:nvCxnSpPr>
          <p:spPr>
            <a:xfrm rot="0" flipH="1" flipV="1">
              <a:off x="0" y="1785258"/>
              <a:ext cx="681445" cy="1188719"/>
            </a:xfrm>
            <a:prstGeom prst="line"/>
            <a:noFill/>
            <a:ln w="9525" cap="flat" cmpd="sng">
              <a:solidFill>
                <a:srgbClr val="CDCDCD">
                  <a:alpha val="100000"/>
                </a:srgbClr>
              </a:solidFill>
              <a:prstDash val="dash"/>
              <a:round/>
            </a:ln>
          </p:spPr>
        </p:cxnSp>
        <p:cxnSp>
          <p:nvCxnSpPr>
            <p:cNvPr id="3145743" name="直接连接符 22"/>
            <p:cNvCxnSpPr>
              <a:cxnSpLocks/>
            </p:cNvCxnSpPr>
            <p:nvPr/>
          </p:nvCxnSpPr>
          <p:spPr>
            <a:xfrm rot="0" flipH="1">
              <a:off x="0" y="2969623"/>
              <a:ext cx="681446" cy="1123406"/>
            </a:xfrm>
            <a:prstGeom prst="line"/>
            <a:noFill/>
            <a:ln w="9525" cap="flat" cmpd="sng">
              <a:solidFill>
                <a:srgbClr val="CDCDCD">
                  <a:alpha val="100000"/>
                </a:srgbClr>
              </a:solidFill>
              <a:prstDash val="dash"/>
              <a:round/>
            </a:ln>
          </p:spPr>
        </p:cxnSp>
        <p:cxnSp>
          <p:nvCxnSpPr>
            <p:cNvPr id="3145744" name="直接连接符 23"/>
            <p:cNvCxnSpPr>
              <a:cxnSpLocks/>
            </p:cNvCxnSpPr>
            <p:nvPr/>
          </p:nvCxnSpPr>
          <p:spPr>
            <a:xfrm rot="0" flipH="1">
              <a:off x="0" y="3966755"/>
              <a:ext cx="1009652" cy="134982"/>
            </a:xfrm>
            <a:prstGeom prst="line"/>
            <a:noFill/>
            <a:ln w="9525" cap="flat" cmpd="sng">
              <a:solidFill>
                <a:srgbClr val="CDCDCD">
                  <a:alpha val="100000"/>
                </a:srgbClr>
              </a:solidFill>
              <a:prstDash val="dash"/>
              <a:round/>
            </a:ln>
          </p:spPr>
        </p:cxnSp>
        <p:cxnSp>
          <p:nvCxnSpPr>
            <p:cNvPr id="3145745" name="直接连接符 24"/>
            <p:cNvCxnSpPr>
              <a:cxnSpLocks/>
            </p:cNvCxnSpPr>
            <p:nvPr/>
          </p:nvCxnSpPr>
          <p:spPr>
            <a:xfrm rot="0" flipH="1">
              <a:off x="905692" y="4101737"/>
              <a:ext cx="836022" cy="1041763"/>
            </a:xfrm>
            <a:prstGeom prst="line"/>
            <a:noFill/>
            <a:ln w="9525" cap="flat" cmpd="sng">
              <a:solidFill>
                <a:srgbClr val="CDCDCD">
                  <a:alpha val="100000"/>
                </a:srgbClr>
              </a:solidFill>
              <a:prstDash val="dash"/>
              <a:round/>
            </a:ln>
          </p:spPr>
        </p:cxnSp>
        <p:cxnSp>
          <p:nvCxnSpPr>
            <p:cNvPr id="3145746" name="直接连接符 25"/>
            <p:cNvCxnSpPr>
              <a:cxnSpLocks/>
            </p:cNvCxnSpPr>
            <p:nvPr/>
          </p:nvCxnSpPr>
          <p:spPr>
            <a:xfrm rot="0" flipH="1" flipV="1">
              <a:off x="0" y="4101737"/>
              <a:ext cx="905691" cy="1041763"/>
            </a:xfrm>
            <a:prstGeom prst="line"/>
            <a:noFill/>
            <a:ln w="9525" cap="flat" cmpd="sng">
              <a:solidFill>
                <a:srgbClr val="CDCDCD">
                  <a:alpha val="100000"/>
                </a:srgbClr>
              </a:solidFill>
              <a:prstDash val="dash"/>
              <a:round/>
            </a:ln>
          </p:spPr>
        </p:cxnSp>
        <p:cxnSp>
          <p:nvCxnSpPr>
            <p:cNvPr id="3145747" name="直接连接符 26"/>
            <p:cNvCxnSpPr>
              <a:cxnSpLocks/>
            </p:cNvCxnSpPr>
            <p:nvPr/>
          </p:nvCxnSpPr>
          <p:spPr>
            <a:xfrm rot="0">
              <a:off x="1741714" y="4093029"/>
              <a:ext cx="1175657" cy="391885"/>
            </a:xfrm>
            <a:prstGeom prst="line"/>
            <a:noFill/>
            <a:ln w="9525" cap="flat" cmpd="sng">
              <a:solidFill>
                <a:srgbClr val="CDCDCD">
                  <a:alpha val="100000"/>
                </a:srgbClr>
              </a:solidFill>
              <a:prstDash val="dash"/>
              <a:round/>
            </a:ln>
          </p:spPr>
        </p:cxnSp>
        <p:cxnSp>
          <p:nvCxnSpPr>
            <p:cNvPr id="3145748" name="直接连接符 27"/>
            <p:cNvCxnSpPr>
              <a:cxnSpLocks/>
            </p:cNvCxnSpPr>
            <p:nvPr/>
          </p:nvCxnSpPr>
          <p:spPr>
            <a:xfrm rot="0" flipH="1" flipV="1">
              <a:off x="2741025" y="3257006"/>
              <a:ext cx="176347" cy="1227909"/>
            </a:xfrm>
            <a:prstGeom prst="line"/>
            <a:noFill/>
            <a:ln w="9525" cap="flat" cmpd="sng">
              <a:solidFill>
                <a:srgbClr val="CDCDCD">
                  <a:alpha val="100000"/>
                </a:srgbClr>
              </a:solidFill>
              <a:prstDash val="dash"/>
              <a:round/>
            </a:ln>
          </p:spPr>
        </p:cxnSp>
        <p:cxnSp>
          <p:nvCxnSpPr>
            <p:cNvPr id="3145749" name="直接连接符 28"/>
            <p:cNvCxnSpPr>
              <a:cxnSpLocks/>
            </p:cNvCxnSpPr>
            <p:nvPr/>
          </p:nvCxnSpPr>
          <p:spPr>
            <a:xfrm rot="0" flipH="1">
              <a:off x="2211977" y="4484914"/>
              <a:ext cx="705394" cy="658586"/>
            </a:xfrm>
            <a:prstGeom prst="line"/>
            <a:noFill/>
            <a:ln w="9525" cap="flat" cmpd="sng">
              <a:solidFill>
                <a:srgbClr val="CDCDCD">
                  <a:alpha val="100000"/>
                </a:srgbClr>
              </a:solidFill>
              <a:prstDash val="dash"/>
              <a:round/>
            </a:ln>
          </p:spPr>
        </p:cxnSp>
        <p:cxnSp>
          <p:nvCxnSpPr>
            <p:cNvPr id="3145750" name="直接连接符 29"/>
            <p:cNvCxnSpPr>
              <a:cxnSpLocks/>
            </p:cNvCxnSpPr>
            <p:nvPr/>
          </p:nvCxnSpPr>
          <p:spPr>
            <a:xfrm rot="0" flipH="1" flipV="1">
              <a:off x="1741714" y="4101737"/>
              <a:ext cx="452846" cy="1041764"/>
            </a:xfrm>
            <a:prstGeom prst="line"/>
            <a:noFill/>
            <a:ln w="9525" cap="flat" cmpd="sng">
              <a:solidFill>
                <a:srgbClr val="CDCDCD">
                  <a:alpha val="100000"/>
                </a:srgbClr>
              </a:solidFill>
              <a:prstDash val="dash"/>
              <a:round/>
            </a:ln>
          </p:spPr>
        </p:cxnSp>
        <p:cxnSp>
          <p:nvCxnSpPr>
            <p:cNvPr id="3145751" name="直接连接符 30"/>
            <p:cNvCxnSpPr>
              <a:cxnSpLocks/>
            </p:cNvCxnSpPr>
            <p:nvPr/>
          </p:nvCxnSpPr>
          <p:spPr>
            <a:xfrm rot="0" flipV="1">
              <a:off x="2917371" y="4093029"/>
              <a:ext cx="1175658" cy="391885"/>
            </a:xfrm>
            <a:prstGeom prst="line"/>
            <a:noFill/>
            <a:ln w="9525" cap="flat" cmpd="sng">
              <a:solidFill>
                <a:srgbClr val="CDCDCD">
                  <a:alpha val="100000"/>
                </a:srgbClr>
              </a:solidFill>
              <a:prstDash val="dash"/>
              <a:round/>
            </a:ln>
          </p:spPr>
        </p:cxnSp>
        <p:cxnSp>
          <p:nvCxnSpPr>
            <p:cNvPr id="3145752" name="直接连接符 31"/>
            <p:cNvCxnSpPr>
              <a:cxnSpLocks/>
            </p:cNvCxnSpPr>
            <p:nvPr/>
          </p:nvCxnSpPr>
          <p:spPr>
            <a:xfrm rot="0">
              <a:off x="2917371" y="4484914"/>
              <a:ext cx="1654629" cy="658586"/>
            </a:xfrm>
            <a:prstGeom prst="line"/>
            <a:noFill/>
            <a:ln w="9525" cap="flat" cmpd="sng">
              <a:solidFill>
                <a:srgbClr val="CDCDCD">
                  <a:alpha val="100000"/>
                </a:srgbClr>
              </a:solidFill>
              <a:prstDash val="dash"/>
              <a:round/>
            </a:ln>
          </p:spPr>
        </p:cxnSp>
        <p:cxnSp>
          <p:nvCxnSpPr>
            <p:cNvPr id="3145753" name="直接连接符 32"/>
            <p:cNvCxnSpPr>
              <a:cxnSpLocks/>
            </p:cNvCxnSpPr>
            <p:nvPr/>
          </p:nvCxnSpPr>
          <p:spPr>
            <a:xfrm rot="0">
              <a:off x="4093029" y="4101737"/>
              <a:ext cx="478971" cy="1041763"/>
            </a:xfrm>
            <a:prstGeom prst="line"/>
            <a:noFill/>
            <a:ln w="9525" cap="flat" cmpd="sng">
              <a:solidFill>
                <a:srgbClr val="CDCDCD">
                  <a:alpha val="100000"/>
                </a:srgbClr>
              </a:solidFill>
              <a:prstDash val="dash"/>
              <a:round/>
            </a:ln>
          </p:spPr>
        </p:cxnSp>
        <p:cxnSp>
          <p:nvCxnSpPr>
            <p:cNvPr id="3145754" name="直接连接符 33"/>
            <p:cNvCxnSpPr>
              <a:cxnSpLocks/>
            </p:cNvCxnSpPr>
            <p:nvPr/>
          </p:nvCxnSpPr>
          <p:spPr>
            <a:xfrm rot="0" flipH="1" flipV="1">
              <a:off x="2743200" y="3257006"/>
              <a:ext cx="1349829" cy="844731"/>
            </a:xfrm>
            <a:prstGeom prst="line"/>
            <a:noFill/>
            <a:ln w="9525" cap="flat" cmpd="sng">
              <a:solidFill>
                <a:srgbClr val="CDCDCD">
                  <a:alpha val="100000"/>
                </a:srgbClr>
              </a:solidFill>
              <a:prstDash val="dash"/>
              <a:round/>
            </a:ln>
          </p:spPr>
        </p:cxnSp>
        <p:cxnSp>
          <p:nvCxnSpPr>
            <p:cNvPr id="3145755" name="直接连接符 34"/>
            <p:cNvCxnSpPr>
              <a:cxnSpLocks/>
            </p:cNvCxnSpPr>
            <p:nvPr/>
          </p:nvCxnSpPr>
          <p:spPr>
            <a:xfrm rot="0" flipV="1">
              <a:off x="4093029" y="2690949"/>
              <a:ext cx="296091" cy="1410789"/>
            </a:xfrm>
            <a:prstGeom prst="line"/>
            <a:noFill/>
            <a:ln w="9525" cap="flat" cmpd="sng">
              <a:solidFill>
                <a:srgbClr val="CDCDCD">
                  <a:alpha val="100000"/>
                </a:srgbClr>
              </a:solidFill>
              <a:prstDash val="dash"/>
              <a:round/>
            </a:ln>
          </p:spPr>
        </p:cxnSp>
        <p:cxnSp>
          <p:nvCxnSpPr>
            <p:cNvPr id="3145756" name="直接连接符 35"/>
            <p:cNvCxnSpPr>
              <a:cxnSpLocks/>
            </p:cNvCxnSpPr>
            <p:nvPr/>
          </p:nvCxnSpPr>
          <p:spPr>
            <a:xfrm rot="0" flipH="1">
              <a:off x="2743200" y="2690949"/>
              <a:ext cx="1645920" cy="557348"/>
            </a:xfrm>
            <a:prstGeom prst="line"/>
            <a:noFill/>
            <a:ln w="9525" cap="flat" cmpd="sng">
              <a:solidFill>
                <a:srgbClr val="CDCDCD">
                  <a:alpha val="100000"/>
                </a:srgbClr>
              </a:solidFill>
              <a:prstDash val="dash"/>
              <a:round/>
            </a:ln>
          </p:spPr>
        </p:cxnSp>
        <p:cxnSp>
          <p:nvCxnSpPr>
            <p:cNvPr id="3145757" name="直接连接符 36"/>
            <p:cNvCxnSpPr>
              <a:cxnSpLocks/>
            </p:cNvCxnSpPr>
            <p:nvPr/>
          </p:nvCxnSpPr>
          <p:spPr>
            <a:xfrm rot="0">
              <a:off x="2987040" y="2351314"/>
              <a:ext cx="1402080" cy="339635"/>
            </a:xfrm>
            <a:prstGeom prst="line"/>
            <a:noFill/>
            <a:ln w="9525" cap="flat" cmpd="sng">
              <a:solidFill>
                <a:srgbClr val="CDCDCD">
                  <a:alpha val="100000"/>
                </a:srgbClr>
              </a:solidFill>
              <a:prstDash val="dash"/>
              <a:round/>
            </a:ln>
          </p:spPr>
        </p:cxnSp>
        <p:cxnSp>
          <p:nvCxnSpPr>
            <p:cNvPr id="3145758" name="直接连接符 37"/>
            <p:cNvCxnSpPr>
              <a:cxnSpLocks/>
            </p:cNvCxnSpPr>
            <p:nvPr/>
          </p:nvCxnSpPr>
          <p:spPr>
            <a:xfrm rot="0" flipV="1">
              <a:off x="2987040" y="896983"/>
              <a:ext cx="130629" cy="1445623"/>
            </a:xfrm>
            <a:prstGeom prst="line"/>
            <a:noFill/>
            <a:ln w="9525" cap="flat" cmpd="sng">
              <a:solidFill>
                <a:srgbClr val="CDCDCD">
                  <a:alpha val="100000"/>
                </a:srgbClr>
              </a:solidFill>
              <a:prstDash val="dash"/>
              <a:round/>
            </a:ln>
          </p:spPr>
        </p:cxnSp>
        <p:cxnSp>
          <p:nvCxnSpPr>
            <p:cNvPr id="3145759" name="直接连接符 38"/>
            <p:cNvCxnSpPr>
              <a:cxnSpLocks/>
            </p:cNvCxnSpPr>
            <p:nvPr/>
          </p:nvCxnSpPr>
          <p:spPr>
            <a:xfrm rot="0" flipV="1">
              <a:off x="2987040" y="1402080"/>
              <a:ext cx="1227909" cy="949234"/>
            </a:xfrm>
            <a:prstGeom prst="line"/>
            <a:noFill/>
            <a:ln w="9525" cap="flat" cmpd="sng">
              <a:solidFill>
                <a:srgbClr val="CDCDCD">
                  <a:alpha val="100000"/>
                </a:srgbClr>
              </a:solidFill>
              <a:prstDash val="dash"/>
              <a:round/>
            </a:ln>
          </p:spPr>
        </p:cxnSp>
        <p:cxnSp>
          <p:nvCxnSpPr>
            <p:cNvPr id="3145760" name="直接连接符 39"/>
            <p:cNvCxnSpPr>
              <a:cxnSpLocks/>
            </p:cNvCxnSpPr>
            <p:nvPr/>
          </p:nvCxnSpPr>
          <p:spPr>
            <a:xfrm rot="0">
              <a:off x="4214949" y="1402080"/>
              <a:ext cx="174171" cy="1288869"/>
            </a:xfrm>
            <a:prstGeom prst="line"/>
            <a:noFill/>
            <a:ln w="9525" cap="flat" cmpd="sng">
              <a:solidFill>
                <a:srgbClr val="CDCDCD">
                  <a:alpha val="100000"/>
                </a:srgbClr>
              </a:solidFill>
              <a:prstDash val="dash"/>
              <a:round/>
            </a:ln>
          </p:spPr>
        </p:cxnSp>
        <p:cxnSp>
          <p:nvCxnSpPr>
            <p:cNvPr id="3145761" name="直接连接符 40"/>
            <p:cNvCxnSpPr>
              <a:cxnSpLocks/>
            </p:cNvCxnSpPr>
            <p:nvPr/>
          </p:nvCxnSpPr>
          <p:spPr>
            <a:xfrm rot="0" flipH="1" flipV="1">
              <a:off x="3117669" y="896983"/>
              <a:ext cx="1097280" cy="505097"/>
            </a:xfrm>
            <a:prstGeom prst="line"/>
            <a:noFill/>
            <a:ln w="9525" cap="flat" cmpd="sng">
              <a:solidFill>
                <a:srgbClr val="CDCDCD">
                  <a:alpha val="100000"/>
                </a:srgbClr>
              </a:solidFill>
              <a:prstDash val="dash"/>
              <a:round/>
            </a:ln>
          </p:spPr>
        </p:cxnSp>
        <p:cxnSp>
          <p:nvCxnSpPr>
            <p:cNvPr id="3145762" name="直接连接符 41"/>
            <p:cNvCxnSpPr>
              <a:cxnSpLocks/>
            </p:cNvCxnSpPr>
            <p:nvPr/>
          </p:nvCxnSpPr>
          <p:spPr>
            <a:xfrm rot="0" flipH="1" flipV="1">
              <a:off x="2569029" y="0"/>
              <a:ext cx="548640" cy="896983"/>
            </a:xfrm>
            <a:prstGeom prst="line"/>
            <a:noFill/>
            <a:ln w="9525" cap="flat" cmpd="sng">
              <a:solidFill>
                <a:srgbClr val="CDCDCD">
                  <a:alpha val="100000"/>
                </a:srgbClr>
              </a:solidFill>
              <a:prstDash val="dash"/>
              <a:round/>
            </a:ln>
          </p:spPr>
        </p:cxnSp>
        <p:cxnSp>
          <p:nvCxnSpPr>
            <p:cNvPr id="3145763" name="直接连接符 42"/>
            <p:cNvCxnSpPr>
              <a:cxnSpLocks/>
            </p:cNvCxnSpPr>
            <p:nvPr/>
          </p:nvCxnSpPr>
          <p:spPr>
            <a:xfrm rot="0" flipV="1">
              <a:off x="3117668" y="1"/>
              <a:ext cx="1454332" cy="881742"/>
            </a:xfrm>
            <a:prstGeom prst="line"/>
            <a:noFill/>
            <a:ln w="9525" cap="flat" cmpd="sng">
              <a:solidFill>
                <a:srgbClr val="CDCDCD">
                  <a:alpha val="100000"/>
                </a:srgbClr>
              </a:solidFill>
              <a:prstDash val="dash"/>
              <a:round/>
            </a:ln>
          </p:spPr>
        </p:cxnSp>
        <p:cxnSp>
          <p:nvCxnSpPr>
            <p:cNvPr id="3145764" name="直接连接符 43"/>
            <p:cNvCxnSpPr>
              <a:cxnSpLocks/>
            </p:cNvCxnSpPr>
            <p:nvPr/>
          </p:nvCxnSpPr>
          <p:spPr>
            <a:xfrm rot="0" flipV="1">
              <a:off x="4214949" y="0"/>
              <a:ext cx="357051" cy="1402080"/>
            </a:xfrm>
            <a:prstGeom prst="line"/>
            <a:noFill/>
            <a:ln w="9525" cap="flat" cmpd="sng">
              <a:solidFill>
                <a:srgbClr val="CDCDCD">
                  <a:alpha val="100000"/>
                </a:srgbClr>
              </a:solidFill>
              <a:prstDash val="dash"/>
              <a:round/>
            </a:ln>
          </p:spPr>
        </p:cxnSp>
        <p:cxnSp>
          <p:nvCxnSpPr>
            <p:cNvPr id="3145765" name="直接连接符 44"/>
            <p:cNvCxnSpPr>
              <a:cxnSpLocks/>
            </p:cNvCxnSpPr>
            <p:nvPr/>
          </p:nvCxnSpPr>
          <p:spPr>
            <a:xfrm rot="0">
              <a:off x="4572000" y="0"/>
              <a:ext cx="1201783" cy="618309"/>
            </a:xfrm>
            <a:prstGeom prst="line"/>
            <a:noFill/>
            <a:ln w="9525" cap="flat" cmpd="sng">
              <a:solidFill>
                <a:srgbClr val="CDCDCD">
                  <a:alpha val="100000"/>
                </a:srgbClr>
              </a:solidFill>
              <a:prstDash val="dash"/>
              <a:round/>
            </a:ln>
          </p:spPr>
        </p:cxnSp>
        <p:cxnSp>
          <p:nvCxnSpPr>
            <p:cNvPr id="3145766" name="直接连接符 45"/>
            <p:cNvCxnSpPr>
              <a:cxnSpLocks/>
            </p:cNvCxnSpPr>
            <p:nvPr/>
          </p:nvCxnSpPr>
          <p:spPr>
            <a:xfrm rot="0" flipH="1">
              <a:off x="4214949" y="618309"/>
              <a:ext cx="1558834" cy="783771"/>
            </a:xfrm>
            <a:prstGeom prst="line"/>
            <a:noFill/>
            <a:ln w="9525" cap="flat" cmpd="sng">
              <a:solidFill>
                <a:srgbClr val="CDCDCD">
                  <a:alpha val="100000"/>
                </a:srgbClr>
              </a:solidFill>
              <a:prstDash val="dash"/>
              <a:round/>
            </a:ln>
          </p:spPr>
        </p:cxnSp>
        <p:cxnSp>
          <p:nvCxnSpPr>
            <p:cNvPr id="3145767" name="直接连接符 46"/>
            <p:cNvCxnSpPr>
              <a:cxnSpLocks/>
            </p:cNvCxnSpPr>
            <p:nvPr/>
          </p:nvCxnSpPr>
          <p:spPr>
            <a:xfrm rot="0" flipH="1">
              <a:off x="5503818" y="618309"/>
              <a:ext cx="269965" cy="1105988"/>
            </a:xfrm>
            <a:prstGeom prst="line"/>
            <a:noFill/>
            <a:ln w="9525" cap="flat" cmpd="sng">
              <a:solidFill>
                <a:srgbClr val="CDCDCD">
                  <a:alpha val="100000"/>
                </a:srgbClr>
              </a:solidFill>
              <a:prstDash val="dash"/>
              <a:round/>
            </a:ln>
          </p:spPr>
        </p:cxnSp>
        <p:cxnSp>
          <p:nvCxnSpPr>
            <p:cNvPr id="3145768" name="直接连接符 47"/>
            <p:cNvCxnSpPr>
              <a:cxnSpLocks/>
            </p:cNvCxnSpPr>
            <p:nvPr/>
          </p:nvCxnSpPr>
          <p:spPr>
            <a:xfrm rot="0" flipH="1" flipV="1">
              <a:off x="4214950" y="1402081"/>
              <a:ext cx="1288868" cy="322216"/>
            </a:xfrm>
            <a:prstGeom prst="line"/>
            <a:noFill/>
            <a:ln w="9525" cap="flat" cmpd="sng">
              <a:solidFill>
                <a:srgbClr val="CDCDCD">
                  <a:alpha val="100000"/>
                </a:srgbClr>
              </a:solidFill>
              <a:prstDash val="dash"/>
              <a:round/>
            </a:ln>
          </p:spPr>
        </p:cxnSp>
        <p:cxnSp>
          <p:nvCxnSpPr>
            <p:cNvPr id="3145769" name="直接连接符 48"/>
            <p:cNvCxnSpPr>
              <a:cxnSpLocks/>
            </p:cNvCxnSpPr>
            <p:nvPr/>
          </p:nvCxnSpPr>
          <p:spPr>
            <a:xfrm rot="0" flipH="1">
              <a:off x="4389120" y="1733006"/>
              <a:ext cx="1105989" cy="957943"/>
            </a:xfrm>
            <a:prstGeom prst="line"/>
            <a:noFill/>
            <a:ln w="9525" cap="flat" cmpd="sng">
              <a:solidFill>
                <a:srgbClr val="CDCDCD">
                  <a:alpha val="100000"/>
                </a:srgbClr>
              </a:solidFill>
              <a:prstDash val="dash"/>
              <a:round/>
            </a:ln>
          </p:spPr>
        </p:cxnSp>
        <p:cxnSp>
          <p:nvCxnSpPr>
            <p:cNvPr id="3145770" name="直接连接符 49"/>
            <p:cNvCxnSpPr>
              <a:cxnSpLocks/>
            </p:cNvCxnSpPr>
            <p:nvPr/>
          </p:nvCxnSpPr>
          <p:spPr>
            <a:xfrm rot="0">
              <a:off x="4389120" y="2690949"/>
              <a:ext cx="1384663" cy="627017"/>
            </a:xfrm>
            <a:prstGeom prst="line"/>
            <a:noFill/>
            <a:ln w="9525" cap="flat" cmpd="sng">
              <a:solidFill>
                <a:srgbClr val="CDCDCD">
                  <a:alpha val="100000"/>
                </a:srgbClr>
              </a:solidFill>
              <a:prstDash val="dash"/>
              <a:round/>
            </a:ln>
          </p:spPr>
        </p:cxnSp>
        <p:cxnSp>
          <p:nvCxnSpPr>
            <p:cNvPr id="3145771" name="直接连接符 50"/>
            <p:cNvCxnSpPr>
              <a:cxnSpLocks/>
            </p:cNvCxnSpPr>
            <p:nvPr/>
          </p:nvCxnSpPr>
          <p:spPr>
            <a:xfrm rot="0" flipH="1" flipV="1">
              <a:off x="5512525" y="1724297"/>
              <a:ext cx="261259" cy="1593670"/>
            </a:xfrm>
            <a:prstGeom prst="line"/>
            <a:noFill/>
            <a:ln w="9525" cap="flat" cmpd="sng">
              <a:solidFill>
                <a:srgbClr val="CDCDCD">
                  <a:alpha val="100000"/>
                </a:srgbClr>
              </a:solidFill>
              <a:prstDash val="dash"/>
              <a:round/>
            </a:ln>
          </p:spPr>
        </p:cxnSp>
        <p:cxnSp>
          <p:nvCxnSpPr>
            <p:cNvPr id="3145772" name="直接连接符 51"/>
            <p:cNvCxnSpPr>
              <a:cxnSpLocks/>
            </p:cNvCxnSpPr>
            <p:nvPr/>
          </p:nvCxnSpPr>
          <p:spPr>
            <a:xfrm rot="0" flipH="1">
              <a:off x="5267325" y="3317966"/>
              <a:ext cx="506459" cy="914397"/>
            </a:xfrm>
            <a:prstGeom prst="line"/>
            <a:noFill/>
            <a:ln w="9525" cap="flat" cmpd="sng">
              <a:solidFill>
                <a:srgbClr val="CDCDCD">
                  <a:alpha val="100000"/>
                </a:srgbClr>
              </a:solidFill>
              <a:prstDash val="dash"/>
              <a:round/>
            </a:ln>
          </p:spPr>
        </p:cxnSp>
        <p:cxnSp>
          <p:nvCxnSpPr>
            <p:cNvPr id="3145773" name="直接连接符 52"/>
            <p:cNvCxnSpPr>
              <a:cxnSpLocks/>
            </p:cNvCxnSpPr>
            <p:nvPr/>
          </p:nvCxnSpPr>
          <p:spPr>
            <a:xfrm rot="0" flipH="1" flipV="1">
              <a:off x="4093030" y="4101737"/>
              <a:ext cx="1174295" cy="130628"/>
            </a:xfrm>
            <a:prstGeom prst="line"/>
            <a:noFill/>
            <a:ln w="9525" cap="flat" cmpd="sng">
              <a:solidFill>
                <a:srgbClr val="CDCDCD">
                  <a:alpha val="100000"/>
                </a:srgbClr>
              </a:solidFill>
              <a:prstDash val="dash"/>
              <a:round/>
            </a:ln>
          </p:spPr>
        </p:cxnSp>
        <p:cxnSp>
          <p:nvCxnSpPr>
            <p:cNvPr id="3145774" name="直接连接符 53"/>
            <p:cNvCxnSpPr>
              <a:cxnSpLocks/>
            </p:cNvCxnSpPr>
            <p:nvPr/>
          </p:nvCxnSpPr>
          <p:spPr>
            <a:xfrm rot="0" flipH="1">
              <a:off x="4572000" y="4232365"/>
              <a:ext cx="695325" cy="911135"/>
            </a:xfrm>
            <a:prstGeom prst="line"/>
            <a:noFill/>
            <a:ln w="9525" cap="flat" cmpd="sng">
              <a:solidFill>
                <a:srgbClr val="CDCDCD">
                  <a:alpha val="100000"/>
                </a:srgbClr>
              </a:solidFill>
              <a:prstDash val="dash"/>
              <a:round/>
            </a:ln>
          </p:spPr>
        </p:cxnSp>
        <p:cxnSp>
          <p:nvCxnSpPr>
            <p:cNvPr id="3145775" name="直接连接符 54"/>
            <p:cNvCxnSpPr>
              <a:cxnSpLocks/>
            </p:cNvCxnSpPr>
            <p:nvPr/>
          </p:nvCxnSpPr>
          <p:spPr>
            <a:xfrm rot="0" flipV="1">
              <a:off x="5773783" y="0"/>
              <a:ext cx="269966" cy="618309"/>
            </a:xfrm>
            <a:prstGeom prst="line"/>
            <a:noFill/>
            <a:ln w="9525" cap="flat" cmpd="sng">
              <a:solidFill>
                <a:srgbClr val="CDCDCD">
                  <a:alpha val="100000"/>
                </a:srgbClr>
              </a:solidFill>
              <a:prstDash val="dash"/>
              <a:round/>
            </a:ln>
          </p:spPr>
        </p:cxnSp>
        <p:cxnSp>
          <p:nvCxnSpPr>
            <p:cNvPr id="3145776" name="直接连接符 55"/>
            <p:cNvCxnSpPr>
              <a:cxnSpLocks/>
            </p:cNvCxnSpPr>
            <p:nvPr/>
          </p:nvCxnSpPr>
          <p:spPr>
            <a:xfrm rot="0" flipH="1" flipV="1">
              <a:off x="5773783" y="618309"/>
              <a:ext cx="1454331" cy="783771"/>
            </a:xfrm>
            <a:prstGeom prst="line"/>
            <a:noFill/>
            <a:ln w="9525" cap="flat" cmpd="sng">
              <a:solidFill>
                <a:srgbClr val="CDCDCD">
                  <a:alpha val="100000"/>
                </a:srgbClr>
              </a:solidFill>
              <a:prstDash val="dash"/>
              <a:round/>
            </a:ln>
          </p:spPr>
        </p:cxnSp>
        <p:cxnSp>
          <p:nvCxnSpPr>
            <p:cNvPr id="3145777" name="直接连接符 56"/>
            <p:cNvCxnSpPr>
              <a:cxnSpLocks/>
            </p:cNvCxnSpPr>
            <p:nvPr/>
          </p:nvCxnSpPr>
          <p:spPr>
            <a:xfrm rot="0" flipH="1">
              <a:off x="5512525" y="1402080"/>
              <a:ext cx="1698172" cy="317863"/>
            </a:xfrm>
            <a:prstGeom prst="line"/>
            <a:noFill/>
            <a:ln w="9525" cap="flat" cmpd="sng">
              <a:solidFill>
                <a:srgbClr val="CDCDCD">
                  <a:alpha val="100000"/>
                </a:srgbClr>
              </a:solidFill>
              <a:prstDash val="dash"/>
              <a:round/>
            </a:ln>
          </p:spPr>
        </p:cxnSp>
        <p:cxnSp>
          <p:nvCxnSpPr>
            <p:cNvPr id="3145778" name="直接连接符 57"/>
            <p:cNvCxnSpPr>
              <a:cxnSpLocks/>
            </p:cNvCxnSpPr>
            <p:nvPr/>
          </p:nvCxnSpPr>
          <p:spPr>
            <a:xfrm rot="0" flipV="1">
              <a:off x="5773783" y="2455817"/>
              <a:ext cx="1158240" cy="862150"/>
            </a:xfrm>
            <a:prstGeom prst="line"/>
            <a:noFill/>
            <a:ln w="9525" cap="flat" cmpd="sng">
              <a:solidFill>
                <a:srgbClr val="CDCDCD">
                  <a:alpha val="100000"/>
                </a:srgbClr>
              </a:solidFill>
              <a:prstDash val="dash"/>
              <a:round/>
            </a:ln>
          </p:spPr>
        </p:cxnSp>
        <p:cxnSp>
          <p:nvCxnSpPr>
            <p:cNvPr id="3145779" name="直接连接符 58"/>
            <p:cNvCxnSpPr>
              <a:cxnSpLocks/>
            </p:cNvCxnSpPr>
            <p:nvPr/>
          </p:nvCxnSpPr>
          <p:spPr>
            <a:xfrm rot="0" flipV="1">
              <a:off x="6932023" y="1402080"/>
              <a:ext cx="278674" cy="1053737"/>
            </a:xfrm>
            <a:prstGeom prst="line"/>
            <a:noFill/>
            <a:ln w="9525" cap="flat" cmpd="sng">
              <a:solidFill>
                <a:srgbClr val="CDCDCD">
                  <a:alpha val="100000"/>
                </a:srgbClr>
              </a:solidFill>
              <a:prstDash val="dash"/>
              <a:round/>
            </a:ln>
          </p:spPr>
        </p:cxnSp>
        <p:cxnSp>
          <p:nvCxnSpPr>
            <p:cNvPr id="3145780" name="直接连接符 59"/>
            <p:cNvCxnSpPr>
              <a:cxnSpLocks/>
            </p:cNvCxnSpPr>
            <p:nvPr/>
          </p:nvCxnSpPr>
          <p:spPr>
            <a:xfrm rot="0">
              <a:off x="6932023" y="2455817"/>
              <a:ext cx="296091" cy="882287"/>
            </a:xfrm>
            <a:prstGeom prst="line"/>
            <a:noFill/>
            <a:ln w="9525" cap="flat" cmpd="sng">
              <a:solidFill>
                <a:srgbClr val="CDCDCD">
                  <a:alpha val="100000"/>
                </a:srgbClr>
              </a:solidFill>
              <a:prstDash val="dash"/>
              <a:round/>
            </a:ln>
          </p:spPr>
        </p:cxnSp>
        <p:cxnSp>
          <p:nvCxnSpPr>
            <p:cNvPr id="3145781" name="直接连接符 60"/>
            <p:cNvCxnSpPr>
              <a:cxnSpLocks/>
            </p:cNvCxnSpPr>
            <p:nvPr/>
          </p:nvCxnSpPr>
          <p:spPr>
            <a:xfrm rot="0" flipH="1" flipV="1">
              <a:off x="5773784" y="3317967"/>
              <a:ext cx="1445623" cy="11429"/>
            </a:xfrm>
            <a:prstGeom prst="line"/>
            <a:noFill/>
            <a:ln w="9525" cap="flat" cmpd="sng">
              <a:solidFill>
                <a:srgbClr val="CDCDCD">
                  <a:alpha val="100000"/>
                </a:srgbClr>
              </a:solidFill>
              <a:prstDash val="dash"/>
              <a:round/>
            </a:ln>
          </p:spPr>
        </p:cxnSp>
        <p:cxnSp>
          <p:nvCxnSpPr>
            <p:cNvPr id="3145782" name="直接连接符 61"/>
            <p:cNvCxnSpPr>
              <a:cxnSpLocks/>
            </p:cNvCxnSpPr>
            <p:nvPr/>
          </p:nvCxnSpPr>
          <p:spPr>
            <a:xfrm rot="0" flipH="1" flipV="1">
              <a:off x="5782490" y="3325110"/>
              <a:ext cx="1149533" cy="1029177"/>
            </a:xfrm>
            <a:prstGeom prst="line"/>
            <a:noFill/>
            <a:ln w="9525" cap="flat" cmpd="sng">
              <a:solidFill>
                <a:srgbClr val="CDCDCD">
                  <a:alpha val="100000"/>
                </a:srgbClr>
              </a:solidFill>
              <a:prstDash val="dash"/>
              <a:round/>
            </a:ln>
          </p:spPr>
        </p:cxnSp>
        <p:cxnSp>
          <p:nvCxnSpPr>
            <p:cNvPr id="3145783" name="直接连接符 62"/>
            <p:cNvCxnSpPr>
              <a:cxnSpLocks/>
            </p:cNvCxnSpPr>
            <p:nvPr/>
          </p:nvCxnSpPr>
          <p:spPr>
            <a:xfrm rot="0">
              <a:off x="5276031" y="4232363"/>
              <a:ext cx="1203146" cy="911137"/>
            </a:xfrm>
            <a:prstGeom prst="line"/>
            <a:noFill/>
            <a:ln w="9525" cap="flat" cmpd="sng">
              <a:solidFill>
                <a:srgbClr val="CDCDCD">
                  <a:alpha val="100000"/>
                </a:srgbClr>
              </a:solidFill>
              <a:prstDash val="dash"/>
              <a:round/>
            </a:ln>
          </p:spPr>
        </p:cxnSp>
        <p:cxnSp>
          <p:nvCxnSpPr>
            <p:cNvPr id="3145784" name="直接连接符 63"/>
            <p:cNvCxnSpPr>
              <a:cxnSpLocks/>
            </p:cNvCxnSpPr>
            <p:nvPr/>
          </p:nvCxnSpPr>
          <p:spPr>
            <a:xfrm rot="0" flipV="1">
              <a:off x="6479177" y="4362994"/>
              <a:ext cx="452846" cy="780506"/>
            </a:xfrm>
            <a:prstGeom prst="line"/>
            <a:noFill/>
            <a:ln w="9525" cap="flat" cmpd="sng">
              <a:solidFill>
                <a:srgbClr val="CDCDCD">
                  <a:alpha val="100000"/>
                </a:srgbClr>
              </a:solidFill>
              <a:prstDash val="dash"/>
              <a:round/>
            </a:ln>
          </p:spPr>
        </p:cxnSp>
        <p:cxnSp>
          <p:nvCxnSpPr>
            <p:cNvPr id="3145785" name="直接连接符 64"/>
            <p:cNvCxnSpPr>
              <a:cxnSpLocks/>
            </p:cNvCxnSpPr>
            <p:nvPr/>
          </p:nvCxnSpPr>
          <p:spPr>
            <a:xfrm rot="0" flipH="1" flipV="1">
              <a:off x="5267325" y="4223659"/>
              <a:ext cx="1664699" cy="139336"/>
            </a:xfrm>
            <a:prstGeom prst="line"/>
            <a:noFill/>
            <a:ln w="9525" cap="flat" cmpd="sng">
              <a:solidFill>
                <a:srgbClr val="CDCDCD">
                  <a:alpha val="100000"/>
                </a:srgbClr>
              </a:solidFill>
              <a:prstDash val="dash"/>
              <a:round/>
            </a:ln>
          </p:spPr>
        </p:cxnSp>
        <p:cxnSp>
          <p:nvCxnSpPr>
            <p:cNvPr id="3145786" name="直接连接符 65"/>
            <p:cNvCxnSpPr>
              <a:cxnSpLocks/>
            </p:cNvCxnSpPr>
            <p:nvPr/>
          </p:nvCxnSpPr>
          <p:spPr>
            <a:xfrm rot="0" flipV="1">
              <a:off x="6932023" y="3329394"/>
              <a:ext cx="296091" cy="1033602"/>
            </a:xfrm>
            <a:prstGeom prst="line"/>
            <a:noFill/>
            <a:ln w="9525" cap="flat" cmpd="sng">
              <a:solidFill>
                <a:srgbClr val="CDCDCD">
                  <a:alpha val="100000"/>
                </a:srgbClr>
              </a:solidFill>
              <a:prstDash val="dash"/>
              <a:round/>
            </a:ln>
          </p:spPr>
        </p:cxnSp>
        <p:cxnSp>
          <p:nvCxnSpPr>
            <p:cNvPr id="3145787" name="直接连接符 66"/>
            <p:cNvCxnSpPr>
              <a:cxnSpLocks/>
            </p:cNvCxnSpPr>
            <p:nvPr/>
          </p:nvCxnSpPr>
          <p:spPr>
            <a:xfrm rot="0">
              <a:off x="6932023" y="4362994"/>
              <a:ext cx="1045028" cy="780506"/>
            </a:xfrm>
            <a:prstGeom prst="line"/>
            <a:noFill/>
            <a:ln w="9525" cap="flat" cmpd="sng">
              <a:solidFill>
                <a:srgbClr val="CDCDCD">
                  <a:alpha val="100000"/>
                </a:srgbClr>
              </a:solidFill>
              <a:prstDash val="dash"/>
              <a:round/>
            </a:ln>
          </p:spPr>
        </p:cxnSp>
        <p:cxnSp>
          <p:nvCxnSpPr>
            <p:cNvPr id="3145788" name="直接连接符 67"/>
            <p:cNvCxnSpPr>
              <a:cxnSpLocks/>
            </p:cNvCxnSpPr>
            <p:nvPr/>
          </p:nvCxnSpPr>
          <p:spPr>
            <a:xfrm rot="0" flipH="1" flipV="1">
              <a:off x="7212874" y="1402080"/>
              <a:ext cx="598715" cy="1024890"/>
            </a:xfrm>
            <a:prstGeom prst="line"/>
            <a:noFill/>
            <a:ln w="9525" cap="flat" cmpd="sng">
              <a:solidFill>
                <a:srgbClr val="CDCDCD">
                  <a:alpha val="100000"/>
                </a:srgbClr>
              </a:solidFill>
              <a:prstDash val="dash"/>
              <a:round/>
            </a:ln>
          </p:spPr>
        </p:cxnSp>
        <p:cxnSp>
          <p:nvCxnSpPr>
            <p:cNvPr id="3145789" name="直接连接符 68"/>
            <p:cNvCxnSpPr>
              <a:cxnSpLocks/>
            </p:cNvCxnSpPr>
            <p:nvPr/>
          </p:nvCxnSpPr>
          <p:spPr>
            <a:xfrm rot="0" flipV="1">
              <a:off x="7210697" y="522514"/>
              <a:ext cx="766354" cy="879566"/>
            </a:xfrm>
            <a:prstGeom prst="line"/>
            <a:noFill/>
            <a:ln w="9525" cap="flat" cmpd="sng">
              <a:solidFill>
                <a:srgbClr val="CDCDCD">
                  <a:alpha val="100000"/>
                </a:srgbClr>
              </a:solidFill>
              <a:prstDash val="dash"/>
              <a:round/>
            </a:ln>
          </p:spPr>
        </p:cxnSp>
        <p:cxnSp>
          <p:nvCxnSpPr>
            <p:cNvPr id="3145790" name="直接连接符 69"/>
            <p:cNvCxnSpPr>
              <a:cxnSpLocks/>
            </p:cNvCxnSpPr>
            <p:nvPr/>
          </p:nvCxnSpPr>
          <p:spPr>
            <a:xfrm rot="0" flipH="1" flipV="1">
              <a:off x="7280365" y="0"/>
              <a:ext cx="696687" cy="522515"/>
            </a:xfrm>
            <a:prstGeom prst="line"/>
            <a:noFill/>
            <a:ln w="9525" cap="flat" cmpd="sng">
              <a:solidFill>
                <a:srgbClr val="CDCDCD">
                  <a:alpha val="100000"/>
                </a:srgbClr>
              </a:solidFill>
              <a:prstDash val="dash"/>
              <a:round/>
            </a:ln>
          </p:spPr>
        </p:cxnSp>
        <p:cxnSp>
          <p:nvCxnSpPr>
            <p:cNvPr id="3145791" name="直接连接符 70"/>
            <p:cNvCxnSpPr>
              <a:cxnSpLocks/>
            </p:cNvCxnSpPr>
            <p:nvPr/>
          </p:nvCxnSpPr>
          <p:spPr>
            <a:xfrm rot="0" flipV="1">
              <a:off x="7977051" y="0"/>
              <a:ext cx="1166949" cy="522514"/>
            </a:xfrm>
            <a:prstGeom prst="line"/>
            <a:noFill/>
            <a:ln w="9525" cap="flat" cmpd="sng">
              <a:solidFill>
                <a:srgbClr val="CDCDCD">
                  <a:alpha val="100000"/>
                </a:srgbClr>
              </a:solidFill>
              <a:prstDash val="dash"/>
              <a:round/>
            </a:ln>
          </p:spPr>
        </p:cxnSp>
        <p:cxnSp>
          <p:nvCxnSpPr>
            <p:cNvPr id="3145792" name="直接连接符 71"/>
            <p:cNvCxnSpPr>
              <a:cxnSpLocks/>
            </p:cNvCxnSpPr>
            <p:nvPr/>
          </p:nvCxnSpPr>
          <p:spPr>
            <a:xfrm rot="0">
              <a:off x="7977051" y="522514"/>
              <a:ext cx="1166949" cy="531223"/>
            </a:xfrm>
            <a:prstGeom prst="line"/>
            <a:noFill/>
            <a:ln w="9525" cap="flat" cmpd="sng">
              <a:solidFill>
                <a:srgbClr val="CDCDCD">
                  <a:alpha val="100000"/>
                </a:srgbClr>
              </a:solidFill>
              <a:prstDash val="dash"/>
              <a:round/>
            </a:ln>
          </p:spPr>
        </p:cxnSp>
        <p:cxnSp>
          <p:nvCxnSpPr>
            <p:cNvPr id="3145793" name="直接连接符 72"/>
            <p:cNvCxnSpPr>
              <a:cxnSpLocks/>
            </p:cNvCxnSpPr>
            <p:nvPr/>
          </p:nvCxnSpPr>
          <p:spPr>
            <a:xfrm rot="0" flipH="1">
              <a:off x="8490857" y="1053737"/>
              <a:ext cx="653143" cy="827314"/>
            </a:xfrm>
            <a:prstGeom prst="line"/>
            <a:noFill/>
            <a:ln w="9525" cap="flat" cmpd="sng">
              <a:solidFill>
                <a:srgbClr val="CDCDCD">
                  <a:alpha val="100000"/>
                </a:srgbClr>
              </a:solidFill>
              <a:prstDash val="dash"/>
              <a:round/>
            </a:ln>
          </p:spPr>
        </p:cxnSp>
        <p:cxnSp>
          <p:nvCxnSpPr>
            <p:cNvPr id="3145794" name="直接连接符 73"/>
            <p:cNvCxnSpPr>
              <a:cxnSpLocks/>
            </p:cNvCxnSpPr>
            <p:nvPr/>
          </p:nvCxnSpPr>
          <p:spPr>
            <a:xfrm rot="0" flipH="1" flipV="1">
              <a:off x="7977051" y="522514"/>
              <a:ext cx="513806" cy="1358537"/>
            </a:xfrm>
            <a:prstGeom prst="line"/>
            <a:noFill/>
            <a:ln w="9525" cap="flat" cmpd="sng">
              <a:solidFill>
                <a:srgbClr val="CDCDCD">
                  <a:alpha val="100000"/>
                </a:srgbClr>
              </a:solidFill>
              <a:prstDash val="dash"/>
              <a:round/>
            </a:ln>
          </p:spPr>
        </p:cxnSp>
        <p:cxnSp>
          <p:nvCxnSpPr>
            <p:cNvPr id="3145795" name="直接连接符 74"/>
            <p:cNvCxnSpPr>
              <a:cxnSpLocks/>
            </p:cNvCxnSpPr>
            <p:nvPr/>
          </p:nvCxnSpPr>
          <p:spPr>
            <a:xfrm rot="0" flipH="1" flipV="1">
              <a:off x="7228114" y="1402080"/>
              <a:ext cx="1262743" cy="478971"/>
            </a:xfrm>
            <a:prstGeom prst="line"/>
            <a:noFill/>
            <a:ln w="9525" cap="flat" cmpd="sng">
              <a:solidFill>
                <a:srgbClr val="CDCDCD">
                  <a:alpha val="100000"/>
                </a:srgbClr>
              </a:solidFill>
              <a:prstDash val="dash"/>
              <a:round/>
            </a:ln>
          </p:spPr>
        </p:cxnSp>
        <p:cxnSp>
          <p:nvCxnSpPr>
            <p:cNvPr id="3145796" name="直接连接符 75"/>
            <p:cNvCxnSpPr>
              <a:cxnSpLocks/>
            </p:cNvCxnSpPr>
            <p:nvPr/>
          </p:nvCxnSpPr>
          <p:spPr>
            <a:xfrm rot="0" flipH="1">
              <a:off x="7811589" y="1881051"/>
              <a:ext cx="679268" cy="539932"/>
            </a:xfrm>
            <a:prstGeom prst="line"/>
            <a:noFill/>
            <a:ln w="9525" cap="flat" cmpd="sng">
              <a:solidFill>
                <a:srgbClr val="CDCDCD">
                  <a:alpha val="100000"/>
                </a:srgbClr>
              </a:solidFill>
              <a:prstDash val="dash"/>
              <a:round/>
            </a:ln>
          </p:spPr>
        </p:cxnSp>
        <p:cxnSp>
          <p:nvCxnSpPr>
            <p:cNvPr id="3145797" name="直接连接符 76"/>
            <p:cNvCxnSpPr>
              <a:cxnSpLocks/>
            </p:cNvCxnSpPr>
            <p:nvPr/>
          </p:nvCxnSpPr>
          <p:spPr>
            <a:xfrm rot="0">
              <a:off x="8490857" y="1881051"/>
              <a:ext cx="653143" cy="690699"/>
            </a:xfrm>
            <a:prstGeom prst="line"/>
            <a:noFill/>
            <a:ln w="9525" cap="flat" cmpd="sng">
              <a:solidFill>
                <a:srgbClr val="CDCDCD">
                  <a:alpha val="100000"/>
                </a:srgbClr>
              </a:solidFill>
              <a:prstDash val="dash"/>
              <a:round/>
            </a:ln>
          </p:spPr>
        </p:cxnSp>
        <p:cxnSp>
          <p:nvCxnSpPr>
            <p:cNvPr id="3145798" name="直接连接符 77"/>
            <p:cNvCxnSpPr>
              <a:cxnSpLocks/>
            </p:cNvCxnSpPr>
            <p:nvPr/>
          </p:nvCxnSpPr>
          <p:spPr>
            <a:xfrm rot="0">
              <a:off x="7228114" y="3329396"/>
              <a:ext cx="923109" cy="579598"/>
            </a:xfrm>
            <a:prstGeom prst="line"/>
            <a:noFill/>
            <a:ln w="9525" cap="flat" cmpd="sng">
              <a:solidFill>
                <a:srgbClr val="CDCDCD">
                  <a:alpha val="100000"/>
                </a:srgbClr>
              </a:solidFill>
              <a:prstDash val="dash"/>
              <a:round/>
            </a:ln>
          </p:spPr>
        </p:cxnSp>
        <p:cxnSp>
          <p:nvCxnSpPr>
            <p:cNvPr id="3145799" name="直接连接符 78"/>
            <p:cNvCxnSpPr>
              <a:cxnSpLocks/>
            </p:cNvCxnSpPr>
            <p:nvPr/>
          </p:nvCxnSpPr>
          <p:spPr>
            <a:xfrm rot="0" flipV="1">
              <a:off x="8151223" y="2571752"/>
              <a:ext cx="992777" cy="1337242"/>
            </a:xfrm>
            <a:prstGeom prst="line"/>
            <a:noFill/>
            <a:ln w="9525" cap="flat" cmpd="sng">
              <a:solidFill>
                <a:srgbClr val="CDCDCD">
                  <a:alpha val="100000"/>
                </a:srgbClr>
              </a:solidFill>
              <a:prstDash val="dash"/>
              <a:round/>
            </a:ln>
          </p:spPr>
        </p:cxnSp>
        <p:cxnSp>
          <p:nvCxnSpPr>
            <p:cNvPr id="3145800" name="直接连接符 79"/>
            <p:cNvCxnSpPr>
              <a:cxnSpLocks/>
            </p:cNvCxnSpPr>
            <p:nvPr/>
          </p:nvCxnSpPr>
          <p:spPr>
            <a:xfrm rot="0">
              <a:off x="8151223" y="3908994"/>
              <a:ext cx="992777" cy="1234506"/>
            </a:xfrm>
            <a:prstGeom prst="line"/>
            <a:noFill/>
            <a:ln w="9525" cap="flat" cmpd="sng">
              <a:solidFill>
                <a:srgbClr val="CDCDCD">
                  <a:alpha val="100000"/>
                </a:srgbClr>
              </a:solidFill>
              <a:prstDash val="dash"/>
              <a:round/>
            </a:ln>
          </p:spPr>
        </p:cxnSp>
        <p:cxnSp>
          <p:nvCxnSpPr>
            <p:cNvPr id="3145801" name="直接连接符 80"/>
            <p:cNvCxnSpPr>
              <a:cxnSpLocks/>
            </p:cNvCxnSpPr>
            <p:nvPr/>
          </p:nvCxnSpPr>
          <p:spPr>
            <a:xfrm rot="0" flipH="1">
              <a:off x="7977053" y="3917702"/>
              <a:ext cx="174170" cy="1225798"/>
            </a:xfrm>
            <a:prstGeom prst="line"/>
            <a:noFill/>
            <a:ln w="9525" cap="flat" cmpd="sng">
              <a:solidFill>
                <a:srgbClr val="CDCDCD">
                  <a:alpha val="100000"/>
                </a:srgbClr>
              </a:solidFill>
              <a:prstDash val="dash"/>
              <a:round/>
            </a:ln>
          </p:spPr>
        </p:cxnSp>
        <p:cxnSp>
          <p:nvCxnSpPr>
            <p:cNvPr id="3145802" name="直接连接符 81"/>
            <p:cNvCxnSpPr>
              <a:cxnSpLocks/>
            </p:cNvCxnSpPr>
            <p:nvPr/>
          </p:nvCxnSpPr>
          <p:spPr>
            <a:xfrm rot="0" flipH="1" flipV="1">
              <a:off x="5519058" y="1724296"/>
              <a:ext cx="1412965" cy="731521"/>
            </a:xfrm>
            <a:prstGeom prst="line"/>
            <a:noFill/>
            <a:ln w="9525" cap="flat" cmpd="sng">
              <a:solidFill>
                <a:srgbClr val="CDCDCD">
                  <a:alpha val="100000"/>
                </a:srgbClr>
              </a:solidFill>
              <a:prstDash val="dash"/>
              <a:round/>
            </a:ln>
          </p:spPr>
        </p:cxnSp>
        <p:cxnSp>
          <p:nvCxnSpPr>
            <p:cNvPr id="3145803" name="直接连接符 82"/>
            <p:cNvCxnSpPr>
              <a:cxnSpLocks/>
            </p:cNvCxnSpPr>
            <p:nvPr/>
          </p:nvCxnSpPr>
          <p:spPr>
            <a:xfrm rot="0" flipV="1">
              <a:off x="7228114" y="2426970"/>
              <a:ext cx="583475" cy="902426"/>
            </a:xfrm>
            <a:prstGeom prst="line"/>
            <a:noFill/>
            <a:ln w="9525" cap="flat" cmpd="sng">
              <a:solidFill>
                <a:srgbClr val="CDCDCD">
                  <a:alpha val="100000"/>
                </a:srgbClr>
              </a:solidFill>
              <a:prstDash val="dash"/>
              <a:round/>
            </a:ln>
          </p:spPr>
        </p:cxnSp>
        <p:cxnSp>
          <p:nvCxnSpPr>
            <p:cNvPr id="3145804" name="直接连接符 83"/>
            <p:cNvCxnSpPr>
              <a:cxnSpLocks/>
            </p:cNvCxnSpPr>
            <p:nvPr/>
          </p:nvCxnSpPr>
          <p:spPr>
            <a:xfrm rot="0">
              <a:off x="7811589" y="2426970"/>
              <a:ext cx="1332411" cy="144780"/>
            </a:xfrm>
            <a:prstGeom prst="line"/>
            <a:noFill/>
            <a:ln w="9525" cap="flat" cmpd="sng">
              <a:solidFill>
                <a:srgbClr val="CDCDCD">
                  <a:alpha val="100000"/>
                </a:srgbClr>
              </a:solidFill>
              <a:prstDash val="dash"/>
              <a:round/>
            </a:ln>
          </p:spPr>
        </p:cxnSp>
        <p:cxnSp>
          <p:nvCxnSpPr>
            <p:cNvPr id="3145805" name="直接连接符 84"/>
            <p:cNvCxnSpPr>
              <a:cxnSpLocks/>
            </p:cNvCxnSpPr>
            <p:nvPr/>
          </p:nvCxnSpPr>
          <p:spPr>
            <a:xfrm rot="0" flipH="1">
              <a:off x="6932023" y="2426970"/>
              <a:ext cx="879566" cy="28847"/>
            </a:xfrm>
            <a:prstGeom prst="line"/>
            <a:noFill/>
            <a:ln w="9525" cap="flat" cmpd="sng">
              <a:solidFill>
                <a:srgbClr val="CDCDCD">
                  <a:alpha val="100000"/>
                </a:srgbClr>
              </a:solidFill>
              <a:prstDash val="dash"/>
              <a:round/>
            </a:ln>
          </p:spPr>
        </p:cxnSp>
        <p:cxnSp>
          <p:nvCxnSpPr>
            <p:cNvPr id="3145806" name="直接连接符 85"/>
            <p:cNvCxnSpPr>
              <a:cxnSpLocks/>
            </p:cNvCxnSpPr>
            <p:nvPr/>
          </p:nvCxnSpPr>
          <p:spPr>
            <a:xfrm rot="0">
              <a:off x="7811589" y="2426970"/>
              <a:ext cx="339634" cy="1482024"/>
            </a:xfrm>
            <a:prstGeom prst="line"/>
            <a:noFill/>
            <a:ln w="9525" cap="flat" cmpd="sng">
              <a:solidFill>
                <a:srgbClr val="CDCDCD">
                  <a:alpha val="100000"/>
                </a:srgbClr>
              </a:solidFill>
              <a:prstDash val="dash"/>
              <a:round/>
            </a:ln>
          </p:spPr>
        </p:cxnSp>
        <p:cxnSp>
          <p:nvCxnSpPr>
            <p:cNvPr id="3145807" name="直接连接符 86"/>
            <p:cNvCxnSpPr>
              <a:cxnSpLocks/>
            </p:cNvCxnSpPr>
            <p:nvPr/>
          </p:nvCxnSpPr>
          <p:spPr>
            <a:xfrm rot="0" flipH="1">
              <a:off x="7201989" y="0"/>
              <a:ext cx="87086" cy="1409223"/>
            </a:xfrm>
            <a:prstGeom prst="line"/>
            <a:noFill/>
            <a:ln w="9525" cap="flat" cmpd="sng">
              <a:solidFill>
                <a:srgbClr val="CDCDCD">
                  <a:alpha val="100000"/>
                </a:srgbClr>
              </a:solidFill>
              <a:prstDash val="dash"/>
              <a:round/>
            </a:ln>
          </p:spPr>
        </p:cxnSp>
        <p:cxnSp>
          <p:nvCxnSpPr>
            <p:cNvPr id="3145808" name="直接连接符 87"/>
            <p:cNvCxnSpPr>
              <a:cxnSpLocks/>
            </p:cNvCxnSpPr>
            <p:nvPr/>
          </p:nvCxnSpPr>
          <p:spPr>
            <a:xfrm rot="0" flipH="1" flipV="1">
              <a:off x="4389120" y="2690949"/>
              <a:ext cx="878205" cy="1541414"/>
            </a:xfrm>
            <a:prstGeom prst="line"/>
            <a:noFill/>
            <a:ln w="9525" cap="flat" cmpd="sng">
              <a:solidFill>
                <a:srgbClr val="CDCDCD">
                  <a:alpha val="100000"/>
                </a:srgbClr>
              </a:solidFill>
              <a:prstDash val="dash"/>
              <a:round/>
            </a:ln>
          </p:spPr>
        </p:cxnSp>
        <p:cxnSp>
          <p:nvCxnSpPr>
            <p:cNvPr id="3145809" name="直接连接符 88"/>
            <p:cNvCxnSpPr>
              <a:cxnSpLocks/>
            </p:cNvCxnSpPr>
            <p:nvPr/>
          </p:nvCxnSpPr>
          <p:spPr>
            <a:xfrm rot="0" flipH="1" flipV="1">
              <a:off x="677363" y="2969623"/>
              <a:ext cx="332289" cy="992777"/>
            </a:xfrm>
            <a:prstGeom prst="line"/>
            <a:noFill/>
            <a:ln w="9525" cap="flat" cmpd="sng">
              <a:solidFill>
                <a:srgbClr val="CDCDCD">
                  <a:alpha val="100000"/>
                </a:srgbClr>
              </a:solidFill>
              <a:prstDash val="dash"/>
              <a:round/>
            </a:ln>
          </p:spPr>
        </p:cxnSp>
        <p:cxnSp>
          <p:nvCxnSpPr>
            <p:cNvPr id="3145810" name="直接连接符 89"/>
            <p:cNvCxnSpPr>
              <a:cxnSpLocks/>
            </p:cNvCxnSpPr>
            <p:nvPr/>
          </p:nvCxnSpPr>
          <p:spPr>
            <a:xfrm rot="0">
              <a:off x="1007203" y="3971108"/>
              <a:ext cx="741042" cy="130628"/>
            </a:xfrm>
            <a:prstGeom prst="line"/>
            <a:noFill/>
            <a:ln w="9525" cap="flat" cmpd="sng">
              <a:solidFill>
                <a:srgbClr val="CDCDCD">
                  <a:alpha val="100000"/>
                </a:srgbClr>
              </a:solidFill>
              <a:prstDash val="dash"/>
              <a:round/>
            </a:ln>
          </p:spPr>
        </p:cxnSp>
        <p:cxnSp>
          <p:nvCxnSpPr>
            <p:cNvPr id="3145811" name="直接连接符 90"/>
            <p:cNvCxnSpPr>
              <a:cxnSpLocks/>
            </p:cNvCxnSpPr>
            <p:nvPr/>
          </p:nvCxnSpPr>
          <p:spPr>
            <a:xfrm rot="0" flipH="1">
              <a:off x="905691" y="3971108"/>
              <a:ext cx="103961" cy="1168039"/>
            </a:xfrm>
            <a:prstGeom prst="line"/>
            <a:noFill/>
            <a:ln w="9525" cap="flat" cmpd="sng">
              <a:solidFill>
                <a:srgbClr val="CDCDCD">
                  <a:alpha val="100000"/>
                </a:srgbClr>
              </a:solidFill>
              <a:prstDash val="dash"/>
              <a:round/>
            </a:ln>
          </p:spPr>
        </p:cxnSp>
        <p:cxnSp>
          <p:nvCxnSpPr>
            <p:cNvPr id="3145812" name="直接连接符 91"/>
            <p:cNvCxnSpPr>
              <a:cxnSpLocks/>
            </p:cNvCxnSpPr>
            <p:nvPr/>
          </p:nvCxnSpPr>
          <p:spPr>
            <a:xfrm rot="0" flipV="1">
              <a:off x="6932023" y="3917702"/>
              <a:ext cx="1203146" cy="445293"/>
            </a:xfrm>
            <a:prstGeom prst="line"/>
            <a:noFill/>
            <a:ln w="9525" cap="flat" cmpd="sng">
              <a:solidFill>
                <a:srgbClr val="CDCDCD">
                  <a:alpha val="100000"/>
                </a:srgbClr>
              </a:solidFill>
              <a:prstDash val="dash"/>
              <a:round/>
            </a:ln>
          </p:spPr>
        </p:cxnSp>
        <p:cxnSp>
          <p:nvCxnSpPr>
            <p:cNvPr id="3145813" name="直接连接符 92"/>
            <p:cNvCxnSpPr>
              <a:cxnSpLocks/>
            </p:cNvCxnSpPr>
            <p:nvPr/>
          </p:nvCxnSpPr>
          <p:spPr>
            <a:xfrm rot="0" flipV="1">
              <a:off x="8151223" y="3675017"/>
              <a:ext cx="992777" cy="233977"/>
            </a:xfrm>
            <a:prstGeom prst="line"/>
            <a:noFill/>
            <a:ln w="9525" cap="flat" cmpd="sng">
              <a:solidFill>
                <a:srgbClr val="CDCDCD">
                  <a:alpha val="100000"/>
                </a:srgbClr>
              </a:solidFill>
              <a:prstDash val="dash"/>
              <a:round/>
            </a:ln>
          </p:spPr>
        </p:cxnSp>
        <p:cxnSp>
          <p:nvCxnSpPr>
            <p:cNvPr id="3145814" name="直接连接符 93"/>
            <p:cNvCxnSpPr>
              <a:cxnSpLocks/>
            </p:cNvCxnSpPr>
            <p:nvPr/>
          </p:nvCxnSpPr>
          <p:spPr>
            <a:xfrm rot="0" flipH="1">
              <a:off x="548640" y="0"/>
              <a:ext cx="1138101" cy="701040"/>
            </a:xfrm>
            <a:prstGeom prst="line"/>
            <a:noFill/>
            <a:ln w="9525" cap="flat" cmpd="sng">
              <a:solidFill>
                <a:srgbClr val="CDCDCD">
                  <a:alpha val="100000"/>
                </a:srgbClr>
              </a:solidFill>
              <a:prstDash val="dash"/>
              <a:round/>
            </a:ln>
          </p:spPr>
        </p:cxnSp>
        <p:cxnSp>
          <p:nvCxnSpPr>
            <p:cNvPr id="3145815" name="直接连接符 94"/>
            <p:cNvCxnSpPr>
              <a:cxnSpLocks/>
            </p:cNvCxnSpPr>
            <p:nvPr/>
          </p:nvCxnSpPr>
          <p:spPr>
            <a:xfrm rot="0">
              <a:off x="551907" y="701040"/>
              <a:ext cx="969372" cy="351067"/>
            </a:xfrm>
            <a:prstGeom prst="line"/>
            <a:noFill/>
            <a:ln w="9525" cap="flat" cmpd="sng">
              <a:solidFill>
                <a:srgbClr val="CDCDCD">
                  <a:alpha val="100000"/>
                </a:srgbClr>
              </a:solidFill>
              <a:prstDash val="dash"/>
              <a:round/>
            </a:ln>
          </p:spPr>
        </p:cxnSp>
        <p:cxnSp>
          <p:nvCxnSpPr>
            <p:cNvPr id="3145816" name="直接连接符 95"/>
            <p:cNvCxnSpPr>
              <a:cxnSpLocks/>
            </p:cNvCxnSpPr>
            <p:nvPr/>
          </p:nvCxnSpPr>
          <p:spPr>
            <a:xfrm rot="0" flipH="1">
              <a:off x="0" y="701040"/>
              <a:ext cx="544287" cy="1084217"/>
            </a:xfrm>
            <a:prstGeom prst="line"/>
            <a:noFill/>
            <a:ln w="9525" cap="flat" cmpd="sng">
              <a:solidFill>
                <a:srgbClr val="CDCDCD">
                  <a:alpha val="100000"/>
                </a:srgbClr>
              </a:solidFill>
              <a:prstDash val="dash"/>
              <a:round/>
            </a:ln>
          </p:spPr>
        </p:cxnSp>
        <p:cxnSp>
          <p:nvCxnSpPr>
            <p:cNvPr id="3145817" name="直接连接符 96"/>
            <p:cNvCxnSpPr>
              <a:cxnSpLocks/>
            </p:cNvCxnSpPr>
            <p:nvPr/>
          </p:nvCxnSpPr>
          <p:spPr>
            <a:xfrm rot="0" flipH="1" flipV="1">
              <a:off x="0" y="0"/>
              <a:ext cx="546466" cy="694509"/>
            </a:xfrm>
            <a:prstGeom prst="line"/>
            <a:noFill/>
            <a:ln w="9525" cap="flat" cmpd="sng">
              <a:solidFill>
                <a:srgbClr val="CDCDCD">
                  <a:alpha val="100000"/>
                </a:srgbClr>
              </a:solidFill>
              <a:prstDash val="dash"/>
              <a:round/>
            </a:ln>
          </p:spPr>
        </p:cxnSp>
        <p:cxnSp>
          <p:nvCxnSpPr>
            <p:cNvPr id="3145818" name="直接连接符 97"/>
            <p:cNvCxnSpPr>
              <a:cxnSpLocks/>
            </p:cNvCxnSpPr>
            <p:nvPr/>
          </p:nvCxnSpPr>
          <p:spPr>
            <a:xfrm rot="0" flipH="1">
              <a:off x="5782491" y="16600"/>
              <a:ext cx="1506584" cy="601709"/>
            </a:xfrm>
            <a:prstGeom prst="line"/>
            <a:noFill/>
            <a:ln w="9525" cap="flat" cmpd="sng">
              <a:solidFill>
                <a:srgbClr val="CDCDCD">
                  <a:alpha val="100000"/>
                </a:srgbClr>
              </a:solidFill>
              <a:prstDash val="dash"/>
              <a:round/>
            </a:ln>
          </p:spPr>
        </p:cxnSp>
      </p:grpSp>
      <p:sp>
        <p:nvSpPr>
          <p:cNvPr id="1048577" name="Date Placeholder 3"/>
          <p:cNvSpPr/>
          <p:nvPr>
            <p:ph type="dt" sz="half" idx="4294967295"/>
          </p:nvPr>
        </p:nvSpPr>
        <p:spPr>
          <a:xfrm rot="0">
            <a:off x="6286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lvl="0">
              <a:buFontTx/>
              <a:buNone/>
            </a:pPr>
            <a:endParaRPr altLang="en-US" sz="900" lang="zh-CN">
              <a:solidFill>
                <a:srgbClr val="898989"/>
              </a:solidFill>
              <a:ea typeface="微软雅黑" pitchFamily="34" charset="-122"/>
            </a:endParaRPr>
          </a:p>
        </p:txBody>
      </p:sp>
      <p:sp>
        <p:nvSpPr>
          <p:cNvPr id="1048578" name="Footer Placeholder 4"/>
          <p:cNvSpPr/>
          <p:nvPr>
            <p:ph type="ftr" sz="quarter" idx="4294967295"/>
          </p:nvPr>
        </p:nvSpPr>
        <p:spPr>
          <a:xfrm rot="0">
            <a:off x="3028950" y="4767262"/>
            <a:ext cx="30861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ctr" lvl="0">
              <a:buFontTx/>
              <a:buNone/>
            </a:pPr>
            <a:endParaRPr altLang="en-US" sz="900" lang="zh-CN">
              <a:solidFill>
                <a:srgbClr val="898989"/>
              </a:solidFill>
              <a:ea typeface="微软雅黑" pitchFamily="34" charset="-122"/>
            </a:endParaRPr>
          </a:p>
        </p:txBody>
      </p:sp>
      <p:sp>
        <p:nvSpPr>
          <p:cNvPr id="1048579" name="Slide Number Placeholder 5"/>
          <p:cNvSpPr/>
          <p:nvPr>
            <p:ph type="sldNum" sz="quarter" idx="4294967295"/>
          </p:nvPr>
        </p:nvSpPr>
        <p:spPr>
          <a:xfrm rot="0">
            <a:off x="6457950" y="4767262"/>
            <a:ext cx="2057400" cy="27463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a:lstStyle>
          <a:p>
            <a:pPr algn="r" lvl="0"/>
            <a:fld id="{566ABCEB-ACFC-4714-9973-3DA970169C29}" type="slidenum">
              <a:rPr altLang="en-US" sz="900" lang="zh-CN">
                <a:solidFill>
                  <a:srgbClr val="898989"/>
                </a:solidFill>
                <a:ea typeface="微软雅黑" pitchFamily="34" charset="-122"/>
              </a:rPr>
              <a:pPr algn="r" lvl="0"/>
            </a:fld>
            <a:endParaRPr altLang="en-US" sz="900" lang="zh-CN">
              <a:solidFill>
                <a:srgbClr val="898989"/>
              </a:solidFill>
              <a:ea typeface="微软雅黑" pitchFamily="34" charset="-122"/>
            </a:endParaRPr>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1" sldNum="0"/>
  <p:txStyles>
    <p:titleStyle>
      <a:lvl1pPr algn="l" eaLnBrk="1" fontAlgn="base" hangingPunct="1" indent="0" latinLnBrk="1" marL="0" rtl="0">
        <a:lnSpc>
          <a:spcPct val="90000"/>
        </a:lnSpc>
        <a:spcBef>
          <a:spcPct val="0"/>
        </a:spcBef>
        <a:spcAft>
          <a:spcPct val="0"/>
        </a:spcAft>
        <a:buFontTx/>
        <a:buNone/>
        <a:defRPr sz="3300">
          <a:solidFill>
            <a:schemeClr val="dk1"/>
          </a:solidFill>
          <a:latin typeface="Calibri Light" pitchFamily="34" charset="0"/>
          <a:ea typeface="宋体" pitchFamily="2" charset="-122"/>
        </a:defRPr>
      </a:lvl1pPr>
    </p:titleStyle>
    <p:bodyStyle>
      <a:lvl1pPr algn="l" eaLnBrk="1" fontAlgn="base" hangingPunct="1" indent="-171450" latinLnBrk="1" marL="171450" rtl="0">
        <a:lnSpc>
          <a:spcPct val="90000"/>
        </a:lnSpc>
        <a:spcBef>
          <a:spcPts val="750"/>
        </a:spcBef>
        <a:spcAft>
          <a:spcPct val="0"/>
        </a:spcAft>
        <a:buSzPct val="100000"/>
        <a:buFont typeface="Arial" pitchFamily="34" charset="0"/>
        <a:buChar char="•"/>
        <a:defRPr sz="2100">
          <a:solidFill>
            <a:schemeClr val="dk1"/>
          </a:solidFill>
          <a:latin typeface="Calibri" pitchFamily="34" charset="0"/>
          <a:ea typeface="宋体" pitchFamily="2" charset="-122"/>
        </a:defRPr>
      </a:lvl1pPr>
      <a:lvl2pPr algn="l" eaLnBrk="1" fontAlgn="base" hangingPunct="1" indent="-171450" latinLnBrk="1" marL="514350" rtl="0">
        <a:lnSpc>
          <a:spcPct val="90000"/>
        </a:lnSpc>
        <a:spcBef>
          <a:spcPts val="375"/>
        </a:spcBef>
        <a:spcAft>
          <a:spcPct val="0"/>
        </a:spcAft>
        <a:buSzPct val="100000"/>
        <a:buFont typeface="Arial" pitchFamily="34" charset="0"/>
        <a:buChar char="•"/>
        <a:defRPr sz="2100">
          <a:solidFill>
            <a:schemeClr val="dk1"/>
          </a:solidFill>
          <a:latin typeface="Calibri" pitchFamily="34" charset="0"/>
          <a:ea typeface="宋体" pitchFamily="2" charset="-122"/>
        </a:defRPr>
      </a:lvl2pPr>
      <a:lvl3pPr algn="l" eaLnBrk="1" fontAlgn="base" hangingPunct="1" indent="-171450" latinLnBrk="1" marL="857250" rtl="0">
        <a:lnSpc>
          <a:spcPct val="90000"/>
        </a:lnSpc>
        <a:spcBef>
          <a:spcPts val="375"/>
        </a:spcBef>
        <a:spcAft>
          <a:spcPct val="0"/>
        </a:spcAft>
        <a:buSzPct val="100000"/>
        <a:buFont typeface="Arial" pitchFamily="34" charset="0"/>
        <a:buChar char="•"/>
        <a:defRPr sz="1500">
          <a:solidFill>
            <a:schemeClr val="dk1"/>
          </a:solidFill>
          <a:latin typeface="Calibri" pitchFamily="34" charset="0"/>
          <a:ea typeface="宋体" pitchFamily="2" charset="-122"/>
        </a:defRPr>
      </a:lvl3pPr>
      <a:lvl4pPr algn="l" eaLnBrk="1" fontAlgn="base" hangingPunct="1" indent="-171450" latinLnBrk="1" marL="1200150" rtl="0">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4pPr>
      <a:lvl5pPr algn="l" eaLnBrk="1" fontAlgn="base" hangingPunct="1" indent="-171450" latinLnBrk="1" marL="1543050" rtl="0">
        <a:lnSpc>
          <a:spcPct val="90000"/>
        </a:lnSpc>
        <a:spcBef>
          <a:spcPts val="375"/>
        </a:spcBef>
        <a:spcAft>
          <a:spcPct val="0"/>
        </a:spcAft>
        <a:buSzPct val="100000"/>
        <a:buFont typeface="Arial" pitchFamily="34" charset="0"/>
        <a:buChar char="•"/>
        <a:defRPr sz="1300">
          <a:solidFill>
            <a:schemeClr val="dk1"/>
          </a:solidFill>
          <a:latin typeface="Calibri" pitchFamily="34" charset="0"/>
          <a:ea typeface="宋体" pitchFamily="2" charset="-122"/>
        </a:defRPr>
      </a:lvl5pPr>
    </p:bodyStyle>
    <p:otherStyle>
      <a:lvl1pPr algn="l" eaLnBrk="1" fontAlgn="base" hangingPunct="1" indent="0" latinLnBrk="1" marL="0" rtl="0">
        <a:lnSpc>
          <a:spcPct val="100000"/>
        </a:lnSpc>
        <a:spcBef>
          <a:spcPct val="0"/>
        </a:spcBef>
        <a:spcAft>
          <a:spcPct val="0"/>
        </a:spcAft>
        <a:buFontTx/>
        <a:buNone/>
        <a:defRPr sz="1800">
          <a:solidFill>
            <a:schemeClr val="dk1"/>
          </a:solidFill>
          <a:latin typeface="Calibri" pitchFamily="34" charset="0"/>
          <a:ea typeface="宋体" pitchFamily="2" charset="-122"/>
        </a:defRPr>
      </a:lvl1pPr>
      <a:lvl2pPr algn="l" eaLnBrk="1" fontAlgn="base" hangingPunct="1" indent="0" latinLnBrk="1" marL="457200" rtl="0">
        <a:lnSpc>
          <a:spcPct val="100000"/>
        </a:lnSpc>
        <a:spcBef>
          <a:spcPct val="0"/>
        </a:spcBef>
        <a:spcAft>
          <a:spcPct val="0"/>
        </a:spcAft>
        <a:buFontTx/>
        <a:buNone/>
        <a:defRPr sz="1800">
          <a:solidFill>
            <a:schemeClr val="dk1"/>
          </a:solidFill>
          <a:latin typeface="Calibri" pitchFamily="34" charset="0"/>
          <a:ea typeface="宋体" pitchFamily="2" charset="-122"/>
        </a:defRPr>
      </a:lvl2pPr>
      <a:lvl3pPr algn="l" eaLnBrk="1" fontAlgn="base" hangingPunct="1" indent="0" latinLnBrk="1" marL="914400" rtl="0">
        <a:lnSpc>
          <a:spcPct val="100000"/>
        </a:lnSpc>
        <a:spcBef>
          <a:spcPct val="0"/>
        </a:spcBef>
        <a:spcAft>
          <a:spcPct val="0"/>
        </a:spcAft>
        <a:buFontTx/>
        <a:buNone/>
        <a:defRPr sz="1800">
          <a:solidFill>
            <a:schemeClr val="dk1"/>
          </a:solidFill>
          <a:latin typeface="Calibri" pitchFamily="34" charset="0"/>
          <a:ea typeface="宋体" pitchFamily="2" charset="-122"/>
        </a:defRPr>
      </a:lvl3pPr>
      <a:lvl4pPr algn="l" eaLnBrk="1" fontAlgn="base" hangingPunct="1" indent="0" latinLnBrk="1" marL="1371600" rtl="0">
        <a:lnSpc>
          <a:spcPct val="100000"/>
        </a:lnSpc>
        <a:spcBef>
          <a:spcPct val="0"/>
        </a:spcBef>
        <a:spcAft>
          <a:spcPct val="0"/>
        </a:spcAft>
        <a:buFontTx/>
        <a:buNone/>
        <a:defRPr sz="1800">
          <a:solidFill>
            <a:schemeClr val="dk1"/>
          </a:solidFill>
          <a:latin typeface="Calibri" pitchFamily="34" charset="0"/>
          <a:ea typeface="宋体" pitchFamily="2" charset="-122"/>
        </a:defRPr>
      </a:lvl4pPr>
      <a:lvl5pPr algn="l" eaLnBrk="1" fontAlgn="base" hangingPunct="1" indent="0" latinLnBrk="1" marL="1828800" rtl="0">
        <a:lnSpc>
          <a:spcPct val="100000"/>
        </a:lnSpc>
        <a:spcBef>
          <a:spcPct val="0"/>
        </a:spcBef>
        <a:spcAft>
          <a:spcPct val="0"/>
        </a:spcAft>
        <a:buFontTx/>
        <a:buNone/>
        <a:defRPr sz="1800">
          <a:solidFill>
            <a:schemeClr val="dk1"/>
          </a:solidFill>
          <a:latin typeface="Calibri" pitchFamily="34" charset="0"/>
          <a:ea typeface="宋体" pitchFamily="2"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117" name=""/>
        <p:cNvGrpSpPr/>
        <p:nvPr/>
      </p:nvGrpSpPr>
      <p:grpSpPr>
        <a:xfrm rot="0">
          <a:off x="0" y="0"/>
          <a:ext cx="0" cy="0"/>
          <a:chOff x="0" y="0"/>
          <a:chExt cx="0" cy="0"/>
        </a:xfrm>
      </p:grpSpPr>
      <p:grpSp>
        <p:nvGrpSpPr>
          <p:cNvPr id="118" name=""/>
          <p:cNvGrpSpPr/>
          <p:nvPr/>
        </p:nvGrpSpPr>
        <p:grpSpPr>
          <a:xfrm rot="0">
            <a:off x="7789862" y="2112962"/>
            <a:ext cx="1354137" cy="2157412"/>
            <a:chOff x="0" y="0"/>
            <a:chExt cx="1353515" cy="2158048"/>
          </a:xfrm>
        </p:grpSpPr>
        <p:sp>
          <p:nvSpPr>
            <p:cNvPr id="1048774" name="矩形 401"/>
            <p:cNvSpPr/>
            <p:nvPr/>
          </p:nvSpPr>
          <p:spPr>
            <a:xfrm rot="0">
              <a:off x="1" y="0"/>
              <a:ext cx="1008000" cy="115019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75" name="直角三角形 407"/>
            <p:cNvSpPr/>
            <p:nvPr/>
          </p:nvSpPr>
          <p:spPr>
            <a:xfrm rot="5400000" flipV="1">
              <a:off x="0" y="1150048"/>
              <a:ext cx="1008000" cy="1008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76" name="矩形 410"/>
            <p:cNvSpPr/>
            <p:nvPr/>
          </p:nvSpPr>
          <p:spPr>
            <a:xfrm rot="0">
              <a:off x="1008000" y="1150048"/>
              <a:ext cx="345515" cy="1008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777" name="矩形 400"/>
          <p:cNvSpPr/>
          <p:nvPr/>
        </p:nvSpPr>
        <p:spPr>
          <a:xfrm rot="0" flipH="1">
            <a:off x="735012" y="0"/>
            <a:ext cx="576262" cy="211296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nvGrpSpPr>
          <p:cNvPr id="119" name=""/>
          <p:cNvGrpSpPr/>
          <p:nvPr/>
        </p:nvGrpSpPr>
        <p:grpSpPr>
          <a:xfrm rot="0">
            <a:off x="0" y="1104900"/>
            <a:ext cx="8797925" cy="1008062"/>
            <a:chOff x="0" y="0"/>
            <a:chExt cx="8798486" cy="1008003"/>
          </a:xfrm>
        </p:grpSpPr>
        <p:grpSp>
          <p:nvGrpSpPr>
            <p:cNvPr id="120" name=""/>
            <p:cNvGrpSpPr/>
            <p:nvPr/>
          </p:nvGrpSpPr>
          <p:grpSpPr>
            <a:xfrm rot="0">
              <a:off x="0" y="0"/>
              <a:ext cx="8798486" cy="1008003"/>
              <a:chOff x="0" y="0"/>
              <a:chExt cx="8798486" cy="1008003"/>
            </a:xfrm>
          </p:grpSpPr>
          <p:sp>
            <p:nvSpPr>
              <p:cNvPr id="1048778" name="矩形 393"/>
              <p:cNvSpPr/>
              <p:nvPr/>
            </p:nvSpPr>
            <p:spPr>
              <a:xfrm rot="0">
                <a:off x="0" y="3"/>
                <a:ext cx="7790485" cy="1008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79" name="直角三角形 389"/>
              <p:cNvSpPr/>
              <p:nvPr/>
            </p:nvSpPr>
            <p:spPr>
              <a:xfrm rot="0">
                <a:off x="7790486" y="0"/>
                <a:ext cx="1008000" cy="1008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780" name="矩形 391"/>
            <p:cNvSpPr/>
            <p:nvPr/>
          </p:nvSpPr>
          <p:spPr>
            <a:xfrm rot="0">
              <a:off x="734486" y="180836"/>
              <a:ext cx="7206440" cy="62480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en-US" b="1" sz="3600" lang="en-US">
                  <a:solidFill>
                    <a:schemeClr val="lt1"/>
                  </a:solidFill>
                  <a:latin typeface="微软雅黑" pitchFamily="34" charset="-122"/>
                  <a:ea typeface="微软雅黑" pitchFamily="34" charset="-122"/>
                </a:rPr>
                <a:t>S</a:t>
              </a:r>
              <a:r>
                <a:rPr altLang="en-US" b="1" sz="3600" lang="en-US">
                  <a:solidFill>
                    <a:schemeClr val="lt1"/>
                  </a:solidFill>
                  <a:latin typeface="微软雅黑" pitchFamily="34" charset="-122"/>
                  <a:ea typeface="微软雅黑" pitchFamily="34" charset="-122"/>
                </a:rPr>
                <a:t>i</a:t>
              </a:r>
              <a:r>
                <a:rPr altLang="en-US" b="1" sz="3600" lang="en-US">
                  <a:solidFill>
                    <a:schemeClr val="lt1"/>
                  </a:solidFill>
                  <a:latin typeface="微软雅黑" pitchFamily="34" charset="-122"/>
                  <a:ea typeface="微软雅黑" pitchFamily="34" charset="-122"/>
                </a:rPr>
                <a:t>k</a:t>
              </a:r>
              <a:r>
                <a:rPr altLang="en-US" b="1" sz="3600" lang="en-US">
                  <a:solidFill>
                    <a:schemeClr val="lt1"/>
                  </a:solidFill>
                  <a:latin typeface="微软雅黑" pitchFamily="34" charset="-122"/>
                  <a:ea typeface="微软雅黑" pitchFamily="34" charset="-122"/>
                </a:rPr>
                <a:t>a</a:t>
              </a:r>
              <a:r>
                <a:rPr altLang="en-US" b="1" sz="3600" lang="en-US">
                  <a:solidFill>
                    <a:schemeClr val="lt1"/>
                  </a:solidFill>
                  <a:latin typeface="微软雅黑" pitchFamily="34" charset="-122"/>
                  <a:ea typeface="微软雅黑" pitchFamily="34" charset="-122"/>
                </a:rPr>
                <a:t>p</a:t>
              </a:r>
              <a:r>
                <a:rPr altLang="en-US" b="1" sz="3600" lang="en-US">
                  <a:solidFill>
                    <a:schemeClr val="lt1"/>
                  </a:solidFill>
                  <a:latin typeface="微软雅黑" pitchFamily="34" charset="-122"/>
                  <a:ea typeface="微软雅黑" pitchFamily="34" charset="-122"/>
                </a:rPr>
                <a:t> </a:t>
              </a:r>
              <a:r>
                <a:rPr altLang="en-US" b="1" sz="3600" lang="en-US">
                  <a:solidFill>
                    <a:schemeClr val="lt1"/>
                  </a:solidFill>
                  <a:latin typeface="微软雅黑" pitchFamily="34" charset="-122"/>
                  <a:ea typeface="微软雅黑" pitchFamily="34" charset="-122"/>
                </a:rPr>
                <a:t>d</a:t>
              </a:r>
              <a:r>
                <a:rPr altLang="en-US" b="1" sz="3600" lang="en-US">
                  <a:solidFill>
                    <a:schemeClr val="lt1"/>
                  </a:solidFill>
                  <a:latin typeface="微软雅黑" pitchFamily="34" charset="-122"/>
                  <a:ea typeface="微软雅黑" pitchFamily="34" charset="-122"/>
                </a:rPr>
                <a:t>a</a:t>
              </a:r>
              <a:r>
                <a:rPr altLang="en-US" b="1" sz="3600" lang="en-US">
                  <a:solidFill>
                    <a:schemeClr val="lt1"/>
                  </a:solidFill>
                  <a:latin typeface="微软雅黑" pitchFamily="34" charset="-122"/>
                  <a:ea typeface="微软雅黑" pitchFamily="34" charset="-122"/>
                </a:rPr>
                <a:t>n</a:t>
              </a:r>
              <a:r>
                <a:rPr altLang="en-US" b="1" sz="3600" lang="en-US">
                  <a:solidFill>
                    <a:schemeClr val="lt1"/>
                  </a:solidFill>
                  <a:latin typeface="微软雅黑" pitchFamily="34" charset="-122"/>
                  <a:ea typeface="微软雅黑" pitchFamily="34" charset="-122"/>
                </a:rPr>
                <a:t> </a:t>
              </a:r>
              <a:r>
                <a:rPr altLang="en-US" b="1" sz="3600" lang="en-US">
                  <a:solidFill>
                    <a:schemeClr val="lt1"/>
                  </a:solidFill>
                  <a:latin typeface="微软雅黑" pitchFamily="34" charset="-122"/>
                  <a:ea typeface="微软雅黑" pitchFamily="34" charset="-122"/>
                </a:rPr>
                <a:t>Perilaku </a:t>
              </a:r>
              <a:r>
                <a:rPr altLang="en-US" b="1" sz="3600" lang="en-US">
                  <a:solidFill>
                    <a:schemeClr val="lt1"/>
                  </a:solidFill>
                  <a:latin typeface="微软雅黑" pitchFamily="34" charset="-122"/>
                  <a:ea typeface="微软雅黑" pitchFamily="34" charset="-122"/>
                </a:rPr>
                <a:t>K</a:t>
              </a:r>
              <a:r>
                <a:rPr altLang="en-US" b="1" sz="3600" lang="en-US">
                  <a:solidFill>
                    <a:schemeClr val="lt1"/>
                  </a:solidFill>
                  <a:latin typeface="微软雅黑" pitchFamily="34" charset="-122"/>
                  <a:ea typeface="微软雅黑" pitchFamily="34" charset="-122"/>
                </a:rPr>
                <a:t>e</a:t>
              </a:r>
              <a:r>
                <a:rPr altLang="en-US" b="1" sz="3600" lang="en-US">
                  <a:solidFill>
                    <a:schemeClr val="lt1"/>
                  </a:solidFill>
                  <a:latin typeface="微软雅黑" pitchFamily="34" charset="-122"/>
                  <a:ea typeface="微软雅黑" pitchFamily="34" charset="-122"/>
                </a:rPr>
                <a:t>w</a:t>
              </a:r>
              <a:r>
                <a:rPr altLang="en-US" b="1" sz="3600" lang="en-US">
                  <a:solidFill>
                    <a:schemeClr val="lt1"/>
                  </a:solidFill>
                  <a:latin typeface="微软雅黑" pitchFamily="34" charset="-122"/>
                  <a:ea typeface="微软雅黑" pitchFamily="34" charset="-122"/>
                </a:rPr>
                <a:t>i</a:t>
              </a:r>
              <a:r>
                <a:rPr altLang="en-US" b="1" sz="3600" lang="en-US">
                  <a:solidFill>
                    <a:schemeClr val="lt1"/>
                  </a:solidFill>
                  <a:latin typeface="微软雅黑" pitchFamily="34" charset="-122"/>
                  <a:ea typeface="微软雅黑" pitchFamily="34" charset="-122"/>
                </a:rPr>
                <a:t>r</a:t>
              </a:r>
              <a:r>
                <a:rPr altLang="en-US" b="1" sz="3600" lang="en-US">
                  <a:solidFill>
                    <a:schemeClr val="lt1"/>
                  </a:solidFill>
                  <a:latin typeface="微软雅黑" pitchFamily="34" charset="-122"/>
                  <a:ea typeface="微软雅黑" pitchFamily="34" charset="-122"/>
                </a:rPr>
                <a:t>ausahaan </a:t>
              </a:r>
              <a:endParaRPr altLang="en-US" lang="zh-CN"/>
            </a:p>
          </p:txBody>
        </p:sp>
      </p:grpSp>
      <p:grpSp>
        <p:nvGrpSpPr>
          <p:cNvPr id="121" name=""/>
          <p:cNvGrpSpPr/>
          <p:nvPr/>
        </p:nvGrpSpPr>
        <p:grpSpPr>
          <a:xfrm rot="0">
            <a:off x="735012" y="2112962"/>
            <a:ext cx="8408988" cy="574675"/>
            <a:chOff x="0" y="0"/>
            <a:chExt cx="8409514" cy="576002"/>
          </a:xfrm>
        </p:grpSpPr>
        <p:grpSp>
          <p:nvGrpSpPr>
            <p:cNvPr id="122" name=""/>
            <p:cNvGrpSpPr/>
            <p:nvPr/>
          </p:nvGrpSpPr>
          <p:grpSpPr>
            <a:xfrm rot="0">
              <a:off x="0" y="0"/>
              <a:ext cx="8409514" cy="576002"/>
              <a:chOff x="0" y="0"/>
              <a:chExt cx="8409514" cy="576002"/>
            </a:xfrm>
          </p:grpSpPr>
          <p:sp>
            <p:nvSpPr>
              <p:cNvPr id="1048781" name="直角三角形 399"/>
              <p:cNvSpPr/>
              <p:nvPr/>
            </p:nvSpPr>
            <p:spPr>
              <a:xfrm rot="16200000" flipH="1">
                <a:off x="0" y="0"/>
                <a:ext cx="576000" cy="576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82" name="矩形 398"/>
              <p:cNvSpPr/>
              <p:nvPr/>
            </p:nvSpPr>
            <p:spPr>
              <a:xfrm rot="0" flipH="1">
                <a:off x="576000" y="2"/>
                <a:ext cx="7833514" cy="576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783" name="矩形 402"/>
            <p:cNvSpPr/>
            <p:nvPr/>
          </p:nvSpPr>
          <p:spPr>
            <a:xfrm rot="0">
              <a:off x="679769" y="78421"/>
              <a:ext cx="4259846" cy="39715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2000" lang="en-US">
                  <a:solidFill>
                    <a:srgbClr val="7F6000"/>
                  </a:solidFill>
                  <a:latin typeface="微软雅黑" pitchFamily="34" charset="-122"/>
                  <a:ea typeface="微软雅黑" pitchFamily="34" charset="-122"/>
                </a:rPr>
                <a:t>"</a:t>
              </a:r>
              <a:r>
                <a:rPr altLang="zh-CN" sz="2000" lang="en-US">
                  <a:solidFill>
                    <a:srgbClr val="7F6000"/>
                  </a:solidFill>
                  <a:latin typeface="微软雅黑" pitchFamily="34" charset="-122"/>
                  <a:ea typeface="微软雅黑" pitchFamily="34" charset="-122"/>
                </a:rPr>
                <a:t>Produk </a:t>
              </a:r>
              <a:r>
                <a:rPr altLang="zh-CN" sz="2000" lang="en-US">
                  <a:solidFill>
                    <a:srgbClr val="7F6000"/>
                  </a:solidFill>
                  <a:latin typeface="微软雅黑" pitchFamily="34" charset="-122"/>
                  <a:ea typeface="微软雅黑" pitchFamily="34" charset="-122"/>
                </a:rPr>
                <a:t>K</a:t>
              </a:r>
              <a:r>
                <a:rPr altLang="zh-CN" sz="2000" lang="en-US">
                  <a:solidFill>
                    <a:srgbClr val="7F6000"/>
                  </a:solidFill>
                  <a:latin typeface="微软雅黑" pitchFamily="34" charset="-122"/>
                  <a:ea typeface="微软雅黑" pitchFamily="34" charset="-122"/>
                </a:rPr>
                <a:t>r</a:t>
              </a:r>
              <a:r>
                <a:rPr altLang="zh-CN" sz="2000" lang="en-US">
                  <a:solidFill>
                    <a:srgbClr val="7F6000"/>
                  </a:solidFill>
                  <a:latin typeface="微软雅黑" pitchFamily="34" charset="-122"/>
                  <a:ea typeface="微软雅黑" pitchFamily="34" charset="-122"/>
                </a:rPr>
                <a:t>e</a:t>
              </a:r>
              <a:r>
                <a:rPr altLang="zh-CN" sz="2000" lang="en-US">
                  <a:solidFill>
                    <a:srgbClr val="7F6000"/>
                  </a:solidFill>
                  <a:latin typeface="微软雅黑" pitchFamily="34" charset="-122"/>
                  <a:ea typeface="微软雅黑" pitchFamily="34" charset="-122"/>
                </a:rPr>
                <a:t>a</a:t>
              </a:r>
              <a:r>
                <a:rPr altLang="zh-CN" sz="2000" lang="en-US">
                  <a:solidFill>
                    <a:srgbClr val="7F6000"/>
                  </a:solidFill>
                  <a:latin typeface="微软雅黑" pitchFamily="34" charset="-122"/>
                  <a:ea typeface="微软雅黑" pitchFamily="34" charset="-122"/>
                </a:rPr>
                <a:t>tif </a:t>
              </a:r>
              <a:r>
                <a:rPr altLang="zh-CN" sz="2000" lang="en-US">
                  <a:solidFill>
                    <a:srgbClr val="7F6000"/>
                  </a:solidFill>
                  <a:latin typeface="微软雅黑" pitchFamily="34" charset="-122"/>
                  <a:ea typeface="微软雅黑" pitchFamily="34" charset="-122"/>
                </a:rPr>
                <a:t>d</a:t>
              </a:r>
              <a:r>
                <a:rPr altLang="zh-CN" sz="2000" lang="en-US">
                  <a:solidFill>
                    <a:srgbClr val="7F6000"/>
                  </a:solidFill>
                  <a:latin typeface="微软雅黑" pitchFamily="34" charset="-122"/>
                  <a:ea typeface="微软雅黑" pitchFamily="34" charset="-122"/>
                </a:rPr>
                <a:t>a</a:t>
              </a:r>
              <a:r>
                <a:rPr altLang="zh-CN" sz="2000" lang="en-US">
                  <a:solidFill>
                    <a:srgbClr val="7F6000"/>
                  </a:solidFill>
                  <a:latin typeface="微软雅黑" pitchFamily="34" charset="-122"/>
                  <a:ea typeface="微软雅黑" pitchFamily="34" charset="-122"/>
                </a:rPr>
                <a:t>n</a:t>
              </a:r>
              <a:r>
                <a:rPr altLang="zh-CN" sz="2000" lang="en-US">
                  <a:solidFill>
                    <a:srgbClr val="7F6000"/>
                  </a:solidFill>
                  <a:latin typeface="微软雅黑" pitchFamily="34" charset="-122"/>
                  <a:ea typeface="微软雅黑" pitchFamily="34" charset="-122"/>
                </a:rPr>
                <a:t> </a:t>
              </a:r>
              <a:r>
                <a:rPr altLang="zh-CN" sz="2000" lang="en-US">
                  <a:solidFill>
                    <a:srgbClr val="7F6000"/>
                  </a:solidFill>
                  <a:latin typeface="微软雅黑" pitchFamily="34" charset="-122"/>
                  <a:ea typeface="微软雅黑" pitchFamily="34" charset="-122"/>
                </a:rPr>
                <a:t>K</a:t>
              </a:r>
              <a:r>
                <a:rPr altLang="zh-CN" sz="2000" lang="en-US">
                  <a:solidFill>
                    <a:srgbClr val="7F6000"/>
                  </a:solidFill>
                  <a:latin typeface="微软雅黑" pitchFamily="34" charset="-122"/>
                  <a:ea typeface="微软雅黑" pitchFamily="34" charset="-122"/>
                </a:rPr>
                <a:t>e</a:t>
              </a:r>
              <a:r>
                <a:rPr altLang="zh-CN" sz="2000" lang="en-US">
                  <a:solidFill>
                    <a:srgbClr val="7F6000"/>
                  </a:solidFill>
                  <a:latin typeface="微软雅黑" pitchFamily="34" charset="-122"/>
                  <a:ea typeface="微软雅黑" pitchFamily="34" charset="-122"/>
                </a:rPr>
                <a:t>w</a:t>
              </a:r>
              <a:r>
                <a:rPr altLang="zh-CN" sz="2000" lang="en-US">
                  <a:solidFill>
                    <a:srgbClr val="7F6000"/>
                  </a:solidFill>
                  <a:latin typeface="微软雅黑" pitchFamily="34" charset="-122"/>
                  <a:ea typeface="微软雅黑" pitchFamily="34" charset="-122"/>
                </a:rPr>
                <a:t>i</a:t>
              </a:r>
              <a:r>
                <a:rPr altLang="zh-CN" sz="2000" lang="en-US">
                  <a:solidFill>
                    <a:srgbClr val="7F6000"/>
                  </a:solidFill>
                  <a:latin typeface="微软雅黑" pitchFamily="34" charset="-122"/>
                  <a:ea typeface="微软雅黑" pitchFamily="34" charset="-122"/>
                </a:rPr>
                <a:t>rausahaan</a:t>
              </a:r>
              <a:r>
                <a:rPr altLang="zh-CN" sz="2000" lang="en-US">
                  <a:solidFill>
                    <a:srgbClr val="7F6000"/>
                  </a:solidFill>
                  <a:latin typeface="微软雅黑" pitchFamily="34" charset="-122"/>
                  <a:ea typeface="微软雅黑" pitchFamily="34" charset="-122"/>
                </a:rPr>
                <a:t>"</a:t>
              </a:r>
              <a:r>
                <a:rPr altLang="zh-CN" sz="2000" lang="en-US">
                  <a:solidFill>
                    <a:srgbClr val="7F6000"/>
                  </a:solidFill>
                  <a:latin typeface="微软雅黑" pitchFamily="34" charset="-122"/>
                  <a:ea typeface="微软雅黑" pitchFamily="34" charset="-122"/>
                </a:rPr>
                <a:t> </a:t>
              </a:r>
              <a:endParaRPr altLang="en-US" lang="zh-CN"/>
            </a:p>
          </p:txBody>
        </p:sp>
      </p:grpSp>
      <p:sp>
        <p:nvSpPr>
          <p:cNvPr id="1048784" name="矩形 406"/>
          <p:cNvSpPr/>
          <p:nvPr/>
        </p:nvSpPr>
        <p:spPr>
          <a:xfrm rot="0">
            <a:off x="1404937" y="4125912"/>
            <a:ext cx="2672080" cy="29464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1400" lang="en-US">
                <a:solidFill>
                  <a:srgbClr val="595959"/>
                </a:solidFill>
                <a:latin typeface="微软雅黑" pitchFamily="34" charset="-122"/>
                <a:ea typeface="微软雅黑" pitchFamily="34" charset="-122"/>
              </a:rPr>
              <a:t>V</a:t>
            </a:r>
            <a:r>
              <a:rPr altLang="zh-CN" sz="1400" lang="en-US">
                <a:solidFill>
                  <a:srgbClr val="595959"/>
                </a:solidFill>
                <a:latin typeface="微软雅黑" pitchFamily="34" charset="-122"/>
                <a:ea typeface="微软雅黑" pitchFamily="34" charset="-122"/>
              </a:rPr>
              <a:t>a</a:t>
            </a:r>
            <a:r>
              <a:rPr altLang="zh-CN" sz="1400" lang="en-US">
                <a:solidFill>
                  <a:srgbClr val="595959"/>
                </a:solidFill>
                <a:latin typeface="微软雅黑" pitchFamily="34" charset="-122"/>
                <a:ea typeface="微软雅黑" pitchFamily="34" charset="-122"/>
              </a:rPr>
              <a:t>l</a:t>
            </a:r>
            <a:r>
              <a:rPr altLang="zh-CN" sz="1400" lang="en-US">
                <a:solidFill>
                  <a:srgbClr val="595959"/>
                </a:solidFill>
                <a:latin typeface="微软雅黑" pitchFamily="34" charset="-122"/>
                <a:ea typeface="微软雅黑" pitchFamily="34" charset="-122"/>
              </a:rPr>
              <a:t>e</a:t>
            </a:r>
            <a:r>
              <a:rPr altLang="zh-CN" sz="1400" lang="en-US">
                <a:solidFill>
                  <a:srgbClr val="595959"/>
                </a:solidFill>
                <a:latin typeface="微软雅黑" pitchFamily="34" charset="-122"/>
                <a:ea typeface="微软雅黑" pitchFamily="34" charset="-122"/>
              </a:rPr>
              <a:t>n</a:t>
            </a:r>
            <a:r>
              <a:rPr altLang="zh-CN" sz="1400" lang="en-US">
                <a:solidFill>
                  <a:srgbClr val="595959"/>
                </a:solidFill>
                <a:latin typeface="微软雅黑" pitchFamily="34" charset="-122"/>
                <a:ea typeface="微软雅黑" pitchFamily="34" charset="-122"/>
              </a:rPr>
              <a:t> </a:t>
            </a:r>
            <a:r>
              <a:rPr altLang="zh-CN" sz="1400" lang="en-US">
                <a:solidFill>
                  <a:srgbClr val="595959"/>
                </a:solidFill>
                <a:latin typeface="微软雅黑" pitchFamily="34" charset="-122"/>
                <a:ea typeface="微软雅黑" pitchFamily="34" charset="-122"/>
              </a:rPr>
              <a:t>A</a:t>
            </a:r>
            <a:r>
              <a:rPr altLang="zh-CN" sz="1400" lang="en-US">
                <a:solidFill>
                  <a:srgbClr val="595959"/>
                </a:solidFill>
                <a:latin typeface="微软雅黑" pitchFamily="34" charset="-122"/>
                <a:ea typeface="微软雅黑" pitchFamily="34" charset="-122"/>
              </a:rPr>
              <a:t>m</a:t>
            </a:r>
            <a:r>
              <a:rPr altLang="zh-CN" sz="1400" lang="en-US">
                <a:solidFill>
                  <a:srgbClr val="595959"/>
                </a:solidFill>
                <a:latin typeface="微软雅黑" pitchFamily="34" charset="-122"/>
                <a:ea typeface="微软雅黑" pitchFamily="34" charset="-122"/>
              </a:rPr>
              <a:t>e</a:t>
            </a:r>
            <a:r>
              <a:rPr altLang="zh-CN" sz="1400" lang="en-US">
                <a:solidFill>
                  <a:srgbClr val="595959"/>
                </a:solidFill>
                <a:latin typeface="微软雅黑" pitchFamily="34" charset="-122"/>
                <a:ea typeface="微软雅黑" pitchFamily="34" charset="-122"/>
              </a:rPr>
              <a:t>l</a:t>
            </a:r>
            <a:r>
              <a:rPr altLang="zh-CN" sz="1400" lang="en-US">
                <a:solidFill>
                  <a:srgbClr val="595959"/>
                </a:solidFill>
                <a:latin typeface="微软雅黑" pitchFamily="34" charset="-122"/>
                <a:ea typeface="微软雅黑" pitchFamily="34" charset="-122"/>
              </a:rPr>
              <a:t>i</a:t>
            </a:r>
            <a:r>
              <a:rPr altLang="zh-CN" sz="1400" lang="en-US">
                <a:solidFill>
                  <a:srgbClr val="595959"/>
                </a:solidFill>
                <a:latin typeface="微软雅黑" pitchFamily="34" charset="-122"/>
                <a:ea typeface="微软雅黑" pitchFamily="34" charset="-122"/>
              </a:rPr>
              <a:t>a</a:t>
            </a:r>
            <a:r>
              <a:rPr altLang="zh-CN" sz="1400" lang="en-US">
                <a:solidFill>
                  <a:srgbClr val="595959"/>
                </a:solidFill>
                <a:latin typeface="微软雅黑" pitchFamily="34" charset="-122"/>
                <a:ea typeface="微软雅黑" pitchFamily="34" charset="-122"/>
              </a:rPr>
              <a:t> </a:t>
            </a:r>
            <a:r>
              <a:rPr altLang="zh-CN" sz="1400" lang="en-US">
                <a:solidFill>
                  <a:srgbClr val="595959"/>
                </a:solidFill>
                <a:latin typeface="微软雅黑" pitchFamily="34" charset="-122"/>
                <a:ea typeface="微软雅黑" pitchFamily="34" charset="-122"/>
              </a:rPr>
              <a:t>Monatha </a:t>
            </a:r>
            <a:r>
              <a:rPr altLang="zh-CN" sz="1400" lang="en-US">
                <a:solidFill>
                  <a:srgbClr val="595959"/>
                </a:solidFill>
                <a:latin typeface="微软雅黑" pitchFamily="34" charset="-122"/>
                <a:ea typeface="微软雅黑" pitchFamily="34" charset="-122"/>
              </a:rPr>
              <a:t>X</a:t>
            </a:r>
            <a:r>
              <a:rPr altLang="zh-CN" sz="1400" lang="en-US">
                <a:solidFill>
                  <a:srgbClr val="595959"/>
                </a:solidFill>
                <a:latin typeface="微软雅黑" pitchFamily="34" charset="-122"/>
                <a:ea typeface="微软雅黑" pitchFamily="34" charset="-122"/>
              </a:rPr>
              <a:t>I</a:t>
            </a:r>
            <a:r>
              <a:rPr altLang="zh-CN" sz="1400" lang="en-US">
                <a:solidFill>
                  <a:srgbClr val="595959"/>
                </a:solidFill>
                <a:latin typeface="微软雅黑" pitchFamily="34" charset="-122"/>
                <a:ea typeface="微软雅黑" pitchFamily="34" charset="-122"/>
              </a:rPr>
              <a:t> </a:t>
            </a:r>
            <a:r>
              <a:rPr altLang="zh-CN" sz="1400" lang="en-US">
                <a:solidFill>
                  <a:srgbClr val="595959"/>
                </a:solidFill>
                <a:latin typeface="微软雅黑" pitchFamily="34" charset="-122"/>
                <a:ea typeface="微软雅黑" pitchFamily="34" charset="-122"/>
              </a:rPr>
              <a:t>R</a:t>
            </a:r>
            <a:r>
              <a:rPr altLang="zh-CN" sz="1400" lang="en-US">
                <a:solidFill>
                  <a:srgbClr val="595959"/>
                </a:solidFill>
                <a:latin typeface="微软雅黑" pitchFamily="34" charset="-122"/>
                <a:ea typeface="微软雅黑" pitchFamily="34" charset="-122"/>
              </a:rPr>
              <a:t>P</a:t>
            </a:r>
            <a:r>
              <a:rPr altLang="zh-CN" sz="1400" lang="en-US">
                <a:solidFill>
                  <a:srgbClr val="595959"/>
                </a:solidFill>
                <a:latin typeface="微软雅黑" pitchFamily="34" charset="-122"/>
                <a:ea typeface="微软雅黑" pitchFamily="34" charset="-122"/>
              </a:rPr>
              <a:t>L</a:t>
            </a:r>
            <a:r>
              <a:rPr altLang="zh-CN" sz="1400" lang="en-US">
                <a:solidFill>
                  <a:srgbClr val="595959"/>
                </a:solidFill>
                <a:latin typeface="微软雅黑" pitchFamily="34" charset="-122"/>
                <a:ea typeface="微软雅黑" pitchFamily="34" charset="-122"/>
              </a:rPr>
              <a:t> </a:t>
            </a:r>
            <a:r>
              <a:rPr altLang="zh-CN" sz="1400" lang="en-US">
                <a:solidFill>
                  <a:srgbClr val="595959"/>
                </a:solidFill>
                <a:latin typeface="微软雅黑" pitchFamily="34" charset="-122"/>
                <a:ea typeface="微软雅黑" pitchFamily="34" charset="-122"/>
              </a:rPr>
              <a:t>1</a:t>
            </a:r>
            <a:endParaRPr altLang="en-US" lang="zh-CN"/>
          </a:p>
        </p:txBody>
      </p:sp>
      <p:grpSp>
        <p:nvGrpSpPr>
          <p:cNvPr id="123" name=""/>
          <p:cNvGrpSpPr/>
          <p:nvPr/>
        </p:nvGrpSpPr>
        <p:grpSpPr>
          <a:xfrm rot="0">
            <a:off x="1519237" y="3154362"/>
            <a:ext cx="863600" cy="863600"/>
            <a:chOff x="0" y="0"/>
            <a:chExt cx="864000" cy="864000"/>
          </a:xfrm>
        </p:grpSpPr>
        <p:sp>
          <p:nvSpPr>
            <p:cNvPr id="1048785" name="矩形 403"/>
            <p:cNvSpPr/>
            <p:nvPr/>
          </p:nvSpPr>
          <p:spPr>
            <a:xfrm rot="0">
              <a:off x="0" y="0"/>
              <a:ext cx="864000" cy="864000"/>
            </a:xfrm>
            <a:prstGeom prst="rect"/>
            <a:noFill/>
            <a:ln w="12700" cap="flat" cmpd="sng">
              <a:solidFill>
                <a:srgbClr val="595959">
                  <a:alpha val="100000"/>
                </a:srgbClr>
              </a:solidFill>
              <a:prstDash val="dash"/>
              <a:miter/>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pic>
          <p:nvPicPr>
            <p:cNvPr id="2097156" name="图片 4" descr=""/>
            <p:cNvPicPr>
              <a:picLocks/>
            </p:cNvPicPr>
            <p:nvPr/>
          </p:nvPicPr>
          <p:blipFill>
            <a:blip xmlns:r="http://schemas.openxmlformats.org/officeDocument/2006/relationships" r:embed="rId1"/>
            <a:srcRect l="0" t="0" r="0" b="0"/>
            <a:stretch>
              <a:fillRect/>
            </a:stretch>
          </p:blipFill>
          <p:spPr>
            <a:xfrm rot="0">
              <a:off x="75353" y="76787"/>
              <a:ext cx="713294" cy="768163"/>
            </a:xfrm>
            <a:prstGeom prst="rect"/>
            <a:noFill/>
            <a:ln>
              <a:noFill/>
            </a:ln>
          </p:spPr>
        </p:pic>
      </p:grpSp>
    </p:spTree>
  </p:cSld>
  <p:clrMapOvr>
    <a:masterClrMapping/>
  </p:clrMapOvr>
  <p:transition spd="slow" advClick="1">
    <p:push dir="l"/>
  </p:transition>
</p:sld>
</file>

<file path=ppt/slides/slide2.xml><?xml version="1.0" encoding="utf-8"?>
<p:sld xmlns:a="http://schemas.openxmlformats.org/drawingml/2006/main" xmlns:r="http://schemas.openxmlformats.org/officeDocument/2006/relationships" xmlns:p="http://schemas.openxmlformats.org/presentationml/2006/main" show="1" showMasterSp="1">
  <p:cSld>
    <p:spTree>
      <p:nvGrpSpPr>
        <p:cNvPr id="124" name=""/>
        <p:cNvGrpSpPr/>
        <p:nvPr/>
      </p:nvGrpSpPr>
      <p:grpSpPr>
        <a:xfrm rot="0">
          <a:off x="0" y="0"/>
          <a:ext cx="0" cy="0"/>
          <a:chOff x="0" y="0"/>
          <a:chExt cx="0" cy="0"/>
        </a:xfrm>
      </p:grpSpPr>
      <p:sp>
        <p:nvSpPr>
          <p:cNvPr id="1048786" name="矩形 7"/>
          <p:cNvSpPr/>
          <p:nvPr/>
        </p:nvSpPr>
        <p:spPr>
          <a:xfrm rot="0" flipH="1">
            <a:off x="593725" y="596900"/>
            <a:ext cx="360362" cy="45466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87" name="矩形 8"/>
          <p:cNvSpPr/>
          <p:nvPr/>
        </p:nvSpPr>
        <p:spPr>
          <a:xfrm rot="0" flipV="1">
            <a:off x="3267075" y="0"/>
            <a:ext cx="539750" cy="5969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nvGrpSpPr>
          <p:cNvPr id="125" name=""/>
          <p:cNvGrpSpPr/>
          <p:nvPr/>
        </p:nvGrpSpPr>
        <p:grpSpPr>
          <a:xfrm rot="0">
            <a:off x="593725" y="238125"/>
            <a:ext cx="8550275" cy="361950"/>
            <a:chOff x="0" y="0"/>
            <a:chExt cx="8550524" cy="362139"/>
          </a:xfrm>
        </p:grpSpPr>
        <p:sp>
          <p:nvSpPr>
            <p:cNvPr id="1048788" name="直角三角形 5"/>
            <p:cNvSpPr/>
            <p:nvPr/>
          </p:nvSpPr>
          <p:spPr>
            <a:xfrm rot="5400000" flipH="1" flipV="1">
              <a:off x="0" y="0"/>
              <a:ext cx="360000" cy="360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89" name="矩形 6"/>
            <p:cNvSpPr/>
            <p:nvPr/>
          </p:nvSpPr>
          <p:spPr>
            <a:xfrm rot="0" flipH="1">
              <a:off x="359999" y="714"/>
              <a:ext cx="8190525" cy="361425"/>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126" name=""/>
          <p:cNvGrpSpPr/>
          <p:nvPr/>
        </p:nvGrpSpPr>
        <p:grpSpPr>
          <a:xfrm rot="0">
            <a:off x="0" y="600075"/>
            <a:ext cx="3806824" cy="539749"/>
            <a:chOff x="0" y="0"/>
            <a:chExt cx="3807075" cy="540000"/>
          </a:xfrm>
        </p:grpSpPr>
        <p:grpSp>
          <p:nvGrpSpPr>
            <p:cNvPr id="127" name=""/>
            <p:cNvGrpSpPr/>
            <p:nvPr/>
          </p:nvGrpSpPr>
          <p:grpSpPr>
            <a:xfrm rot="0">
              <a:off x="0" y="0"/>
              <a:ext cx="3807075" cy="540000"/>
              <a:chOff x="0" y="0"/>
              <a:chExt cx="3807075" cy="540000"/>
            </a:xfrm>
          </p:grpSpPr>
          <p:sp>
            <p:nvSpPr>
              <p:cNvPr id="1048790" name="矩形 2"/>
              <p:cNvSpPr/>
              <p:nvPr/>
            </p:nvSpPr>
            <p:spPr>
              <a:xfrm rot="0" flipV="1">
                <a:off x="0" y="0"/>
                <a:ext cx="3267075" cy="540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91" name="直角三角形 3"/>
              <p:cNvSpPr/>
              <p:nvPr/>
            </p:nvSpPr>
            <p:spPr>
              <a:xfrm rot="0" flipV="1">
                <a:off x="3267075" y="0"/>
                <a:ext cx="540000" cy="540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792" name="矩形 9"/>
            <p:cNvSpPr/>
            <p:nvPr/>
          </p:nvSpPr>
          <p:spPr>
            <a:xfrm rot="0">
              <a:off x="773475" y="100723"/>
              <a:ext cx="2596053" cy="332896"/>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b="1" sz="1600" lang="en-US">
                  <a:solidFill>
                    <a:schemeClr val="lt1"/>
                  </a:solidFill>
                  <a:latin typeface="微软雅黑" pitchFamily="34" charset="-122"/>
                  <a:ea typeface="微软雅黑" pitchFamily="34" charset="-122"/>
                </a:rPr>
                <a:t>Pengertian</a:t>
              </a:r>
              <a:r>
                <a:rPr altLang="zh-CN" b="1" sz="1600" lang="en-US">
                  <a:solidFill>
                    <a:schemeClr val="lt1"/>
                  </a:solidFill>
                  <a:latin typeface="微软雅黑" pitchFamily="34" charset="-122"/>
                  <a:ea typeface="微软雅黑" pitchFamily="34" charset="-122"/>
                </a:rPr>
                <a:t> </a:t>
              </a:r>
              <a:r>
                <a:rPr altLang="zh-CN" b="1" sz="1600" lang="en-US">
                  <a:solidFill>
                    <a:schemeClr val="lt1"/>
                  </a:solidFill>
                  <a:latin typeface="微软雅黑" pitchFamily="34" charset="-122"/>
                  <a:ea typeface="微软雅黑" pitchFamily="34" charset="-122"/>
                </a:rPr>
                <a:t>K</a:t>
              </a:r>
              <a:r>
                <a:rPr altLang="zh-CN" b="1" sz="1600" lang="en-US">
                  <a:solidFill>
                    <a:schemeClr val="lt1"/>
                  </a:solidFill>
                  <a:latin typeface="微软雅黑" pitchFamily="34" charset="-122"/>
                  <a:ea typeface="微软雅黑" pitchFamily="34" charset="-122"/>
                </a:rPr>
                <a:t>e</a:t>
              </a:r>
              <a:r>
                <a:rPr altLang="zh-CN" b="1" sz="1600" lang="en-US">
                  <a:solidFill>
                    <a:schemeClr val="lt1"/>
                  </a:solidFill>
                  <a:latin typeface="微软雅黑" pitchFamily="34" charset="-122"/>
                  <a:ea typeface="微软雅黑" pitchFamily="34" charset="-122"/>
                </a:rPr>
                <a:t>w</a:t>
              </a:r>
              <a:r>
                <a:rPr altLang="zh-CN" b="1" sz="1600" lang="en-US">
                  <a:solidFill>
                    <a:schemeClr val="lt1"/>
                  </a:solidFill>
                  <a:latin typeface="微软雅黑" pitchFamily="34" charset="-122"/>
                  <a:ea typeface="微软雅黑" pitchFamily="34" charset="-122"/>
                </a:rPr>
                <a:t>i</a:t>
              </a:r>
              <a:r>
                <a:rPr altLang="zh-CN" b="1" sz="1600" lang="en-US">
                  <a:solidFill>
                    <a:schemeClr val="lt1"/>
                  </a:solidFill>
                  <a:latin typeface="微软雅黑" pitchFamily="34" charset="-122"/>
                  <a:ea typeface="微软雅黑" pitchFamily="34" charset="-122"/>
                </a:rPr>
                <a:t>r</a:t>
              </a:r>
              <a:r>
                <a:rPr altLang="zh-CN" b="1" sz="1600" lang="en-US">
                  <a:solidFill>
                    <a:schemeClr val="lt1"/>
                  </a:solidFill>
                  <a:latin typeface="微软雅黑" pitchFamily="34" charset="-122"/>
                  <a:ea typeface="微软雅黑" pitchFamily="34" charset="-122"/>
                </a:rPr>
                <a:t>a</a:t>
              </a:r>
              <a:r>
                <a:rPr altLang="zh-CN" b="1" sz="1600" lang="en-US">
                  <a:solidFill>
                    <a:schemeClr val="lt1"/>
                  </a:solidFill>
                  <a:latin typeface="微软雅黑" pitchFamily="34" charset="-122"/>
                  <a:ea typeface="微软雅黑" pitchFamily="34" charset="-122"/>
                </a:rPr>
                <a:t>u</a:t>
              </a:r>
              <a:r>
                <a:rPr altLang="zh-CN" b="1" sz="1600" lang="en-US">
                  <a:solidFill>
                    <a:schemeClr val="lt1"/>
                  </a:solidFill>
                  <a:latin typeface="微软雅黑" pitchFamily="34" charset="-122"/>
                  <a:ea typeface="微软雅黑" pitchFamily="34" charset="-122"/>
                </a:rPr>
                <a:t>sahaan</a:t>
              </a:r>
              <a:r>
                <a:rPr altLang="zh-CN" b="1" sz="2000" lang="en-US">
                  <a:solidFill>
                    <a:schemeClr val="lt1"/>
                  </a:solidFill>
                  <a:latin typeface="微软雅黑" pitchFamily="34" charset="-122"/>
                  <a:ea typeface="微软雅黑" pitchFamily="34" charset="-122"/>
                </a:rPr>
                <a:t> </a:t>
              </a:r>
              <a:endParaRPr altLang="en-US" lang="zh-CN"/>
            </a:p>
          </p:txBody>
        </p:sp>
      </p:grpSp>
      <p:sp>
        <p:nvSpPr>
          <p:cNvPr id="1048793" name="矩形 10"/>
          <p:cNvSpPr/>
          <p:nvPr/>
        </p:nvSpPr>
        <p:spPr>
          <a:xfrm rot="0">
            <a:off x="1139500" y="1624329"/>
            <a:ext cx="5534674" cy="24917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1200" lang="en-US">
                <a:latin typeface="微软雅黑" pitchFamily="34" charset="-122"/>
                <a:ea typeface="微软雅黑" pitchFamily="34" charset="-122"/>
              </a:rPr>
              <a:t>Kewirausahaan (entrepreneurship) adalah kemampuan kreatif dan inovatif </a:t>
            </a:r>
            <a:endParaRPr sz="1400"/>
          </a:p>
          <a:p>
            <a:pPr algn="just" lvl="0">
              <a:lnSpc>
                <a:spcPct val="150000"/>
              </a:lnSpc>
            </a:pPr>
            <a:r>
              <a:rPr altLang="zh-CN" sz="1200" lang="en-US">
                <a:latin typeface="微软雅黑" pitchFamily="34" charset="-122"/>
                <a:ea typeface="微软雅黑" pitchFamily="34" charset="-122"/>
              </a:rPr>
              <a:t>yang dijadikan dasar, kiat, dan sumber daya untuk mencari peluang menuju </a:t>
            </a:r>
            <a:endParaRPr sz="1400"/>
          </a:p>
          <a:p>
            <a:pPr algn="just" lvl="0">
              <a:lnSpc>
                <a:spcPct val="150000"/>
              </a:lnSpc>
            </a:pPr>
            <a:r>
              <a:rPr altLang="zh-CN" sz="1200" lang="en-US">
                <a:latin typeface="微软雅黑" pitchFamily="34" charset="-122"/>
                <a:ea typeface="微软雅黑" pitchFamily="34" charset="-122"/>
              </a:rPr>
              <a:t>sukses. </a:t>
            </a:r>
            <a:r>
              <a:rPr altLang="zh-CN" sz="1200" lang="en-US">
                <a:latin typeface="微软雅黑" pitchFamily="34" charset="-122"/>
                <a:ea typeface="微软雅黑" pitchFamily="34" charset="-122"/>
              </a:rPr>
              <a:t>Menurut KamusBesar Bahasa Indonesia, wirausaha adalah orang yang pandai atauberbakat mengenali produk baru, menentukan cara produksi baru,menyusun operasi untuk mengadakan produk baru, mengatur permodalanoperasinya serta memasarkannya.</a:t>
            </a:r>
            <a:r>
              <a:rPr altLang="zh-CN" sz="1200" lang="en-US">
                <a:latin typeface="微软雅黑" pitchFamily="34" charset="-122"/>
                <a:ea typeface="微软雅黑" pitchFamily="34" charset="-122"/>
              </a:rPr>
              <a:t> </a:t>
            </a:r>
            <a:r>
              <a:rPr altLang="zh-CN" sz="1200" lang="en-US">
                <a:latin typeface="微软雅黑" pitchFamily="34" charset="-122"/>
                <a:ea typeface="微软雅黑" pitchFamily="34" charset="-122"/>
              </a:rPr>
              <a:t>Kewirausahaan berasal dari kata wira dan usaha. Wira berarti :pejuang, pahlawan, manusia unggul, teladan, berbudi luhur, gagah beranidan berwatak agung. Usaha, berarti perbuatan amal, bekerja, berbuatsesuatu.</a:t>
            </a:r>
          </a:p>
        </p:txBody>
      </p:sp>
      <p:pic>
        <p:nvPicPr>
          <p:cNvPr id="2097157" name="图片 11" descr=""/>
          <p:cNvPicPr>
            <a:picLocks/>
          </p:cNvPicPr>
          <p:nvPr/>
        </p:nvPicPr>
        <p:blipFill>
          <a:blip xmlns:r="http://schemas.openxmlformats.org/officeDocument/2006/relationships" r:embed="rId1"/>
          <a:srcRect l="0" t="0" r="0" b="0"/>
          <a:stretch>
            <a:fillRect/>
          </a:stretch>
        </p:blipFill>
        <p:spPr>
          <a:xfrm rot="0">
            <a:off x="6859587" y="2022475"/>
            <a:ext cx="1801812" cy="1201737"/>
          </a:xfrm>
          <a:prstGeom prst="rect"/>
          <a:noFill/>
          <a:ln>
            <a:noFill/>
          </a:ln>
        </p:spPr>
      </p:pic>
      <p:pic>
        <p:nvPicPr>
          <p:cNvPr id="2097158" name="图片 12" descr=""/>
          <p:cNvPicPr>
            <a:picLocks/>
          </p:cNvPicPr>
          <p:nvPr/>
        </p:nvPicPr>
        <p:blipFill>
          <a:blip xmlns:r="http://schemas.openxmlformats.org/officeDocument/2006/relationships" r:embed="rId2"/>
          <a:srcRect l="0" t="0" r="0" b="0"/>
          <a:stretch>
            <a:fillRect/>
          </a:stretch>
        </p:blipFill>
        <p:spPr>
          <a:xfrm rot="0">
            <a:off x="6859587" y="3444875"/>
            <a:ext cx="1801812" cy="1201737"/>
          </a:xfrm>
          <a:prstGeom prst="rect"/>
          <a:noFill/>
          <a:ln>
            <a:noFill/>
          </a:ln>
        </p:spPr>
      </p:pic>
    </p:spTree>
  </p:cSld>
  <p:clrMapOvr>
    <a:masterClrMapping/>
  </p:clrMapOvr>
  <p:transition spd="slow" advClick="1">
    <p:push dir="l"/>
  </p:transition>
</p:sld>
</file>

<file path=ppt/slides/slide3.xml><?xml version="1.0" encoding="utf-8"?>
<p:sld xmlns:a="http://schemas.openxmlformats.org/drawingml/2006/main" xmlns:r="http://schemas.openxmlformats.org/officeDocument/2006/relationships" xmlns:p="http://schemas.openxmlformats.org/presentationml/2006/main" show="1" showMasterSp="1">
  <p:cSld>
    <p:spTree>
      <p:nvGrpSpPr>
        <p:cNvPr id="109" name=""/>
        <p:cNvGrpSpPr/>
        <p:nvPr/>
      </p:nvGrpSpPr>
      <p:grpSpPr>
        <a:xfrm rot="0">
          <a:off x="0" y="0"/>
          <a:ext cx="0" cy="0"/>
          <a:chOff x="0" y="0"/>
          <a:chExt cx="0" cy="0"/>
        </a:xfrm>
      </p:grpSpPr>
      <p:grpSp>
        <p:nvGrpSpPr>
          <p:cNvPr id="110" name=""/>
          <p:cNvGrpSpPr/>
          <p:nvPr/>
        </p:nvGrpSpPr>
        <p:grpSpPr>
          <a:xfrm rot="0">
            <a:off x="304800" y="1609725"/>
            <a:ext cx="2220912" cy="508000"/>
            <a:chOff x="0" y="0"/>
            <a:chExt cx="2220314" cy="507376"/>
          </a:xfrm>
        </p:grpSpPr>
        <p:sp>
          <p:nvSpPr>
            <p:cNvPr id="1048737" name="直角三角形 45"/>
            <p:cNvSpPr/>
            <p:nvPr/>
          </p:nvSpPr>
          <p:spPr>
            <a:xfrm rot="10800000" flipH="1" flipV="1">
              <a:off x="1819725" y="384981"/>
              <a:ext cx="121854" cy="121854"/>
            </a:xfrm>
            <a:prstGeom prst="rtTriangle"/>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38" name="矩形 46"/>
            <p:cNvSpPr/>
            <p:nvPr/>
          </p:nvSpPr>
          <p:spPr>
            <a:xfrm rot="0" flipH="1">
              <a:off x="0" y="396924"/>
              <a:ext cx="1827804" cy="11045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39" name="直角三角形 49"/>
            <p:cNvSpPr/>
            <p:nvPr/>
          </p:nvSpPr>
          <p:spPr>
            <a:xfrm rot="0">
              <a:off x="1824291" y="0"/>
              <a:ext cx="396023" cy="396023"/>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0" name="矩形 52"/>
            <p:cNvSpPr/>
            <p:nvPr/>
          </p:nvSpPr>
          <p:spPr>
            <a:xfrm rot="0">
              <a:off x="1054" y="224"/>
              <a:ext cx="1827804"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1" name="文本框 61"/>
            <p:cNvSpPr txBox="1"/>
            <p:nvPr/>
          </p:nvSpPr>
          <p:spPr>
            <a:xfrm rot="0">
              <a:off x="109512" y="44866"/>
              <a:ext cx="830357" cy="256226"/>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100" lang="en-US">
                  <a:solidFill>
                    <a:schemeClr val="lt1"/>
                  </a:solidFill>
                  <a:latin typeface="微软雅黑" pitchFamily="34" charset="-122"/>
                  <a:ea typeface="微软雅黑" pitchFamily="34" charset="-122"/>
                </a:rPr>
                <a:t>P</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R</a:t>
              </a:r>
              <a:r>
                <a:rPr altLang="zh-CN" sz="1100" lang="en-US">
                  <a:solidFill>
                    <a:schemeClr val="lt1"/>
                  </a:solidFill>
                  <a:latin typeface="微软雅黑" pitchFamily="34" charset="-122"/>
                  <a:ea typeface="微软雅黑" pitchFamily="34" charset="-122"/>
                </a:rPr>
                <a:t>T</a:t>
              </a:r>
              <a:r>
                <a:rPr altLang="zh-CN" sz="1100" lang="en-US">
                  <a:solidFill>
                    <a:schemeClr val="lt1"/>
                  </a:solidFill>
                  <a:latin typeface="微软雅黑" pitchFamily="34" charset="-122"/>
                  <a:ea typeface="微软雅黑" pitchFamily="34" charset="-122"/>
                </a:rPr>
                <a:t>A</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A</a:t>
              </a:r>
              <a:endParaRPr altLang="en-US" lang="zh-CN"/>
            </a:p>
          </p:txBody>
        </p:sp>
      </p:grpSp>
      <p:grpSp>
        <p:nvGrpSpPr>
          <p:cNvPr id="111" name=""/>
          <p:cNvGrpSpPr/>
          <p:nvPr/>
        </p:nvGrpSpPr>
        <p:grpSpPr>
          <a:xfrm rot="0">
            <a:off x="2130425" y="2005012"/>
            <a:ext cx="2617787" cy="519112"/>
            <a:chOff x="0" y="0"/>
            <a:chExt cx="2618040" cy="519377"/>
          </a:xfrm>
        </p:grpSpPr>
        <p:sp>
          <p:nvSpPr>
            <p:cNvPr id="1048742" name="矩形 42"/>
            <p:cNvSpPr/>
            <p:nvPr/>
          </p:nvSpPr>
          <p:spPr>
            <a:xfrm rot="0" flipV="1">
              <a:off x="396024" y="748"/>
              <a:ext cx="1827804"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3" name="直角三角形 43"/>
            <p:cNvSpPr/>
            <p:nvPr/>
          </p:nvSpPr>
          <p:spPr>
            <a:xfrm rot="0" flipV="1">
              <a:off x="2222017" y="748"/>
              <a:ext cx="396023" cy="396023"/>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4" name="直角三角形 47"/>
            <p:cNvSpPr/>
            <p:nvPr/>
          </p:nvSpPr>
          <p:spPr>
            <a:xfrm rot="0" flipH="1" flipV="1">
              <a:off x="0" y="748"/>
              <a:ext cx="396023" cy="396023"/>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5" name="矩形 55"/>
            <p:cNvSpPr/>
            <p:nvPr/>
          </p:nvSpPr>
          <p:spPr>
            <a:xfrm rot="0" flipH="1">
              <a:off x="517872" y="397523"/>
              <a:ext cx="1584097" cy="121854"/>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6" name="直角三角形 56"/>
            <p:cNvSpPr/>
            <p:nvPr/>
          </p:nvSpPr>
          <p:spPr>
            <a:xfrm rot="10800000">
              <a:off x="398307" y="397523"/>
              <a:ext cx="121854" cy="121854"/>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7" name="直角三角形 57"/>
            <p:cNvSpPr/>
            <p:nvPr/>
          </p:nvSpPr>
          <p:spPr>
            <a:xfrm rot="10800000" flipH="1">
              <a:off x="2101975" y="397523"/>
              <a:ext cx="121854" cy="121854"/>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8" name="直角三角形 59"/>
            <p:cNvSpPr/>
            <p:nvPr/>
          </p:nvSpPr>
          <p:spPr>
            <a:xfrm rot="10800000" flipV="1">
              <a:off x="2494485" y="0"/>
              <a:ext cx="121854" cy="121854"/>
            </a:xfrm>
            <a:prstGeom prst="rtTriangle"/>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49" name="文本框 62"/>
            <p:cNvSpPr txBox="1"/>
            <p:nvPr/>
          </p:nvSpPr>
          <p:spPr>
            <a:xfrm rot="0">
              <a:off x="501810" y="45614"/>
              <a:ext cx="1655335" cy="256671"/>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100" lang="en-US">
                  <a:solidFill>
                    <a:schemeClr val="lt1"/>
                  </a:solidFill>
                  <a:latin typeface="微软雅黑" pitchFamily="34" charset="-122"/>
                  <a:ea typeface="微软雅黑" pitchFamily="34" charset="-122"/>
                </a:rPr>
                <a:t>K</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D</a:t>
              </a:r>
              <a:r>
                <a:rPr altLang="zh-CN" sz="1100" lang="en-US">
                  <a:solidFill>
                    <a:schemeClr val="lt1"/>
                  </a:solidFill>
                  <a:latin typeface="微软雅黑" pitchFamily="34" charset="-122"/>
                  <a:ea typeface="微软雅黑" pitchFamily="34" charset="-122"/>
                </a:rPr>
                <a:t>U</a:t>
              </a:r>
              <a:r>
                <a:rPr altLang="zh-CN" sz="1100" lang="en-US">
                  <a:solidFill>
                    <a:schemeClr val="lt1"/>
                  </a:solidFill>
                  <a:latin typeface="微软雅黑" pitchFamily="34" charset="-122"/>
                  <a:ea typeface="微软雅黑" pitchFamily="34" charset="-122"/>
                </a:rPr>
                <a:t>A</a:t>
              </a:r>
              <a:endParaRPr altLang="en-US" lang="zh-CN"/>
            </a:p>
          </p:txBody>
        </p:sp>
      </p:grpSp>
      <p:grpSp>
        <p:nvGrpSpPr>
          <p:cNvPr id="112" name=""/>
          <p:cNvGrpSpPr/>
          <p:nvPr/>
        </p:nvGrpSpPr>
        <p:grpSpPr>
          <a:xfrm rot="0">
            <a:off x="4351337" y="1609725"/>
            <a:ext cx="2617787" cy="517525"/>
            <a:chOff x="0" y="0"/>
            <a:chExt cx="2618041" cy="516873"/>
          </a:xfrm>
        </p:grpSpPr>
        <p:sp>
          <p:nvSpPr>
            <p:cNvPr id="1048750" name="直角三角形 50"/>
            <p:cNvSpPr/>
            <p:nvPr/>
          </p:nvSpPr>
          <p:spPr>
            <a:xfrm rot="0" flipH="1">
              <a:off x="0" y="871"/>
              <a:ext cx="396023" cy="396023"/>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1" name="矩形 53"/>
            <p:cNvSpPr/>
            <p:nvPr/>
          </p:nvSpPr>
          <p:spPr>
            <a:xfrm rot="0">
              <a:off x="394323" y="0"/>
              <a:ext cx="1827804"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2" name="矩形 60"/>
            <p:cNvSpPr/>
            <p:nvPr/>
          </p:nvSpPr>
          <p:spPr>
            <a:xfrm rot="0" flipH="1">
              <a:off x="394323" y="394747"/>
              <a:ext cx="1827695" cy="121854"/>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3" name="文本框 63"/>
            <p:cNvSpPr txBox="1"/>
            <p:nvPr/>
          </p:nvSpPr>
          <p:spPr>
            <a:xfrm rot="0">
              <a:off x="503448" y="40595"/>
              <a:ext cx="1592897" cy="256218"/>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100" lang="en-US">
                  <a:solidFill>
                    <a:schemeClr val="lt1"/>
                  </a:solidFill>
                  <a:latin typeface="微软雅黑" pitchFamily="34" charset="-122"/>
                  <a:ea typeface="微软雅黑" pitchFamily="34" charset="-122"/>
                </a:rPr>
                <a:t>K</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T</a:t>
              </a:r>
              <a:r>
                <a:rPr altLang="zh-CN" sz="1100" lang="en-US">
                  <a:solidFill>
                    <a:schemeClr val="lt1"/>
                  </a:solidFill>
                  <a:latin typeface="微软雅黑" pitchFamily="34" charset="-122"/>
                  <a:ea typeface="微软雅黑" pitchFamily="34" charset="-122"/>
                </a:rPr>
                <a:t>I</a:t>
              </a:r>
              <a:r>
                <a:rPr altLang="zh-CN" sz="1100" lang="en-US">
                  <a:solidFill>
                    <a:schemeClr val="lt1"/>
                  </a:solidFill>
                  <a:latin typeface="微软雅黑" pitchFamily="34" charset="-122"/>
                  <a:ea typeface="微软雅黑" pitchFamily="34" charset="-122"/>
                </a:rPr>
                <a:t>G</a:t>
              </a:r>
              <a:r>
                <a:rPr altLang="zh-CN" sz="1100" lang="en-US">
                  <a:solidFill>
                    <a:schemeClr val="lt1"/>
                  </a:solidFill>
                  <a:latin typeface="微软雅黑" pitchFamily="34" charset="-122"/>
                  <a:ea typeface="微软雅黑" pitchFamily="34" charset="-122"/>
                </a:rPr>
                <a:t>A</a:t>
              </a:r>
              <a:endParaRPr altLang="en-US" lang="zh-CN"/>
            </a:p>
          </p:txBody>
        </p:sp>
        <p:sp>
          <p:nvSpPr>
            <p:cNvPr id="1048754" name="直角三角形 28"/>
            <p:cNvSpPr/>
            <p:nvPr/>
          </p:nvSpPr>
          <p:spPr>
            <a:xfrm rot="0">
              <a:off x="2222018" y="0"/>
              <a:ext cx="396023" cy="396023"/>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5" name="直角三角形 29"/>
            <p:cNvSpPr/>
            <p:nvPr/>
          </p:nvSpPr>
          <p:spPr>
            <a:xfrm rot="10800000" flipH="1" flipV="1">
              <a:off x="2219658" y="395019"/>
              <a:ext cx="121854" cy="121854"/>
            </a:xfrm>
            <a:prstGeom prst="rtTriangle"/>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113" name=""/>
          <p:cNvGrpSpPr/>
          <p:nvPr/>
        </p:nvGrpSpPr>
        <p:grpSpPr>
          <a:xfrm rot="0">
            <a:off x="6573837" y="2005012"/>
            <a:ext cx="2222500" cy="519111"/>
            <a:chOff x="0" y="0"/>
            <a:chExt cx="2222465" cy="518629"/>
          </a:xfrm>
        </p:grpSpPr>
        <p:sp>
          <p:nvSpPr>
            <p:cNvPr id="1048756" name="直角三角形 27"/>
            <p:cNvSpPr/>
            <p:nvPr/>
          </p:nvSpPr>
          <p:spPr>
            <a:xfrm rot="0" flipH="1" flipV="1">
              <a:off x="0" y="0"/>
              <a:ext cx="396023" cy="396023"/>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7" name="矩形 30"/>
            <p:cNvSpPr/>
            <p:nvPr/>
          </p:nvSpPr>
          <p:spPr>
            <a:xfrm rot="0" flipV="1">
              <a:off x="394661" y="0"/>
              <a:ext cx="1827804"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8" name="矩形 31"/>
            <p:cNvSpPr/>
            <p:nvPr/>
          </p:nvSpPr>
          <p:spPr>
            <a:xfrm rot="0" flipH="1">
              <a:off x="516507" y="396775"/>
              <a:ext cx="1703661" cy="121854"/>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59" name="直角三角形 32"/>
            <p:cNvSpPr/>
            <p:nvPr/>
          </p:nvSpPr>
          <p:spPr>
            <a:xfrm rot="10800000">
              <a:off x="396943" y="396775"/>
              <a:ext cx="121854" cy="121854"/>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60" name="文本框 68"/>
            <p:cNvSpPr txBox="1"/>
            <p:nvPr/>
          </p:nvSpPr>
          <p:spPr>
            <a:xfrm rot="0">
              <a:off x="504631" y="44866"/>
              <a:ext cx="1265666" cy="256303"/>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100" lang="en-US">
                  <a:solidFill>
                    <a:schemeClr val="lt1"/>
                  </a:solidFill>
                  <a:latin typeface="微软雅黑" pitchFamily="34" charset="-122"/>
                  <a:ea typeface="微软雅黑" pitchFamily="34" charset="-122"/>
                </a:rPr>
                <a:t>K</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P</a:t>
              </a:r>
              <a:r>
                <a:rPr altLang="zh-CN" sz="1100" lang="en-US">
                  <a:solidFill>
                    <a:schemeClr val="lt1"/>
                  </a:solidFill>
                  <a:latin typeface="微软雅黑" pitchFamily="34" charset="-122"/>
                  <a:ea typeface="微软雅黑" pitchFamily="34" charset="-122"/>
                </a:rPr>
                <a:t>A</a:t>
              </a:r>
              <a:r>
                <a:rPr altLang="zh-CN" sz="1100" lang="en-US">
                  <a:solidFill>
                    <a:schemeClr val="lt1"/>
                  </a:solidFill>
                  <a:latin typeface="微软雅黑" pitchFamily="34" charset="-122"/>
                  <a:ea typeface="微软雅黑" pitchFamily="34" charset="-122"/>
                </a:rPr>
                <a:t>T</a:t>
              </a:r>
              <a:endParaRPr altLang="en-US" lang="zh-CN"/>
            </a:p>
          </p:txBody>
        </p:sp>
      </p:grpSp>
      <p:sp>
        <p:nvSpPr>
          <p:cNvPr id="1048761" name="矩形 69"/>
          <p:cNvSpPr/>
          <p:nvPr/>
        </p:nvSpPr>
        <p:spPr>
          <a:xfrm rot="0">
            <a:off x="366712" y="454025"/>
            <a:ext cx="1704975" cy="8534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1100" lang="en-US">
                <a:latin typeface="微软雅黑" pitchFamily="34" charset="-122"/>
                <a:ea typeface="微软雅黑" pitchFamily="34" charset="-122"/>
              </a:rPr>
              <a:t>Meningkatkan jumlah para wirausaha yang berkualitas.</a:t>
            </a:r>
            <a:endParaRPr altLang="en-US" lang="zh-CN"/>
          </a:p>
        </p:txBody>
      </p:sp>
      <p:sp>
        <p:nvSpPr>
          <p:cNvPr id="1048762" name="矩形 70"/>
          <p:cNvSpPr/>
          <p:nvPr/>
        </p:nvSpPr>
        <p:spPr>
          <a:xfrm rot="0">
            <a:off x="2647950" y="2524125"/>
            <a:ext cx="1801812" cy="11709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1000" lang="en-US">
                <a:latin typeface="微软雅黑" pitchFamily="34" charset="-122"/>
                <a:ea typeface="微软雅黑" pitchFamily="34" charset="-122"/>
              </a:rPr>
              <a:t>Mewujudkan kemampuan dan kemantapan para wirausaha untuk menghasilkan kemajuan dan kesejahteraan masyarakat.</a:t>
            </a:r>
            <a:r>
              <a:rPr altLang="zh-CN" sz="1100" lang="en-US">
                <a:latin typeface="微软雅黑" pitchFamily="34" charset="-122"/>
                <a:ea typeface="微软雅黑" pitchFamily="34" charset="-122"/>
              </a:rPr>
              <a:t> </a:t>
            </a:r>
            <a:endParaRPr altLang="en-US" lang="zh-CN"/>
          </a:p>
        </p:txBody>
      </p:sp>
      <p:sp>
        <p:nvSpPr>
          <p:cNvPr id="1048763" name="矩形 71"/>
          <p:cNvSpPr/>
          <p:nvPr/>
        </p:nvSpPr>
        <p:spPr>
          <a:xfrm rot="0">
            <a:off x="4746625" y="454025"/>
            <a:ext cx="1811337" cy="9804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800" lang="en-US">
                <a:latin typeface="微软雅黑" pitchFamily="34" charset="-122"/>
                <a:ea typeface="微软雅黑" pitchFamily="34" charset="-122"/>
              </a:rPr>
              <a:t>Membudayakan semangat sikap, perilaku, dan kemampuankewirausahaan di kalangan pelajar dan masyarakat yang mampu,handal, dan unggul.</a:t>
            </a:r>
            <a:r>
              <a:rPr altLang="zh-CN" sz="1100" lang="en-US">
                <a:latin typeface="微软雅黑" pitchFamily="34" charset="-122"/>
                <a:ea typeface="微软雅黑" pitchFamily="34" charset="-122"/>
              </a:rPr>
              <a:t> </a:t>
            </a:r>
            <a:endParaRPr altLang="en-US" lang="zh-CN"/>
          </a:p>
        </p:txBody>
      </p:sp>
      <p:sp>
        <p:nvSpPr>
          <p:cNvPr id="1048764" name="矩形 72"/>
          <p:cNvSpPr/>
          <p:nvPr/>
        </p:nvSpPr>
        <p:spPr>
          <a:xfrm rot="0">
            <a:off x="7092950" y="2524125"/>
            <a:ext cx="1701800" cy="11709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1000" lang="en-US">
                <a:latin typeface="微软雅黑" pitchFamily="34" charset="-122"/>
                <a:ea typeface="微软雅黑" pitchFamily="34" charset="-122"/>
              </a:rPr>
              <a:t>Menumbuhkembangkan kesadaran dan'orientasi Kewirausahaanyang tangguh dan kuat terhadap para siswa dan masyarakat.</a:t>
            </a:r>
            <a:r>
              <a:rPr altLang="zh-CN" sz="1100" lang="en-US">
                <a:latin typeface="微软雅黑" pitchFamily="34" charset="-122"/>
                <a:ea typeface="微软雅黑" pitchFamily="34" charset="-122"/>
              </a:rPr>
              <a:t> </a:t>
            </a:r>
            <a:endParaRPr altLang="en-US" lang="zh-CN"/>
          </a:p>
        </p:txBody>
      </p:sp>
      <p:grpSp>
        <p:nvGrpSpPr>
          <p:cNvPr id="114" name=""/>
          <p:cNvGrpSpPr/>
          <p:nvPr/>
        </p:nvGrpSpPr>
        <p:grpSpPr>
          <a:xfrm rot="0">
            <a:off x="3208337" y="1244600"/>
            <a:ext cx="455612" cy="455612"/>
            <a:chOff x="0" y="0"/>
            <a:chExt cx="236501" cy="236501"/>
          </a:xfrm>
        </p:grpSpPr>
        <p:sp>
          <p:nvSpPr>
            <p:cNvPr id="1048765" name="Freeform 51"/>
            <p:cNvSpPr/>
            <p:nvPr/>
          </p:nvSpPr>
          <p:spPr>
            <a:xfrm rot="0">
              <a:off x="0" y="79689"/>
              <a:ext cx="156811" cy="156811"/>
            </a:xfrm>
            <a:custGeom>
              <a:avLst/>
              <a:ahLst/>
              <a:rect l="0" t="0" r="r" b="b"/>
              <a:pathLst>
                <a:path w="190" h="190">
                  <a:moveTo>
                    <a:pt x="0" y="0"/>
                  </a:moveTo>
                  <a:cubicBezTo>
                    <a:pt x="0" y="56"/>
                    <a:pt x="0" y="56"/>
                    <a:pt x="0" y="56"/>
                  </a:cubicBezTo>
                  <a:cubicBezTo>
                    <a:pt x="36" y="56"/>
                    <a:pt x="70" y="70"/>
                    <a:pt x="95" y="95"/>
                  </a:cubicBezTo>
                  <a:cubicBezTo>
                    <a:pt x="120" y="121"/>
                    <a:pt x="134" y="154"/>
                    <a:pt x="135" y="190"/>
                  </a:cubicBezTo>
                  <a:cubicBezTo>
                    <a:pt x="190" y="190"/>
                    <a:pt x="190" y="190"/>
                    <a:pt x="190" y="190"/>
                  </a:cubicBezTo>
                  <a:cubicBezTo>
                    <a:pt x="189" y="85"/>
                    <a:pt x="104" y="0"/>
                    <a:pt x="0" y="0"/>
                  </a:cubicBez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sp>
          <p:nvSpPr>
            <p:cNvPr id="1048766" name="Freeform 52"/>
            <p:cNvSpPr/>
            <p:nvPr/>
          </p:nvSpPr>
          <p:spPr>
            <a:xfrm rot="0">
              <a:off x="0" y="0"/>
              <a:ext cx="236501" cy="236501"/>
            </a:xfrm>
            <a:custGeom>
              <a:avLst/>
              <a:ahLst/>
              <a:rect l="0" t="0" r="r" b="b"/>
              <a:pathLst>
                <a:path w="288" h="288">
                  <a:moveTo>
                    <a:pt x="0" y="0"/>
                  </a:moveTo>
                  <a:cubicBezTo>
                    <a:pt x="0" y="55"/>
                    <a:pt x="0" y="55"/>
                    <a:pt x="0" y="55"/>
                  </a:cubicBezTo>
                  <a:cubicBezTo>
                    <a:pt x="128" y="55"/>
                    <a:pt x="232" y="159"/>
                    <a:pt x="233" y="288"/>
                  </a:cubicBezTo>
                  <a:cubicBezTo>
                    <a:pt x="288" y="288"/>
                    <a:pt x="288" y="288"/>
                    <a:pt x="288" y="288"/>
                  </a:cubicBezTo>
                  <a:cubicBezTo>
                    <a:pt x="287" y="129"/>
                    <a:pt x="158" y="0"/>
                    <a:pt x="0" y="0"/>
                  </a:cubicBez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sp>
          <p:nvSpPr>
            <p:cNvPr id="1048767" name="Oval 53"/>
            <p:cNvSpPr/>
            <p:nvPr/>
          </p:nvSpPr>
          <p:spPr>
            <a:xfrm rot="0">
              <a:off x="0" y="172233"/>
              <a:ext cx="64267" cy="64267"/>
            </a:xfrm>
            <a:prstGeom prst="ellipse"/>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en-US" lang="zh-CN">
                <a:ea typeface="微软雅黑" pitchFamily="34" charset="-122"/>
              </a:endParaRPr>
            </a:p>
          </p:txBody>
        </p:sp>
      </p:grpSp>
      <p:sp>
        <p:nvSpPr>
          <p:cNvPr id="1048768" name="Freeform 138"/>
          <p:cNvSpPr/>
          <p:nvPr/>
        </p:nvSpPr>
        <p:spPr>
          <a:xfrm rot="0">
            <a:off x="938212" y="2347912"/>
            <a:ext cx="561975" cy="561975"/>
          </a:xfrm>
          <a:custGeom>
            <a:avLst/>
            <a:ahLst/>
            <a:rect l="0" t="0" r="r" b="b"/>
            <a:pathLst>
              <a:path w="288" h="288">
                <a:moveTo>
                  <a:pt x="144" y="0"/>
                </a:moveTo>
                <a:cubicBezTo>
                  <a:pt x="64" y="0"/>
                  <a:pt x="0" y="65"/>
                  <a:pt x="0" y="144"/>
                </a:cubicBezTo>
                <a:cubicBezTo>
                  <a:pt x="0" y="224"/>
                  <a:pt x="64" y="288"/>
                  <a:pt x="144" y="288"/>
                </a:cubicBezTo>
                <a:cubicBezTo>
                  <a:pt x="224" y="288"/>
                  <a:pt x="288" y="224"/>
                  <a:pt x="288" y="144"/>
                </a:cubicBezTo>
                <a:cubicBezTo>
                  <a:pt x="288" y="65"/>
                  <a:pt x="224" y="0"/>
                  <a:pt x="144" y="0"/>
                </a:cubicBezTo>
                <a:close/>
                <a:moveTo>
                  <a:pt x="236" y="106"/>
                </a:moveTo>
                <a:cubicBezTo>
                  <a:pt x="135" y="208"/>
                  <a:pt x="135" y="208"/>
                  <a:pt x="135" y="208"/>
                </a:cubicBezTo>
                <a:cubicBezTo>
                  <a:pt x="132" y="210"/>
                  <a:pt x="126" y="213"/>
                  <a:pt x="122" y="213"/>
                </a:cubicBezTo>
                <a:cubicBezTo>
                  <a:pt x="113" y="213"/>
                  <a:pt x="113" y="213"/>
                  <a:pt x="113" y="213"/>
                </a:cubicBezTo>
                <a:cubicBezTo>
                  <a:pt x="109" y="213"/>
                  <a:pt x="103" y="210"/>
                  <a:pt x="101" y="208"/>
                </a:cubicBezTo>
                <a:cubicBezTo>
                  <a:pt x="53" y="160"/>
                  <a:pt x="53" y="160"/>
                  <a:pt x="53" y="160"/>
                </a:cubicBezTo>
                <a:cubicBezTo>
                  <a:pt x="50" y="157"/>
                  <a:pt x="50" y="152"/>
                  <a:pt x="53" y="149"/>
                </a:cubicBezTo>
                <a:cubicBezTo>
                  <a:pt x="72" y="130"/>
                  <a:pt x="72" y="130"/>
                  <a:pt x="72" y="130"/>
                </a:cubicBezTo>
                <a:cubicBezTo>
                  <a:pt x="75" y="127"/>
                  <a:pt x="79" y="127"/>
                  <a:pt x="82" y="130"/>
                </a:cubicBezTo>
                <a:cubicBezTo>
                  <a:pt x="113" y="161"/>
                  <a:pt x="113" y="161"/>
                  <a:pt x="113" y="161"/>
                </a:cubicBezTo>
                <a:cubicBezTo>
                  <a:pt x="116" y="164"/>
                  <a:pt x="120" y="164"/>
                  <a:pt x="123" y="161"/>
                </a:cubicBezTo>
                <a:cubicBezTo>
                  <a:pt x="207" y="77"/>
                  <a:pt x="207" y="77"/>
                  <a:pt x="207" y="77"/>
                </a:cubicBezTo>
                <a:cubicBezTo>
                  <a:pt x="210" y="74"/>
                  <a:pt x="214" y="74"/>
                  <a:pt x="217" y="77"/>
                </a:cubicBezTo>
                <a:cubicBezTo>
                  <a:pt x="236" y="96"/>
                  <a:pt x="236" y="96"/>
                  <a:pt x="236" y="96"/>
                </a:cubicBezTo>
                <a:cubicBezTo>
                  <a:pt x="239" y="98"/>
                  <a:pt x="239" y="103"/>
                  <a:pt x="236" y="106"/>
                </a:cubicBez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grpSp>
        <p:nvGrpSpPr>
          <p:cNvPr id="115" name=""/>
          <p:cNvGrpSpPr/>
          <p:nvPr/>
        </p:nvGrpSpPr>
        <p:grpSpPr>
          <a:xfrm rot="0">
            <a:off x="5373687" y="2347912"/>
            <a:ext cx="557212" cy="555625"/>
            <a:chOff x="0" y="0"/>
            <a:chExt cx="236501" cy="236501"/>
          </a:xfrm>
        </p:grpSpPr>
        <p:sp>
          <p:nvSpPr>
            <p:cNvPr id="1048769" name="Freeform 201"/>
            <p:cNvSpPr/>
            <p:nvPr/>
          </p:nvSpPr>
          <p:spPr>
            <a:xfrm rot="0">
              <a:off x="0" y="0"/>
              <a:ext cx="236501" cy="236501"/>
            </a:xfrm>
            <a:custGeom>
              <a:avLst/>
              <a:ahLst/>
              <a:rect l="0" t="0" r="r" b="b"/>
              <a:pathLst>
                <a:path w="288" h="288">
                  <a:moveTo>
                    <a:pt x="144" y="0"/>
                  </a:moveTo>
                  <a:cubicBezTo>
                    <a:pt x="64" y="0"/>
                    <a:pt x="0" y="65"/>
                    <a:pt x="0" y="144"/>
                  </a:cubicBezTo>
                  <a:cubicBezTo>
                    <a:pt x="0" y="224"/>
                    <a:pt x="64" y="288"/>
                    <a:pt x="144" y="288"/>
                  </a:cubicBezTo>
                  <a:cubicBezTo>
                    <a:pt x="223" y="288"/>
                    <a:pt x="288" y="224"/>
                    <a:pt x="288" y="144"/>
                  </a:cubicBezTo>
                  <a:cubicBezTo>
                    <a:pt x="288" y="65"/>
                    <a:pt x="223" y="0"/>
                    <a:pt x="144" y="0"/>
                  </a:cubicBezTo>
                  <a:close/>
                  <a:moveTo>
                    <a:pt x="144" y="252"/>
                  </a:moveTo>
                  <a:cubicBezTo>
                    <a:pt x="84" y="252"/>
                    <a:pt x="36" y="204"/>
                    <a:pt x="36" y="144"/>
                  </a:cubicBezTo>
                  <a:cubicBezTo>
                    <a:pt x="36" y="85"/>
                    <a:pt x="84" y="36"/>
                    <a:pt x="144" y="36"/>
                  </a:cubicBezTo>
                  <a:cubicBezTo>
                    <a:pt x="203" y="36"/>
                    <a:pt x="252" y="85"/>
                    <a:pt x="252" y="144"/>
                  </a:cubicBezTo>
                  <a:cubicBezTo>
                    <a:pt x="252" y="204"/>
                    <a:pt x="203" y="252"/>
                    <a:pt x="144" y="252"/>
                  </a:cubicBez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sp>
          <p:nvSpPr>
            <p:cNvPr id="1048770" name="Freeform 202"/>
            <p:cNvSpPr/>
            <p:nvPr/>
          </p:nvSpPr>
          <p:spPr>
            <a:xfrm rot="0">
              <a:off x="105398" y="53983"/>
              <a:ext cx="74550" cy="110539"/>
            </a:xfrm>
            <a:custGeom>
              <a:avLst/>
              <a:ahLst/>
              <a:rect l="0" t="0" r="r" b="b"/>
              <a:pathLst>
                <a:path w="88" h="135">
                  <a:moveTo>
                    <a:pt x="84" y="111"/>
                  </a:moveTo>
                  <a:cubicBezTo>
                    <a:pt x="27" y="72"/>
                    <a:pt x="27" y="72"/>
                    <a:pt x="27" y="72"/>
                  </a:cubicBezTo>
                  <a:cubicBezTo>
                    <a:pt x="27" y="6"/>
                    <a:pt x="27" y="6"/>
                    <a:pt x="27" y="6"/>
                  </a:cubicBezTo>
                  <a:cubicBezTo>
                    <a:pt x="27" y="4"/>
                    <a:pt x="27" y="3"/>
                    <a:pt x="26" y="2"/>
                  </a:cubicBezTo>
                  <a:cubicBezTo>
                    <a:pt x="25" y="1"/>
                    <a:pt x="23" y="0"/>
                    <a:pt x="21" y="0"/>
                  </a:cubicBezTo>
                  <a:cubicBezTo>
                    <a:pt x="6" y="0"/>
                    <a:pt x="6" y="0"/>
                    <a:pt x="6" y="0"/>
                  </a:cubicBezTo>
                  <a:cubicBezTo>
                    <a:pt x="4" y="0"/>
                    <a:pt x="3" y="1"/>
                    <a:pt x="1" y="2"/>
                  </a:cubicBezTo>
                  <a:cubicBezTo>
                    <a:pt x="0" y="3"/>
                    <a:pt x="0" y="4"/>
                    <a:pt x="0" y="6"/>
                  </a:cubicBezTo>
                  <a:cubicBezTo>
                    <a:pt x="0" y="84"/>
                    <a:pt x="0" y="84"/>
                    <a:pt x="0" y="84"/>
                  </a:cubicBezTo>
                  <a:cubicBezTo>
                    <a:pt x="0" y="86"/>
                    <a:pt x="0" y="87"/>
                    <a:pt x="1" y="88"/>
                  </a:cubicBezTo>
                  <a:cubicBezTo>
                    <a:pt x="2" y="89"/>
                    <a:pt x="2" y="89"/>
                    <a:pt x="3" y="89"/>
                  </a:cubicBezTo>
                  <a:cubicBezTo>
                    <a:pt x="69" y="134"/>
                    <a:pt x="69" y="134"/>
                    <a:pt x="69" y="134"/>
                  </a:cubicBezTo>
                  <a:cubicBezTo>
                    <a:pt x="70" y="135"/>
                    <a:pt x="72" y="135"/>
                    <a:pt x="73" y="135"/>
                  </a:cubicBezTo>
                  <a:cubicBezTo>
                    <a:pt x="73" y="135"/>
                    <a:pt x="74" y="135"/>
                    <a:pt x="74" y="135"/>
                  </a:cubicBezTo>
                  <a:cubicBezTo>
                    <a:pt x="76" y="134"/>
                    <a:pt x="77" y="133"/>
                    <a:pt x="78" y="132"/>
                  </a:cubicBezTo>
                  <a:cubicBezTo>
                    <a:pt x="86" y="119"/>
                    <a:pt x="86" y="119"/>
                    <a:pt x="86" y="119"/>
                  </a:cubicBezTo>
                  <a:cubicBezTo>
                    <a:pt x="88" y="116"/>
                    <a:pt x="87" y="112"/>
                    <a:pt x="84" y="111"/>
                  </a:cubicBez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grpSp>
      <p:grpSp>
        <p:nvGrpSpPr>
          <p:cNvPr id="116" name=""/>
          <p:cNvGrpSpPr/>
          <p:nvPr/>
        </p:nvGrpSpPr>
        <p:grpSpPr>
          <a:xfrm rot="0">
            <a:off x="7602537" y="1231900"/>
            <a:ext cx="561975" cy="482600"/>
            <a:chOff x="0" y="0"/>
            <a:chExt cx="239073" cy="205653"/>
          </a:xfrm>
        </p:grpSpPr>
        <p:sp>
          <p:nvSpPr>
            <p:cNvPr id="1048771" name="Freeform 421"/>
            <p:cNvSpPr/>
            <p:nvPr/>
          </p:nvSpPr>
          <p:spPr>
            <a:xfrm rot="0">
              <a:off x="0" y="0"/>
              <a:ext cx="205653" cy="205653"/>
            </a:xfrm>
            <a:custGeom>
              <a:avLst/>
              <a:ahLst/>
              <a:rect l="0" t="0" r="r" b="b"/>
              <a:pathLst>
                <a:path w="248" h="248">
                  <a:moveTo>
                    <a:pt x="217" y="206"/>
                  </a:moveTo>
                  <a:cubicBezTo>
                    <a:pt x="217" y="212"/>
                    <a:pt x="212" y="217"/>
                    <a:pt x="206" y="217"/>
                  </a:cubicBezTo>
                  <a:cubicBezTo>
                    <a:pt x="41" y="217"/>
                    <a:pt x="41" y="217"/>
                    <a:pt x="41" y="217"/>
                  </a:cubicBezTo>
                  <a:cubicBezTo>
                    <a:pt x="35" y="217"/>
                    <a:pt x="31" y="212"/>
                    <a:pt x="31" y="206"/>
                  </a:cubicBezTo>
                  <a:cubicBezTo>
                    <a:pt x="31" y="41"/>
                    <a:pt x="31" y="41"/>
                    <a:pt x="31" y="41"/>
                  </a:cubicBezTo>
                  <a:cubicBezTo>
                    <a:pt x="31" y="35"/>
                    <a:pt x="35" y="31"/>
                    <a:pt x="41" y="31"/>
                  </a:cubicBezTo>
                  <a:cubicBezTo>
                    <a:pt x="184" y="31"/>
                    <a:pt x="184" y="31"/>
                    <a:pt x="184" y="31"/>
                  </a:cubicBezTo>
                  <a:cubicBezTo>
                    <a:pt x="214" y="0"/>
                    <a:pt x="214" y="0"/>
                    <a:pt x="214" y="0"/>
                  </a:cubicBezTo>
                  <a:cubicBezTo>
                    <a:pt x="212" y="0"/>
                    <a:pt x="209" y="0"/>
                    <a:pt x="206" y="0"/>
                  </a:cubicBezTo>
                  <a:cubicBezTo>
                    <a:pt x="41" y="0"/>
                    <a:pt x="41" y="0"/>
                    <a:pt x="41" y="0"/>
                  </a:cubicBezTo>
                  <a:cubicBezTo>
                    <a:pt x="18" y="0"/>
                    <a:pt x="0" y="18"/>
                    <a:pt x="0" y="41"/>
                  </a:cubicBezTo>
                  <a:cubicBezTo>
                    <a:pt x="0" y="206"/>
                    <a:pt x="0" y="206"/>
                    <a:pt x="0" y="206"/>
                  </a:cubicBezTo>
                  <a:cubicBezTo>
                    <a:pt x="0" y="229"/>
                    <a:pt x="18" y="248"/>
                    <a:pt x="41" y="248"/>
                  </a:cubicBezTo>
                  <a:cubicBezTo>
                    <a:pt x="206" y="248"/>
                    <a:pt x="206" y="248"/>
                    <a:pt x="206" y="248"/>
                  </a:cubicBezTo>
                  <a:cubicBezTo>
                    <a:pt x="229" y="248"/>
                    <a:pt x="248" y="229"/>
                    <a:pt x="248" y="206"/>
                  </a:cubicBezTo>
                  <a:cubicBezTo>
                    <a:pt x="248" y="115"/>
                    <a:pt x="248" y="115"/>
                    <a:pt x="248" y="115"/>
                  </a:cubicBezTo>
                  <a:cubicBezTo>
                    <a:pt x="217" y="146"/>
                    <a:pt x="217" y="146"/>
                    <a:pt x="217" y="146"/>
                  </a:cubicBezTo>
                  <a:lnTo>
                    <a:pt x="217" y="206"/>
                  </a:ln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sp>
          <p:nvSpPr>
            <p:cNvPr id="1048772" name="Freeform 422"/>
            <p:cNvSpPr/>
            <p:nvPr/>
          </p:nvSpPr>
          <p:spPr>
            <a:xfrm rot="0">
              <a:off x="87403" y="2571"/>
              <a:ext cx="151670" cy="151670"/>
            </a:xfrm>
            <a:custGeom>
              <a:avLst/>
              <a:ahLst/>
              <a:rect l="0" t="0" r="r" b="b"/>
              <a:pathLst>
                <a:path w="59" h="59">
                  <a:moveTo>
                    <a:pt x="6" y="38"/>
                  </a:moveTo>
                  <a:lnTo>
                    <a:pt x="6" y="38"/>
                  </a:lnTo>
                  <a:lnTo>
                    <a:pt x="0" y="59"/>
                  </a:lnTo>
                  <a:lnTo>
                    <a:pt x="21" y="52"/>
                  </a:lnTo>
                  <a:lnTo>
                    <a:pt x="59" y="14"/>
                  </a:lnTo>
                  <a:lnTo>
                    <a:pt x="45" y="0"/>
                  </a:lnTo>
                  <a:lnTo>
                    <a:pt x="6" y="38"/>
                  </a:lnTo>
                  <a:close/>
                  <a:moveTo>
                    <a:pt x="19" y="49"/>
                  </a:moveTo>
                  <a:lnTo>
                    <a:pt x="5" y="54"/>
                  </a:lnTo>
                  <a:lnTo>
                    <a:pt x="9" y="40"/>
                  </a:lnTo>
                  <a:lnTo>
                    <a:pt x="19" y="49"/>
                  </a:lnTo>
                </a:path>
              </a:pathLst>
            </a:custGeom>
            <a:solidFill>
              <a:srgbClr val="203864"/>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grpSp>
      <p:sp>
        <p:nvSpPr>
          <p:cNvPr id="1048773" name="矩形 82"/>
          <p:cNvSpPr/>
          <p:nvPr/>
        </p:nvSpPr>
        <p:spPr>
          <a:xfrm rot="0">
            <a:off x="850900" y="3897312"/>
            <a:ext cx="7442200" cy="6248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lnSpc>
                <a:spcPct val="150000"/>
              </a:lnSpc>
            </a:pPr>
            <a:r>
              <a:rPr altLang="zh-CN" sz="2400" lang="en-US">
                <a:solidFill>
                  <a:srgbClr val="2F5597"/>
                </a:solidFill>
                <a:latin typeface="微软雅黑" pitchFamily="34" charset="-122"/>
                <a:ea typeface="微软雅黑" pitchFamily="34" charset="-122"/>
              </a:rPr>
              <a:t>T</a:t>
            </a:r>
            <a:r>
              <a:rPr altLang="zh-CN" sz="2400" lang="en-US">
                <a:solidFill>
                  <a:srgbClr val="2F5597"/>
                </a:solidFill>
                <a:latin typeface="微软雅黑" pitchFamily="34" charset="-122"/>
                <a:ea typeface="微软雅黑" pitchFamily="34" charset="-122"/>
              </a:rPr>
              <a:t>U</a:t>
            </a:r>
            <a:r>
              <a:rPr altLang="zh-CN" sz="2400" lang="en-US">
                <a:solidFill>
                  <a:srgbClr val="2F5597"/>
                </a:solidFill>
                <a:latin typeface="微软雅黑" pitchFamily="34" charset="-122"/>
                <a:ea typeface="微软雅黑" pitchFamily="34" charset="-122"/>
              </a:rPr>
              <a:t>J</a:t>
            </a:r>
            <a:r>
              <a:rPr altLang="zh-CN" sz="2400" lang="en-US">
                <a:solidFill>
                  <a:srgbClr val="2F5597"/>
                </a:solidFill>
                <a:latin typeface="微软雅黑" pitchFamily="34" charset="-122"/>
                <a:ea typeface="微软雅黑" pitchFamily="34" charset="-122"/>
              </a:rPr>
              <a:t>U</a:t>
            </a:r>
            <a:r>
              <a:rPr altLang="zh-CN" sz="2400" lang="en-US">
                <a:solidFill>
                  <a:srgbClr val="2F5597"/>
                </a:solidFill>
                <a:latin typeface="微软雅黑" pitchFamily="34" charset="-122"/>
                <a:ea typeface="微软雅黑" pitchFamily="34" charset="-122"/>
              </a:rPr>
              <a:t>A</a:t>
            </a:r>
            <a:r>
              <a:rPr altLang="zh-CN" sz="2400" lang="en-US">
                <a:solidFill>
                  <a:srgbClr val="2F5597"/>
                </a:solidFill>
                <a:latin typeface="微软雅黑" pitchFamily="34" charset="-122"/>
                <a:ea typeface="微软雅黑" pitchFamily="34" charset="-122"/>
              </a:rPr>
              <a:t>N</a:t>
            </a:r>
            <a:r>
              <a:rPr altLang="zh-CN" sz="2400" lang="en-US">
                <a:solidFill>
                  <a:srgbClr val="2F5597"/>
                </a:solidFill>
                <a:latin typeface="微软雅黑" pitchFamily="34" charset="-122"/>
                <a:ea typeface="微软雅黑" pitchFamily="34" charset="-122"/>
              </a:rPr>
              <a:t> </a:t>
            </a:r>
            <a:r>
              <a:rPr altLang="zh-CN" sz="2400" lang="en-US">
                <a:solidFill>
                  <a:srgbClr val="2F5597"/>
                </a:solidFill>
                <a:latin typeface="微软雅黑" pitchFamily="34" charset="-122"/>
                <a:ea typeface="微软雅黑" pitchFamily="34" charset="-122"/>
              </a:rPr>
              <a:t>K</a:t>
            </a:r>
            <a:r>
              <a:rPr altLang="zh-CN" sz="2400" lang="en-US">
                <a:solidFill>
                  <a:srgbClr val="2F5597"/>
                </a:solidFill>
                <a:latin typeface="微软雅黑" pitchFamily="34" charset="-122"/>
                <a:ea typeface="微软雅黑" pitchFamily="34" charset="-122"/>
              </a:rPr>
              <a:t>E</a:t>
            </a:r>
            <a:r>
              <a:rPr altLang="zh-CN" sz="2400" lang="en-US">
                <a:solidFill>
                  <a:srgbClr val="2F5597"/>
                </a:solidFill>
                <a:latin typeface="微软雅黑" pitchFamily="34" charset="-122"/>
                <a:ea typeface="微软雅黑" pitchFamily="34" charset="-122"/>
              </a:rPr>
              <a:t>W</a:t>
            </a:r>
            <a:r>
              <a:rPr altLang="zh-CN" sz="2400" lang="en-US">
                <a:solidFill>
                  <a:srgbClr val="2F5597"/>
                </a:solidFill>
                <a:latin typeface="微软雅黑" pitchFamily="34" charset="-122"/>
                <a:ea typeface="微软雅黑" pitchFamily="34" charset="-122"/>
              </a:rPr>
              <a:t>I</a:t>
            </a:r>
            <a:r>
              <a:rPr altLang="zh-CN" sz="2400" lang="en-US">
                <a:solidFill>
                  <a:srgbClr val="2F5597"/>
                </a:solidFill>
                <a:latin typeface="微软雅黑" pitchFamily="34" charset="-122"/>
                <a:ea typeface="微软雅黑" pitchFamily="34" charset="-122"/>
              </a:rPr>
              <a:t>R</a:t>
            </a:r>
            <a:r>
              <a:rPr altLang="zh-CN" sz="2400" lang="en-US">
                <a:solidFill>
                  <a:srgbClr val="2F5597"/>
                </a:solidFill>
                <a:latin typeface="微软雅黑" pitchFamily="34" charset="-122"/>
                <a:ea typeface="微软雅黑" pitchFamily="34" charset="-122"/>
              </a:rPr>
              <a:t>A</a:t>
            </a:r>
            <a:r>
              <a:rPr altLang="zh-CN" sz="2400" lang="en-US">
                <a:solidFill>
                  <a:srgbClr val="2F5597"/>
                </a:solidFill>
                <a:latin typeface="微软雅黑" pitchFamily="34" charset="-122"/>
                <a:ea typeface="微软雅黑" pitchFamily="34" charset="-122"/>
              </a:rPr>
              <a:t>U</a:t>
            </a:r>
            <a:r>
              <a:rPr altLang="zh-CN" sz="2400" lang="en-US">
                <a:solidFill>
                  <a:srgbClr val="2F5597"/>
                </a:solidFill>
                <a:latin typeface="微软雅黑" pitchFamily="34" charset="-122"/>
                <a:ea typeface="微软雅黑" pitchFamily="34" charset="-122"/>
              </a:rPr>
              <a:t>S</a:t>
            </a:r>
            <a:r>
              <a:rPr altLang="zh-CN" sz="2400" lang="en-US">
                <a:solidFill>
                  <a:srgbClr val="2F5597"/>
                </a:solidFill>
                <a:latin typeface="微软雅黑" pitchFamily="34" charset="-122"/>
                <a:ea typeface="微软雅黑" pitchFamily="34" charset="-122"/>
              </a:rPr>
              <a:t>A</a:t>
            </a:r>
            <a:r>
              <a:rPr altLang="zh-CN" sz="2400" lang="en-US">
                <a:solidFill>
                  <a:srgbClr val="2F5597"/>
                </a:solidFill>
                <a:latin typeface="微软雅黑" pitchFamily="34" charset="-122"/>
                <a:ea typeface="微软雅黑" pitchFamily="34" charset="-122"/>
              </a:rPr>
              <a:t>H</a:t>
            </a:r>
            <a:r>
              <a:rPr altLang="zh-CN" sz="2400" lang="en-US">
                <a:solidFill>
                  <a:srgbClr val="2F5597"/>
                </a:solidFill>
                <a:latin typeface="微软雅黑" pitchFamily="34" charset="-122"/>
                <a:ea typeface="微软雅黑" pitchFamily="34" charset="-122"/>
              </a:rPr>
              <a:t>A</a:t>
            </a:r>
            <a:r>
              <a:rPr altLang="zh-CN" sz="2400" lang="en-US">
                <a:solidFill>
                  <a:srgbClr val="2F5597"/>
                </a:solidFill>
                <a:latin typeface="微软雅黑" pitchFamily="34" charset="-122"/>
                <a:ea typeface="微软雅黑" pitchFamily="34" charset="-122"/>
              </a:rPr>
              <a:t>A</a:t>
            </a:r>
            <a:r>
              <a:rPr altLang="zh-CN" sz="2400" lang="en-US">
                <a:solidFill>
                  <a:srgbClr val="2F5597"/>
                </a:solidFill>
                <a:latin typeface="微软雅黑" pitchFamily="34" charset="-122"/>
                <a:ea typeface="微软雅黑" pitchFamily="34" charset="-122"/>
              </a:rPr>
              <a:t>N</a:t>
            </a:r>
            <a:endParaRPr altLang="en-US" lang="zh-CN"/>
          </a:p>
        </p:txBody>
      </p:sp>
    </p:spTree>
  </p:cSld>
  <p:clrMapOvr>
    <a:masterClrMapping/>
  </p:clrMapOvr>
  <p:transition spd="slow" advClick="1">
    <p:push dir="l"/>
  </p:transition>
</p:sld>
</file>

<file path=ppt/slides/slide4.xml><?xml version="1.0" encoding="utf-8"?>
<p:sld xmlns:a="http://schemas.openxmlformats.org/drawingml/2006/main" xmlns:r="http://schemas.openxmlformats.org/officeDocument/2006/relationships" xmlns:p="http://schemas.openxmlformats.org/presentationml/2006/main" show="1" showMasterSp="1">
  <p:cSld>
    <p:spTree>
      <p:nvGrpSpPr>
        <p:cNvPr id="75" name=""/>
        <p:cNvGrpSpPr/>
        <p:nvPr/>
      </p:nvGrpSpPr>
      <p:grpSpPr>
        <a:xfrm rot="0">
          <a:off x="0" y="0"/>
          <a:ext cx="0" cy="0"/>
          <a:chOff x="0" y="0"/>
          <a:chExt cx="0" cy="0"/>
        </a:xfrm>
      </p:grpSpPr>
      <p:grpSp>
        <p:nvGrpSpPr>
          <p:cNvPr id="76" name=""/>
          <p:cNvGrpSpPr/>
          <p:nvPr/>
        </p:nvGrpSpPr>
        <p:grpSpPr>
          <a:xfrm rot="0">
            <a:off x="514350" y="1079500"/>
            <a:ext cx="3790950" cy="990600"/>
            <a:chOff x="0" y="0"/>
            <a:chExt cx="3792131" cy="989477"/>
          </a:xfrm>
        </p:grpSpPr>
        <p:grpSp>
          <p:nvGrpSpPr>
            <p:cNvPr id="77" name=""/>
            <p:cNvGrpSpPr/>
            <p:nvPr/>
          </p:nvGrpSpPr>
          <p:grpSpPr>
            <a:xfrm rot="0">
              <a:off x="552131" y="200619"/>
              <a:ext cx="3240000" cy="788858"/>
              <a:chOff x="0" y="0"/>
              <a:chExt cx="3240000" cy="788858"/>
            </a:xfrm>
          </p:grpSpPr>
          <p:grpSp>
            <p:nvGrpSpPr>
              <p:cNvPr id="78" name=""/>
              <p:cNvGrpSpPr/>
              <p:nvPr/>
            </p:nvGrpSpPr>
            <p:grpSpPr>
              <a:xfrm rot="0" flipV="1">
                <a:off x="0" y="68857"/>
                <a:ext cx="3240000" cy="432000"/>
                <a:chOff x="0" y="0"/>
                <a:chExt cx="5525400" cy="736719"/>
              </a:xfrm>
            </p:grpSpPr>
            <p:sp>
              <p:nvSpPr>
                <p:cNvPr id="1048656" name="矩形 2"/>
                <p:cNvSpPr/>
                <p:nvPr/>
              </p:nvSpPr>
              <p:spPr>
                <a:xfrm rot="0" flipV="1">
                  <a:off x="0" y="845"/>
                  <a:ext cx="4788673" cy="732121"/>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57" name="直角三角形 3"/>
                <p:cNvSpPr/>
                <p:nvPr/>
              </p:nvSpPr>
              <p:spPr>
                <a:xfrm rot="0" flipV="1">
                  <a:off x="4788680" y="0"/>
                  <a:ext cx="736720" cy="736719"/>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79" name=""/>
              <p:cNvGrpSpPr/>
              <p:nvPr/>
            </p:nvGrpSpPr>
            <p:grpSpPr>
              <a:xfrm rot="0">
                <a:off x="0" y="0"/>
                <a:ext cx="3240000" cy="788858"/>
                <a:chOff x="0" y="0"/>
                <a:chExt cx="3240000" cy="788858"/>
              </a:xfrm>
            </p:grpSpPr>
            <p:sp>
              <p:nvSpPr>
                <p:cNvPr id="1048658" name="直角三角形 5"/>
                <p:cNvSpPr/>
                <p:nvPr/>
              </p:nvSpPr>
              <p:spPr>
                <a:xfrm rot="5400000" flipV="1">
                  <a:off x="0" y="500858"/>
                  <a:ext cx="288000" cy="288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59" name="矩形 6"/>
                <p:cNvSpPr/>
                <p:nvPr/>
              </p:nvSpPr>
              <p:spPr>
                <a:xfrm rot="0" flipH="1">
                  <a:off x="284400" y="501219"/>
                  <a:ext cx="2955600" cy="2844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60" name="矩形 13"/>
                <p:cNvSpPr/>
                <p:nvPr/>
              </p:nvSpPr>
              <p:spPr>
                <a:xfrm rot="0" flipH="1">
                  <a:off x="1801" y="0"/>
                  <a:ext cx="284398"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661" name="矩形 1"/>
            <p:cNvSpPr/>
            <p:nvPr/>
          </p:nvSpPr>
          <p:spPr>
            <a:xfrm rot="0">
              <a:off x="590230" y="331589"/>
              <a:ext cx="2749136" cy="29430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en-US" sz="1400" lang="en-US">
                  <a:solidFill>
                    <a:schemeClr val="lt1"/>
                  </a:solidFill>
                  <a:latin typeface="微软雅黑" pitchFamily="34" charset="-122"/>
                  <a:ea typeface="微软雅黑" pitchFamily="34" charset="-122"/>
                </a:rPr>
                <a:t>U</a:t>
              </a:r>
              <a:r>
                <a:rPr altLang="en-US" sz="1400" lang="en-US">
                  <a:solidFill>
                    <a:schemeClr val="lt1"/>
                  </a:solidFill>
                  <a:latin typeface="微软雅黑" pitchFamily="34" charset="-122"/>
                  <a:ea typeface="微软雅黑" pitchFamily="34" charset="-122"/>
                </a:rPr>
                <a:t>l</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t</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d</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n</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T</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d</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k</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M</a:t>
              </a:r>
              <a:r>
                <a:rPr altLang="en-US" sz="1400" lang="en-US">
                  <a:solidFill>
                    <a:schemeClr val="lt1"/>
                  </a:solidFill>
                  <a:latin typeface="微软雅黑" pitchFamily="34" charset="-122"/>
                  <a:ea typeface="微软雅黑" pitchFamily="34" charset="-122"/>
                </a:rPr>
                <a:t>u</a:t>
              </a:r>
              <a:r>
                <a:rPr altLang="en-US" sz="1400" lang="en-US">
                  <a:solidFill>
                    <a:schemeClr val="lt1"/>
                  </a:solidFill>
                  <a:latin typeface="微软雅黑" pitchFamily="34" charset="-122"/>
                  <a:ea typeface="微软雅黑" pitchFamily="34" charset="-122"/>
                </a:rPr>
                <a:t>d</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h</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P</a:t>
              </a:r>
              <a:r>
                <a:rPr altLang="en-US" sz="1400" lang="en-US">
                  <a:solidFill>
                    <a:schemeClr val="lt1"/>
                  </a:solidFill>
                  <a:latin typeface="微软雅黑" pitchFamily="34" charset="-122"/>
                  <a:ea typeface="微软雅黑" pitchFamily="34" charset="-122"/>
                </a:rPr>
                <a:t>u</a:t>
              </a:r>
              <a:r>
                <a:rPr altLang="en-US" sz="1400" lang="en-US">
                  <a:solidFill>
                    <a:schemeClr val="lt1"/>
                  </a:solidFill>
                  <a:latin typeface="微软雅黑" pitchFamily="34" charset="-122"/>
                  <a:ea typeface="微软雅黑" pitchFamily="34" charset="-122"/>
                </a:rPr>
                <a:t>t</a:t>
              </a:r>
              <a:r>
                <a:rPr altLang="en-US" sz="1400" lang="en-US">
                  <a:solidFill>
                    <a:schemeClr val="lt1"/>
                  </a:solidFill>
                  <a:latin typeface="微软雅黑" pitchFamily="34" charset="-122"/>
                  <a:ea typeface="微软雅黑" pitchFamily="34" charset="-122"/>
                </a:rPr>
                <a:t>u</a:t>
              </a:r>
              <a:r>
                <a:rPr altLang="en-US" sz="1400" lang="en-US">
                  <a:solidFill>
                    <a:schemeClr val="lt1"/>
                  </a:solidFill>
                  <a:latin typeface="微软雅黑" pitchFamily="34" charset="-122"/>
                  <a:ea typeface="微软雅黑" pitchFamily="34" charset="-122"/>
                </a:rPr>
                <a:t>s</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s</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 </a:t>
              </a:r>
              <a:endParaRPr altLang="en-US" lang="zh-CN"/>
            </a:p>
          </p:txBody>
        </p:sp>
        <p:sp>
          <p:nvSpPr>
            <p:cNvPr id="1048662" name="矩形 14"/>
            <p:cNvSpPr/>
            <p:nvPr/>
          </p:nvSpPr>
          <p:spPr>
            <a:xfrm rot="0">
              <a:off x="836531" y="709893"/>
              <a:ext cx="309978" cy="25625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p>
          </p:txBody>
        </p:sp>
        <p:sp>
          <p:nvSpPr>
            <p:cNvPr id="1048663" name="文本框 16"/>
            <p:cNvSpPr txBox="1"/>
            <p:nvPr/>
          </p:nvSpPr>
          <p:spPr>
            <a:xfrm rot="0">
              <a:off x="0" y="0"/>
              <a:ext cx="564056" cy="89053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5400" lang="en-US">
                  <a:solidFill>
                    <a:srgbClr val="A6A6A6"/>
                  </a:solidFill>
                  <a:latin typeface="微软雅黑" pitchFamily="34" charset="-122"/>
                  <a:ea typeface="微软雅黑" pitchFamily="34" charset="-122"/>
                </a:rPr>
                <a:t>1</a:t>
              </a:r>
            </a:p>
          </p:txBody>
        </p:sp>
      </p:grpSp>
      <p:grpSp>
        <p:nvGrpSpPr>
          <p:cNvPr id="80" name=""/>
          <p:cNvGrpSpPr/>
          <p:nvPr/>
        </p:nvGrpSpPr>
        <p:grpSpPr>
          <a:xfrm rot="0">
            <a:off x="0" y="0"/>
            <a:ext cx="9144000" cy="711200"/>
            <a:chOff x="0" y="0"/>
            <a:chExt cx="9144001" cy="711548"/>
          </a:xfrm>
        </p:grpSpPr>
        <p:grpSp>
          <p:nvGrpSpPr>
            <p:cNvPr id="81" name=""/>
            <p:cNvGrpSpPr/>
            <p:nvPr/>
          </p:nvGrpSpPr>
          <p:grpSpPr>
            <a:xfrm rot="0">
              <a:off x="0" y="0"/>
              <a:ext cx="9144001" cy="711548"/>
              <a:chOff x="0" y="0"/>
              <a:chExt cx="9144001" cy="711548"/>
            </a:xfrm>
          </p:grpSpPr>
          <p:sp>
            <p:nvSpPr>
              <p:cNvPr id="1048664" name="矩形 178"/>
              <p:cNvSpPr/>
              <p:nvPr/>
            </p:nvSpPr>
            <p:spPr>
              <a:xfrm rot="0" flipH="1">
                <a:off x="0" y="133902"/>
                <a:ext cx="9144001" cy="144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nvGrpSpPr>
              <p:cNvPr id="82" name=""/>
              <p:cNvGrpSpPr/>
              <p:nvPr/>
            </p:nvGrpSpPr>
            <p:grpSpPr>
              <a:xfrm rot="0" flipV="1">
                <a:off x="2896975" y="0"/>
                <a:ext cx="3384000" cy="711548"/>
                <a:chOff x="0" y="0"/>
                <a:chExt cx="5770972" cy="1324512"/>
              </a:xfrm>
            </p:grpSpPr>
            <p:sp>
              <p:nvSpPr>
                <p:cNvPr id="1048665" name="矩形 175"/>
                <p:cNvSpPr/>
                <p:nvPr/>
              </p:nvSpPr>
              <p:spPr>
                <a:xfrm rot="0" flipV="1">
                  <a:off x="736720" y="0"/>
                  <a:ext cx="4297533" cy="804146"/>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66" name="直角三角形 176"/>
                <p:cNvSpPr/>
                <p:nvPr/>
              </p:nvSpPr>
              <p:spPr>
                <a:xfrm rot="0">
                  <a:off x="5034252" y="0"/>
                  <a:ext cx="736720" cy="804146"/>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67" name="矩形 177"/>
                <p:cNvSpPr/>
                <p:nvPr/>
              </p:nvSpPr>
              <p:spPr>
                <a:xfrm rot="0" flipV="1">
                  <a:off x="5034252" y="1076858"/>
                  <a:ext cx="736720" cy="24765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68" name="直角三角形 179"/>
                <p:cNvSpPr/>
                <p:nvPr/>
              </p:nvSpPr>
              <p:spPr>
                <a:xfrm rot="0" flipH="1">
                  <a:off x="0" y="0"/>
                  <a:ext cx="736720" cy="804146"/>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69" name="矩形 180"/>
                <p:cNvSpPr/>
                <p:nvPr/>
              </p:nvSpPr>
              <p:spPr>
                <a:xfrm rot="0" flipV="1">
                  <a:off x="0" y="805744"/>
                  <a:ext cx="736720" cy="518768"/>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670" name="矩形 182"/>
            <p:cNvSpPr/>
            <p:nvPr/>
          </p:nvSpPr>
          <p:spPr>
            <a:xfrm rot="0">
              <a:off x="3311501" y="297446"/>
              <a:ext cx="2986540" cy="332903"/>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1600" lang="en-US">
                  <a:solidFill>
                    <a:schemeClr val="lt1"/>
                  </a:solidFill>
                  <a:latin typeface="微软雅黑" pitchFamily="34" charset="-122"/>
                  <a:ea typeface="微软雅黑" pitchFamily="34" charset="-122"/>
                </a:rPr>
                <a:t>C</a:t>
              </a:r>
              <a:r>
                <a:rPr altLang="zh-CN" sz="1600" lang="en-US">
                  <a:solidFill>
                    <a:schemeClr val="lt1"/>
                  </a:solidFill>
                  <a:latin typeface="微软雅黑" pitchFamily="34" charset="-122"/>
                  <a:ea typeface="微软雅黑" pitchFamily="34" charset="-122"/>
                </a:rPr>
                <a:t>I</a:t>
              </a:r>
              <a:r>
                <a:rPr altLang="zh-CN" sz="1600" lang="en-US">
                  <a:solidFill>
                    <a:schemeClr val="lt1"/>
                  </a:solidFill>
                  <a:latin typeface="微软雅黑" pitchFamily="34" charset="-122"/>
                  <a:ea typeface="微软雅黑" pitchFamily="34" charset="-122"/>
                </a:rPr>
                <a:t>R</a:t>
              </a:r>
              <a:r>
                <a:rPr altLang="zh-CN" sz="1600" lang="en-US">
                  <a:solidFill>
                    <a:schemeClr val="lt1"/>
                  </a:solidFill>
                  <a:latin typeface="微软雅黑" pitchFamily="34" charset="-122"/>
                  <a:ea typeface="微软雅黑" pitchFamily="34" charset="-122"/>
                </a:rPr>
                <a:t>I</a:t>
              </a:r>
              <a:r>
                <a:rPr altLang="zh-CN" sz="1600" lang="en-US">
                  <a:solidFill>
                    <a:schemeClr val="lt1"/>
                  </a:solidFill>
                  <a:latin typeface="微软雅黑" pitchFamily="34" charset="-122"/>
                  <a:ea typeface="微软雅黑" pitchFamily="34" charset="-122"/>
                </a:rPr>
                <a:t> </a:t>
              </a:r>
              <a:r>
                <a:rPr altLang="zh-CN" sz="1600" lang="en-US">
                  <a:solidFill>
                    <a:schemeClr val="lt1"/>
                  </a:solidFill>
                  <a:latin typeface="微软雅黑" pitchFamily="34" charset="-122"/>
                  <a:ea typeface="微软雅黑" pitchFamily="34" charset="-122"/>
                </a:rPr>
                <a:t>C</a:t>
              </a:r>
              <a:r>
                <a:rPr altLang="zh-CN" sz="1600" lang="en-US">
                  <a:solidFill>
                    <a:schemeClr val="lt1"/>
                  </a:solidFill>
                  <a:latin typeface="微软雅黑" pitchFamily="34" charset="-122"/>
                  <a:ea typeface="微软雅黑" pitchFamily="34" charset="-122"/>
                </a:rPr>
                <a:t>I</a:t>
              </a:r>
              <a:r>
                <a:rPr altLang="zh-CN" sz="1600" lang="en-US">
                  <a:solidFill>
                    <a:schemeClr val="lt1"/>
                  </a:solidFill>
                  <a:latin typeface="微软雅黑" pitchFamily="34" charset="-122"/>
                  <a:ea typeface="微软雅黑" pitchFamily="34" charset="-122"/>
                </a:rPr>
                <a:t>R</a:t>
              </a:r>
              <a:r>
                <a:rPr altLang="zh-CN" sz="1600" lang="en-US">
                  <a:solidFill>
                    <a:schemeClr val="lt1"/>
                  </a:solidFill>
                  <a:latin typeface="微软雅黑" pitchFamily="34" charset="-122"/>
                  <a:ea typeface="微软雅黑" pitchFamily="34" charset="-122"/>
                </a:rPr>
                <a:t>I</a:t>
              </a:r>
              <a:r>
                <a:rPr altLang="zh-CN" sz="1600" lang="en-US">
                  <a:solidFill>
                    <a:schemeClr val="lt1"/>
                  </a:solidFill>
                  <a:latin typeface="微软雅黑" pitchFamily="34" charset="-122"/>
                  <a:ea typeface="微软雅黑" pitchFamily="34" charset="-122"/>
                </a:rPr>
                <a:t> </a:t>
              </a:r>
              <a:r>
                <a:rPr altLang="zh-CN" sz="1600" lang="en-US">
                  <a:solidFill>
                    <a:schemeClr val="lt1"/>
                  </a:solidFill>
                  <a:latin typeface="微软雅黑" pitchFamily="34" charset="-122"/>
                  <a:ea typeface="微软雅黑" pitchFamily="34" charset="-122"/>
                </a:rPr>
                <a:t>K</a:t>
              </a:r>
              <a:r>
                <a:rPr altLang="zh-CN" sz="1600" lang="en-US">
                  <a:solidFill>
                    <a:schemeClr val="lt1"/>
                  </a:solidFill>
                  <a:latin typeface="微软雅黑" pitchFamily="34" charset="-122"/>
                  <a:ea typeface="微软雅黑" pitchFamily="34" charset="-122"/>
                </a:rPr>
                <a:t>E</a:t>
              </a:r>
              <a:r>
                <a:rPr altLang="zh-CN" sz="1600" lang="en-US">
                  <a:solidFill>
                    <a:schemeClr val="lt1"/>
                  </a:solidFill>
                  <a:latin typeface="微软雅黑" pitchFamily="34" charset="-122"/>
                  <a:ea typeface="微软雅黑" pitchFamily="34" charset="-122"/>
                </a:rPr>
                <a:t>W</a:t>
              </a:r>
              <a:r>
                <a:rPr altLang="zh-CN" sz="1600" lang="en-US">
                  <a:solidFill>
                    <a:schemeClr val="lt1"/>
                  </a:solidFill>
                  <a:latin typeface="微软雅黑" pitchFamily="34" charset="-122"/>
                  <a:ea typeface="微软雅黑" pitchFamily="34" charset="-122"/>
                </a:rPr>
                <a:t>I</a:t>
              </a:r>
              <a:r>
                <a:rPr altLang="zh-CN" sz="1600" lang="en-US">
                  <a:solidFill>
                    <a:schemeClr val="lt1"/>
                  </a:solidFill>
                  <a:latin typeface="微软雅黑" pitchFamily="34" charset="-122"/>
                  <a:ea typeface="微软雅黑" pitchFamily="34" charset="-122"/>
                </a:rPr>
                <a:t>R</a:t>
              </a:r>
              <a:r>
                <a:rPr altLang="zh-CN" sz="1600" lang="en-US">
                  <a:solidFill>
                    <a:schemeClr val="lt1"/>
                  </a:solidFill>
                  <a:latin typeface="微软雅黑" pitchFamily="34" charset="-122"/>
                  <a:ea typeface="微软雅黑" pitchFamily="34" charset="-122"/>
                </a:rPr>
                <a:t>A</a:t>
              </a:r>
              <a:r>
                <a:rPr altLang="zh-CN" sz="1600" lang="en-US">
                  <a:solidFill>
                    <a:schemeClr val="lt1"/>
                  </a:solidFill>
                  <a:latin typeface="微软雅黑" pitchFamily="34" charset="-122"/>
                  <a:ea typeface="微软雅黑" pitchFamily="34" charset="-122"/>
                </a:rPr>
                <a:t>U</a:t>
              </a:r>
              <a:r>
                <a:rPr altLang="zh-CN" sz="1600" lang="en-US">
                  <a:solidFill>
                    <a:schemeClr val="lt1"/>
                  </a:solidFill>
                  <a:latin typeface="微软雅黑" pitchFamily="34" charset="-122"/>
                  <a:ea typeface="微软雅黑" pitchFamily="34" charset="-122"/>
                </a:rPr>
                <a:t>SAHAAN </a:t>
              </a:r>
              <a:endParaRPr altLang="en-US" lang="zh-CN"/>
            </a:p>
          </p:txBody>
        </p:sp>
      </p:grpSp>
      <p:grpSp>
        <p:nvGrpSpPr>
          <p:cNvPr id="83" name=""/>
          <p:cNvGrpSpPr/>
          <p:nvPr/>
        </p:nvGrpSpPr>
        <p:grpSpPr>
          <a:xfrm rot="0">
            <a:off x="514350" y="2298700"/>
            <a:ext cx="3790950" cy="990600"/>
            <a:chOff x="0" y="0"/>
            <a:chExt cx="3792131" cy="989477"/>
          </a:xfrm>
        </p:grpSpPr>
        <p:grpSp>
          <p:nvGrpSpPr>
            <p:cNvPr id="84" name=""/>
            <p:cNvGrpSpPr/>
            <p:nvPr/>
          </p:nvGrpSpPr>
          <p:grpSpPr>
            <a:xfrm rot="0">
              <a:off x="552131" y="200619"/>
              <a:ext cx="3240000" cy="788858"/>
              <a:chOff x="0" y="0"/>
              <a:chExt cx="3240000" cy="788858"/>
            </a:xfrm>
          </p:grpSpPr>
          <p:grpSp>
            <p:nvGrpSpPr>
              <p:cNvPr id="85" name=""/>
              <p:cNvGrpSpPr/>
              <p:nvPr/>
            </p:nvGrpSpPr>
            <p:grpSpPr>
              <a:xfrm rot="0" flipV="1">
                <a:off x="0" y="68857"/>
                <a:ext cx="3240000" cy="432000"/>
                <a:chOff x="0" y="0"/>
                <a:chExt cx="5525400" cy="736719"/>
              </a:xfrm>
            </p:grpSpPr>
            <p:sp>
              <p:nvSpPr>
                <p:cNvPr id="1048671" name="矩形 105"/>
                <p:cNvSpPr/>
                <p:nvPr/>
              </p:nvSpPr>
              <p:spPr>
                <a:xfrm rot="0" flipV="1">
                  <a:off x="0" y="845"/>
                  <a:ext cx="4788673" cy="732121"/>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200" lang="zh-CN">
                    <a:solidFill>
                      <a:srgbClr val="FFFFFF"/>
                    </a:solidFill>
                    <a:ea typeface="微软雅黑" pitchFamily="34" charset="-122"/>
                  </a:endParaRPr>
                </a:p>
              </p:txBody>
            </p:sp>
            <p:sp>
              <p:nvSpPr>
                <p:cNvPr id="1048672" name="直角三角形 106"/>
                <p:cNvSpPr/>
                <p:nvPr/>
              </p:nvSpPr>
              <p:spPr>
                <a:xfrm rot="0" flipV="1">
                  <a:off x="4788680" y="0"/>
                  <a:ext cx="736720" cy="736719"/>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200" lang="zh-CN">
                    <a:solidFill>
                      <a:srgbClr val="FFFFFF"/>
                    </a:solidFill>
                    <a:ea typeface="微软雅黑" pitchFamily="34" charset="-122"/>
                  </a:endParaRPr>
                </a:p>
              </p:txBody>
            </p:sp>
          </p:grpSp>
          <p:grpSp>
            <p:nvGrpSpPr>
              <p:cNvPr id="86" name=""/>
              <p:cNvGrpSpPr/>
              <p:nvPr/>
            </p:nvGrpSpPr>
            <p:grpSpPr>
              <a:xfrm rot="0">
                <a:off x="0" y="0"/>
                <a:ext cx="3240000" cy="788858"/>
                <a:chOff x="0" y="0"/>
                <a:chExt cx="3240000" cy="788858"/>
              </a:xfrm>
            </p:grpSpPr>
            <p:sp>
              <p:nvSpPr>
                <p:cNvPr id="1048673" name="直角三角形 102"/>
                <p:cNvSpPr/>
                <p:nvPr/>
              </p:nvSpPr>
              <p:spPr>
                <a:xfrm rot="5400000" flipV="1">
                  <a:off x="0" y="500858"/>
                  <a:ext cx="288000" cy="288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200" lang="zh-CN">
                    <a:solidFill>
                      <a:srgbClr val="FFFFFF"/>
                    </a:solidFill>
                    <a:ea typeface="微软雅黑" pitchFamily="34" charset="-122"/>
                  </a:endParaRPr>
                </a:p>
              </p:txBody>
            </p:sp>
            <p:sp>
              <p:nvSpPr>
                <p:cNvPr id="1048674" name="矩形 103"/>
                <p:cNvSpPr/>
                <p:nvPr/>
              </p:nvSpPr>
              <p:spPr>
                <a:xfrm rot="0" flipH="1">
                  <a:off x="284400" y="501219"/>
                  <a:ext cx="2955600" cy="2844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200" lang="zh-CN">
                    <a:solidFill>
                      <a:srgbClr val="FFFFFF"/>
                    </a:solidFill>
                    <a:ea typeface="微软雅黑" pitchFamily="34" charset="-122"/>
                  </a:endParaRPr>
                </a:p>
              </p:txBody>
            </p:sp>
            <p:sp>
              <p:nvSpPr>
                <p:cNvPr id="1048675" name="矩形 104"/>
                <p:cNvSpPr/>
                <p:nvPr/>
              </p:nvSpPr>
              <p:spPr>
                <a:xfrm rot="0" flipH="1">
                  <a:off x="1801" y="0"/>
                  <a:ext cx="284398"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200" lang="zh-CN">
                    <a:solidFill>
                      <a:srgbClr val="FFFFFF"/>
                    </a:solidFill>
                    <a:ea typeface="微软雅黑" pitchFamily="34" charset="-122"/>
                  </a:endParaRPr>
                </a:p>
              </p:txBody>
            </p:sp>
          </p:grpSp>
        </p:grpSp>
        <p:sp>
          <p:nvSpPr>
            <p:cNvPr id="1048676" name="矩形 107"/>
            <p:cNvSpPr/>
            <p:nvPr/>
          </p:nvSpPr>
          <p:spPr>
            <a:xfrm rot="0">
              <a:off x="590230" y="331589"/>
              <a:ext cx="1669300" cy="294306"/>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en-US" sz="1400" lang="en-US">
                  <a:solidFill>
                    <a:schemeClr val="lt1"/>
                  </a:solidFill>
                  <a:latin typeface="微软雅黑" pitchFamily="34" charset="-122"/>
                  <a:ea typeface="微软雅黑" pitchFamily="34" charset="-122"/>
                </a:rPr>
                <a:t>B</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r</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n</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m</a:t>
              </a:r>
              <a:r>
                <a:rPr altLang="en-US" sz="1400" lang="en-US">
                  <a:solidFill>
                    <a:schemeClr val="lt1"/>
                  </a:solidFill>
                  <a:latin typeface="微软雅黑" pitchFamily="34" charset="-122"/>
                  <a:ea typeface="微软雅黑" pitchFamily="34" charset="-122"/>
                </a:rPr>
                <a:t>b</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l</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r</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s</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k</a:t>
              </a:r>
              <a:r>
                <a:rPr altLang="en-US" sz="1400" lang="en-US">
                  <a:solidFill>
                    <a:schemeClr val="lt1"/>
                  </a:solidFill>
                  <a:latin typeface="微软雅黑" pitchFamily="34" charset="-122"/>
                  <a:ea typeface="微软雅黑" pitchFamily="34" charset="-122"/>
                </a:rPr>
                <a:t>o</a:t>
              </a:r>
              <a:endParaRPr altLang="en-US" lang="zh-CN"/>
            </a:p>
          </p:txBody>
        </p:sp>
        <p:sp>
          <p:nvSpPr>
            <p:cNvPr id="1048677" name="矩形 108"/>
            <p:cNvSpPr/>
            <p:nvPr/>
          </p:nvSpPr>
          <p:spPr>
            <a:xfrm rot="0">
              <a:off x="836531" y="709893"/>
              <a:ext cx="271866" cy="25625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sz="1200"/>
            </a:p>
          </p:txBody>
        </p:sp>
        <p:sp>
          <p:nvSpPr>
            <p:cNvPr id="1048678" name="文本框 109"/>
            <p:cNvSpPr txBox="1"/>
            <p:nvPr/>
          </p:nvSpPr>
          <p:spPr>
            <a:xfrm rot="0">
              <a:off x="0" y="0"/>
              <a:ext cx="525945" cy="81441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4800" lang="en-US">
                  <a:solidFill>
                    <a:srgbClr val="A6A6A6"/>
                  </a:solidFill>
                  <a:latin typeface="微软雅黑" pitchFamily="34" charset="-122"/>
                  <a:ea typeface="微软雅黑" pitchFamily="34" charset="-122"/>
                </a:rPr>
                <a:t>2</a:t>
              </a:r>
            </a:p>
          </p:txBody>
        </p:sp>
      </p:grpSp>
      <p:grpSp>
        <p:nvGrpSpPr>
          <p:cNvPr id="87" name=""/>
          <p:cNvGrpSpPr/>
          <p:nvPr/>
        </p:nvGrpSpPr>
        <p:grpSpPr>
          <a:xfrm rot="0">
            <a:off x="519112" y="3517900"/>
            <a:ext cx="3792537" cy="990600"/>
            <a:chOff x="0" y="0"/>
            <a:chExt cx="3792131" cy="989477"/>
          </a:xfrm>
        </p:grpSpPr>
        <p:grpSp>
          <p:nvGrpSpPr>
            <p:cNvPr id="88" name=""/>
            <p:cNvGrpSpPr/>
            <p:nvPr/>
          </p:nvGrpSpPr>
          <p:grpSpPr>
            <a:xfrm rot="0">
              <a:off x="552131" y="200619"/>
              <a:ext cx="3240000" cy="788858"/>
              <a:chOff x="0" y="0"/>
              <a:chExt cx="3240000" cy="788858"/>
            </a:xfrm>
          </p:grpSpPr>
          <p:grpSp>
            <p:nvGrpSpPr>
              <p:cNvPr id="89" name=""/>
              <p:cNvGrpSpPr/>
              <p:nvPr/>
            </p:nvGrpSpPr>
            <p:grpSpPr>
              <a:xfrm rot="0" flipV="1">
                <a:off x="0" y="68857"/>
                <a:ext cx="3240000" cy="432000"/>
                <a:chOff x="0" y="0"/>
                <a:chExt cx="5525400" cy="736719"/>
              </a:xfrm>
            </p:grpSpPr>
            <p:sp>
              <p:nvSpPr>
                <p:cNvPr id="1048679" name="矩形 116"/>
                <p:cNvSpPr/>
                <p:nvPr/>
              </p:nvSpPr>
              <p:spPr>
                <a:xfrm rot="0" flipV="1">
                  <a:off x="0" y="845"/>
                  <a:ext cx="4788673" cy="732121"/>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80" name="直角三角形 117"/>
                <p:cNvSpPr/>
                <p:nvPr/>
              </p:nvSpPr>
              <p:spPr>
                <a:xfrm rot="0" flipV="1">
                  <a:off x="4788680" y="0"/>
                  <a:ext cx="736720" cy="736719"/>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90" name=""/>
              <p:cNvGrpSpPr/>
              <p:nvPr/>
            </p:nvGrpSpPr>
            <p:grpSpPr>
              <a:xfrm rot="0">
                <a:off x="0" y="0"/>
                <a:ext cx="3240000" cy="788858"/>
                <a:chOff x="0" y="0"/>
                <a:chExt cx="3240000" cy="788858"/>
              </a:xfrm>
            </p:grpSpPr>
            <p:sp>
              <p:nvSpPr>
                <p:cNvPr id="1048681" name="直角三角形 113"/>
                <p:cNvSpPr/>
                <p:nvPr/>
              </p:nvSpPr>
              <p:spPr>
                <a:xfrm rot="5400000" flipV="1">
                  <a:off x="0" y="500858"/>
                  <a:ext cx="288000" cy="288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82" name="矩形 114"/>
                <p:cNvSpPr/>
                <p:nvPr/>
              </p:nvSpPr>
              <p:spPr>
                <a:xfrm rot="0" flipH="1">
                  <a:off x="284400" y="501219"/>
                  <a:ext cx="2955600" cy="2844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83" name="矩形 115"/>
                <p:cNvSpPr/>
                <p:nvPr/>
              </p:nvSpPr>
              <p:spPr>
                <a:xfrm rot="0" flipH="1">
                  <a:off x="1801" y="0"/>
                  <a:ext cx="284398"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684" name="矩形 118"/>
            <p:cNvSpPr/>
            <p:nvPr/>
          </p:nvSpPr>
          <p:spPr>
            <a:xfrm rot="0">
              <a:off x="590230" y="331589"/>
              <a:ext cx="2747987" cy="268935"/>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en-US" sz="1200" lang="en-US">
                  <a:solidFill>
                    <a:schemeClr val="lt1"/>
                  </a:solidFill>
                  <a:latin typeface="微软雅黑" pitchFamily="34" charset="-122"/>
                  <a:ea typeface="微软雅黑" pitchFamily="34" charset="-122"/>
                </a:rPr>
                <a:t>M</a:t>
              </a:r>
              <a:r>
                <a:rPr altLang="en-US" sz="1200" lang="en-US">
                  <a:solidFill>
                    <a:schemeClr val="lt1"/>
                  </a:solidFill>
                  <a:latin typeface="微软雅黑" pitchFamily="34" charset="-122"/>
                  <a:ea typeface="微软雅黑" pitchFamily="34" charset="-122"/>
                </a:rPr>
                <a:t>e</a:t>
              </a:r>
              <a:r>
                <a:rPr altLang="en-US" sz="1200" lang="en-US">
                  <a:solidFill>
                    <a:schemeClr val="lt1"/>
                  </a:solidFill>
                  <a:latin typeface="微软雅黑" pitchFamily="34" charset="-122"/>
                  <a:ea typeface="微软雅黑" pitchFamily="34" charset="-122"/>
                </a:rPr>
                <a:t>m</a:t>
              </a:r>
              <a:r>
                <a:rPr altLang="en-US" sz="1200" lang="en-US">
                  <a:solidFill>
                    <a:schemeClr val="lt1"/>
                  </a:solidFill>
                  <a:latin typeface="微软雅黑" pitchFamily="34" charset="-122"/>
                  <a:ea typeface="微软雅黑" pitchFamily="34" charset="-122"/>
                </a:rPr>
                <a:t>i</a:t>
              </a:r>
              <a:r>
                <a:rPr altLang="en-US" sz="1200" lang="en-US">
                  <a:solidFill>
                    <a:schemeClr val="lt1"/>
                  </a:solidFill>
                  <a:latin typeface="微软雅黑" pitchFamily="34" charset="-122"/>
                  <a:ea typeface="微软雅黑" pitchFamily="34" charset="-122"/>
                </a:rPr>
                <a:t>l</a:t>
              </a:r>
              <a:r>
                <a:rPr altLang="en-US" sz="1200" lang="en-US">
                  <a:solidFill>
                    <a:schemeClr val="lt1"/>
                  </a:solidFill>
                  <a:latin typeface="微软雅黑" pitchFamily="34" charset="-122"/>
                  <a:ea typeface="微软雅黑" pitchFamily="34" charset="-122"/>
                </a:rPr>
                <a:t>i</a:t>
              </a:r>
              <a:r>
                <a:rPr altLang="en-US" sz="1200" lang="en-US">
                  <a:solidFill>
                    <a:schemeClr val="lt1"/>
                  </a:solidFill>
                  <a:latin typeface="微软雅黑" pitchFamily="34" charset="-122"/>
                  <a:ea typeface="微软雅黑" pitchFamily="34" charset="-122"/>
                </a:rPr>
                <a:t>k</a:t>
              </a:r>
              <a:r>
                <a:rPr altLang="en-US" sz="1200" lang="en-US">
                  <a:solidFill>
                    <a:schemeClr val="lt1"/>
                  </a:solidFill>
                  <a:latin typeface="微软雅黑" pitchFamily="34" charset="-122"/>
                  <a:ea typeface="微软雅黑" pitchFamily="34" charset="-122"/>
                </a:rPr>
                <a:t>i</a:t>
              </a:r>
              <a:r>
                <a:rPr altLang="en-US" sz="1200" lang="en-US">
                  <a:solidFill>
                    <a:schemeClr val="lt1"/>
                  </a:solidFill>
                  <a:latin typeface="微软雅黑" pitchFamily="34" charset="-122"/>
                  <a:ea typeface="微软雅黑" pitchFamily="34" charset="-122"/>
                </a:rPr>
                <a:t> </a:t>
              </a:r>
              <a:r>
                <a:rPr altLang="en-US" sz="1200" lang="en-US">
                  <a:solidFill>
                    <a:schemeClr val="lt1"/>
                  </a:solidFill>
                  <a:latin typeface="微软雅黑" pitchFamily="34" charset="-122"/>
                  <a:ea typeface="微软雅黑" pitchFamily="34" charset="-122"/>
                </a:rPr>
                <a:t>r</a:t>
              </a:r>
              <a:r>
                <a:rPr altLang="en-US" sz="1200" lang="en-US">
                  <a:solidFill>
                    <a:schemeClr val="lt1"/>
                  </a:solidFill>
                  <a:latin typeface="微软雅黑" pitchFamily="34" charset="-122"/>
                  <a:ea typeface="微软雅黑" pitchFamily="34" charset="-122"/>
                </a:rPr>
                <a:t>a</a:t>
              </a:r>
              <a:r>
                <a:rPr altLang="en-US" sz="1200" lang="en-US">
                  <a:solidFill>
                    <a:schemeClr val="lt1"/>
                  </a:solidFill>
                  <a:latin typeface="微软雅黑" pitchFamily="34" charset="-122"/>
                  <a:ea typeface="微软雅黑" pitchFamily="34" charset="-122"/>
                </a:rPr>
                <a:t>s</a:t>
              </a:r>
              <a:r>
                <a:rPr altLang="en-US" sz="1200" lang="en-US">
                  <a:solidFill>
                    <a:schemeClr val="lt1"/>
                  </a:solidFill>
                  <a:latin typeface="微软雅黑" pitchFamily="34" charset="-122"/>
                  <a:ea typeface="微软雅黑" pitchFamily="34" charset="-122"/>
                </a:rPr>
                <a:t>a</a:t>
              </a:r>
              <a:r>
                <a:rPr altLang="en-US" sz="1200" lang="en-US">
                  <a:solidFill>
                    <a:schemeClr val="lt1"/>
                  </a:solidFill>
                  <a:latin typeface="微软雅黑" pitchFamily="34" charset="-122"/>
                  <a:ea typeface="微软雅黑" pitchFamily="34" charset="-122"/>
                </a:rPr>
                <a:t> </a:t>
              </a:r>
              <a:r>
                <a:rPr altLang="en-US" sz="1200" lang="en-US">
                  <a:solidFill>
                    <a:schemeClr val="lt1"/>
                  </a:solidFill>
                  <a:latin typeface="微软雅黑" pitchFamily="34" charset="-122"/>
                  <a:ea typeface="微软雅黑" pitchFamily="34" charset="-122"/>
                </a:rPr>
                <a:t>p</a:t>
              </a:r>
              <a:r>
                <a:rPr altLang="en-US" sz="1200" lang="en-US">
                  <a:solidFill>
                    <a:schemeClr val="lt1"/>
                  </a:solidFill>
                  <a:latin typeface="微软雅黑" pitchFamily="34" charset="-122"/>
                  <a:ea typeface="微软雅黑" pitchFamily="34" charset="-122"/>
                </a:rPr>
                <a:t>e</a:t>
              </a:r>
              <a:r>
                <a:rPr altLang="en-US" sz="1200" lang="en-US">
                  <a:solidFill>
                    <a:schemeClr val="lt1"/>
                  </a:solidFill>
                  <a:latin typeface="微软雅黑" pitchFamily="34" charset="-122"/>
                  <a:ea typeface="微软雅黑" pitchFamily="34" charset="-122"/>
                </a:rPr>
                <a:t>r</a:t>
              </a:r>
              <a:r>
                <a:rPr altLang="en-US" sz="1200" lang="en-US">
                  <a:solidFill>
                    <a:schemeClr val="lt1"/>
                  </a:solidFill>
                  <a:latin typeface="微软雅黑" pitchFamily="34" charset="-122"/>
                  <a:ea typeface="微软雅黑" pitchFamily="34" charset="-122"/>
                </a:rPr>
                <a:t>caya </a:t>
              </a:r>
              <a:r>
                <a:rPr altLang="en-US" sz="1200" lang="en-US">
                  <a:solidFill>
                    <a:schemeClr val="lt1"/>
                  </a:solidFill>
                  <a:latin typeface="微软雅黑" pitchFamily="34" charset="-122"/>
                  <a:ea typeface="微软雅黑" pitchFamily="34" charset="-122"/>
                </a:rPr>
                <a:t>d</a:t>
              </a:r>
              <a:r>
                <a:rPr altLang="en-US" sz="1200" lang="en-US">
                  <a:solidFill>
                    <a:schemeClr val="lt1"/>
                  </a:solidFill>
                  <a:latin typeface="微软雅黑" pitchFamily="34" charset="-122"/>
                  <a:ea typeface="微软雅黑" pitchFamily="34" charset="-122"/>
                </a:rPr>
                <a:t>i</a:t>
              </a:r>
              <a:r>
                <a:rPr altLang="en-US" sz="1200" lang="en-US">
                  <a:solidFill>
                    <a:schemeClr val="lt1"/>
                  </a:solidFill>
                  <a:latin typeface="微软雅黑" pitchFamily="34" charset="-122"/>
                  <a:ea typeface="微软雅黑" pitchFamily="34" charset="-122"/>
                </a:rPr>
                <a:t>r</a:t>
              </a:r>
              <a:r>
                <a:rPr altLang="en-US" sz="1200" lang="en-US">
                  <a:solidFill>
                    <a:schemeClr val="lt1"/>
                  </a:solidFill>
                  <a:latin typeface="微软雅黑" pitchFamily="34" charset="-122"/>
                  <a:ea typeface="微软雅黑" pitchFamily="34" charset="-122"/>
                </a:rPr>
                <a:t>i</a:t>
              </a:r>
              <a:r>
                <a:rPr altLang="en-US" sz="1200" lang="en-US">
                  <a:solidFill>
                    <a:schemeClr val="lt1"/>
                  </a:solidFill>
                  <a:latin typeface="微软雅黑" pitchFamily="34" charset="-122"/>
                  <a:ea typeface="微软雅黑" pitchFamily="34" charset="-122"/>
                </a:rPr>
                <a:t> </a:t>
              </a:r>
              <a:r>
                <a:rPr altLang="en-US" sz="1200" lang="en-US">
                  <a:solidFill>
                    <a:schemeClr val="lt1"/>
                  </a:solidFill>
                  <a:latin typeface="微软雅黑" pitchFamily="34" charset="-122"/>
                  <a:ea typeface="微软雅黑" pitchFamily="34" charset="-122"/>
                </a:rPr>
                <a:t>y</a:t>
              </a:r>
              <a:r>
                <a:rPr altLang="en-US" sz="1200" lang="en-US">
                  <a:solidFill>
                    <a:schemeClr val="lt1"/>
                  </a:solidFill>
                  <a:latin typeface="微软雅黑" pitchFamily="34" charset="-122"/>
                  <a:ea typeface="微软雅黑" pitchFamily="34" charset="-122"/>
                </a:rPr>
                <a:t>a</a:t>
              </a:r>
              <a:r>
                <a:rPr altLang="en-US" sz="1200" lang="en-US">
                  <a:solidFill>
                    <a:schemeClr val="lt1"/>
                  </a:solidFill>
                  <a:latin typeface="微软雅黑" pitchFamily="34" charset="-122"/>
                  <a:ea typeface="微软雅黑" pitchFamily="34" charset="-122"/>
                </a:rPr>
                <a:t>n</a:t>
              </a:r>
              <a:r>
                <a:rPr altLang="en-US" sz="1200" lang="en-US">
                  <a:solidFill>
                    <a:schemeClr val="lt1"/>
                  </a:solidFill>
                  <a:latin typeface="微软雅黑" pitchFamily="34" charset="-122"/>
                  <a:ea typeface="微软雅黑" pitchFamily="34" charset="-122"/>
                </a:rPr>
                <a:t>g</a:t>
              </a:r>
              <a:r>
                <a:rPr altLang="en-US" sz="1200" lang="en-US">
                  <a:solidFill>
                    <a:schemeClr val="lt1"/>
                  </a:solidFill>
                  <a:latin typeface="微软雅黑" pitchFamily="34" charset="-122"/>
                  <a:ea typeface="微软雅黑" pitchFamily="34" charset="-122"/>
                </a:rPr>
                <a:t> </a:t>
              </a:r>
              <a:r>
                <a:rPr altLang="en-US" sz="1200" lang="en-US">
                  <a:solidFill>
                    <a:schemeClr val="lt1"/>
                  </a:solidFill>
                  <a:latin typeface="微软雅黑" pitchFamily="34" charset="-122"/>
                  <a:ea typeface="微软雅黑" pitchFamily="34" charset="-122"/>
                </a:rPr>
                <a:t>t</a:t>
              </a:r>
              <a:r>
                <a:rPr altLang="en-US" sz="1200" lang="en-US">
                  <a:solidFill>
                    <a:schemeClr val="lt1"/>
                  </a:solidFill>
                  <a:latin typeface="微软雅黑" pitchFamily="34" charset="-122"/>
                  <a:ea typeface="微软雅黑" pitchFamily="34" charset="-122"/>
                </a:rPr>
                <a:t>i</a:t>
              </a:r>
              <a:r>
                <a:rPr altLang="en-US" sz="1200" lang="en-US">
                  <a:solidFill>
                    <a:schemeClr val="lt1"/>
                  </a:solidFill>
                  <a:latin typeface="微软雅黑" pitchFamily="34" charset="-122"/>
                  <a:ea typeface="微软雅黑" pitchFamily="34" charset="-122"/>
                </a:rPr>
                <a:t>n</a:t>
              </a:r>
              <a:r>
                <a:rPr altLang="en-US" sz="1200" lang="en-US">
                  <a:solidFill>
                    <a:schemeClr val="lt1"/>
                  </a:solidFill>
                  <a:latin typeface="微软雅黑" pitchFamily="34" charset="-122"/>
                  <a:ea typeface="微软雅黑" pitchFamily="34" charset="-122"/>
                </a:rPr>
                <a:t>g</a:t>
              </a:r>
              <a:r>
                <a:rPr altLang="en-US" sz="1200" lang="en-US">
                  <a:solidFill>
                    <a:schemeClr val="lt1"/>
                  </a:solidFill>
                  <a:latin typeface="微软雅黑" pitchFamily="34" charset="-122"/>
                  <a:ea typeface="微软雅黑" pitchFamily="34" charset="-122"/>
                </a:rPr>
                <a:t>g</a:t>
              </a:r>
              <a:r>
                <a:rPr altLang="en-US" sz="1200" lang="en-US">
                  <a:solidFill>
                    <a:schemeClr val="lt1"/>
                  </a:solidFill>
                  <a:latin typeface="微软雅黑" pitchFamily="34" charset="-122"/>
                  <a:ea typeface="微软雅黑" pitchFamily="34" charset="-122"/>
                </a:rPr>
                <a:t>i</a:t>
              </a:r>
              <a:endParaRPr altLang="en-US" lang="zh-CN"/>
            </a:p>
          </p:txBody>
        </p:sp>
        <p:sp>
          <p:nvSpPr>
            <p:cNvPr id="1048685" name="矩形 119"/>
            <p:cNvSpPr/>
            <p:nvPr/>
          </p:nvSpPr>
          <p:spPr>
            <a:xfrm rot="0">
              <a:off x="836531" y="709893"/>
              <a:ext cx="271752" cy="25625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p>
          </p:txBody>
        </p:sp>
        <p:sp>
          <p:nvSpPr>
            <p:cNvPr id="1048686" name="文本框 120"/>
            <p:cNvSpPr txBox="1"/>
            <p:nvPr/>
          </p:nvSpPr>
          <p:spPr>
            <a:xfrm rot="0">
              <a:off x="0" y="0"/>
              <a:ext cx="563820" cy="89053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5400" lang="en-US">
                  <a:solidFill>
                    <a:srgbClr val="A6A6A6"/>
                  </a:solidFill>
                  <a:latin typeface="微软雅黑" pitchFamily="34" charset="-122"/>
                  <a:ea typeface="微软雅黑" pitchFamily="34" charset="-122"/>
                </a:rPr>
                <a:t>3</a:t>
              </a:r>
            </a:p>
          </p:txBody>
        </p:sp>
      </p:grpSp>
      <p:grpSp>
        <p:nvGrpSpPr>
          <p:cNvPr id="91" name=""/>
          <p:cNvGrpSpPr/>
          <p:nvPr/>
        </p:nvGrpSpPr>
        <p:grpSpPr>
          <a:xfrm rot="0">
            <a:off x="4699000" y="1076325"/>
            <a:ext cx="3790950" cy="990600"/>
            <a:chOff x="0" y="0"/>
            <a:chExt cx="3792131" cy="989477"/>
          </a:xfrm>
        </p:grpSpPr>
        <p:grpSp>
          <p:nvGrpSpPr>
            <p:cNvPr id="92" name=""/>
            <p:cNvGrpSpPr/>
            <p:nvPr/>
          </p:nvGrpSpPr>
          <p:grpSpPr>
            <a:xfrm rot="0">
              <a:off x="552131" y="200619"/>
              <a:ext cx="3240000" cy="788858"/>
              <a:chOff x="0" y="0"/>
              <a:chExt cx="3240000" cy="788858"/>
            </a:xfrm>
          </p:grpSpPr>
          <p:grpSp>
            <p:nvGrpSpPr>
              <p:cNvPr id="93" name=""/>
              <p:cNvGrpSpPr/>
              <p:nvPr/>
            </p:nvGrpSpPr>
            <p:grpSpPr>
              <a:xfrm rot="0" flipV="1">
                <a:off x="0" y="68857"/>
                <a:ext cx="3240000" cy="432000"/>
                <a:chOff x="0" y="0"/>
                <a:chExt cx="5525400" cy="736719"/>
              </a:xfrm>
            </p:grpSpPr>
            <p:sp>
              <p:nvSpPr>
                <p:cNvPr id="1048687" name="矩形 127"/>
                <p:cNvSpPr/>
                <p:nvPr/>
              </p:nvSpPr>
              <p:spPr>
                <a:xfrm rot="0" flipV="1">
                  <a:off x="0" y="845"/>
                  <a:ext cx="4788673" cy="732121"/>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88" name="直角三角形 128"/>
                <p:cNvSpPr/>
                <p:nvPr/>
              </p:nvSpPr>
              <p:spPr>
                <a:xfrm rot="0" flipV="1">
                  <a:off x="4788680" y="0"/>
                  <a:ext cx="736720" cy="736719"/>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94" name=""/>
              <p:cNvGrpSpPr/>
              <p:nvPr/>
            </p:nvGrpSpPr>
            <p:grpSpPr>
              <a:xfrm rot="0">
                <a:off x="0" y="0"/>
                <a:ext cx="3240000" cy="788858"/>
                <a:chOff x="0" y="0"/>
                <a:chExt cx="3240000" cy="788858"/>
              </a:xfrm>
            </p:grpSpPr>
            <p:sp>
              <p:nvSpPr>
                <p:cNvPr id="1048689" name="直角三角形 124"/>
                <p:cNvSpPr/>
                <p:nvPr/>
              </p:nvSpPr>
              <p:spPr>
                <a:xfrm rot="5400000" flipV="1">
                  <a:off x="0" y="500858"/>
                  <a:ext cx="288000" cy="288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90" name="矩形 125"/>
                <p:cNvSpPr/>
                <p:nvPr/>
              </p:nvSpPr>
              <p:spPr>
                <a:xfrm rot="0" flipH="1">
                  <a:off x="284400" y="501219"/>
                  <a:ext cx="2955600" cy="2844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91" name="矩形 126"/>
                <p:cNvSpPr/>
                <p:nvPr/>
              </p:nvSpPr>
              <p:spPr>
                <a:xfrm rot="0" flipH="1">
                  <a:off x="1801" y="0"/>
                  <a:ext cx="284398"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692" name="矩形 129"/>
            <p:cNvSpPr/>
            <p:nvPr/>
          </p:nvSpPr>
          <p:spPr>
            <a:xfrm rot="0">
              <a:off x="590230" y="331589"/>
              <a:ext cx="2329906" cy="29430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en-US" sz="1400" lang="en-US">
                  <a:solidFill>
                    <a:schemeClr val="lt1"/>
                  </a:solidFill>
                  <a:latin typeface="微软雅黑" pitchFamily="34" charset="-122"/>
                  <a:ea typeface="微软雅黑" pitchFamily="34" charset="-122"/>
                </a:rPr>
                <a:t>B</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r</a:t>
              </a:r>
              <a:r>
                <a:rPr altLang="en-US" sz="1400" lang="en-US">
                  <a:solidFill>
                    <a:schemeClr val="lt1"/>
                  </a:solidFill>
                  <a:latin typeface="微软雅黑" pitchFamily="34" charset="-122"/>
                  <a:ea typeface="微软雅黑" pitchFamily="34" charset="-122"/>
                </a:rPr>
                <a:t>s</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f</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t</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k</a:t>
              </a:r>
              <a:r>
                <a:rPr altLang="en-US" sz="1400" lang="en-US">
                  <a:solidFill>
                    <a:schemeClr val="lt1"/>
                  </a:solidFill>
                  <a:latin typeface="微软雅黑" pitchFamily="34" charset="-122"/>
                  <a:ea typeface="微软雅黑" pitchFamily="34" charset="-122"/>
                </a:rPr>
                <a:t>r</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t</a:t>
              </a:r>
              <a:r>
                <a:rPr altLang="en-US" sz="1400" lang="en-US">
                  <a:solidFill>
                    <a:schemeClr val="lt1"/>
                  </a:solidFill>
                  <a:latin typeface="微软雅黑" pitchFamily="34" charset="-122"/>
                  <a:ea typeface="微软雅黑" pitchFamily="34" charset="-122"/>
                </a:rPr>
                <a:t>if </a:t>
              </a:r>
              <a:r>
                <a:rPr altLang="en-US" sz="1400" lang="en-US">
                  <a:solidFill>
                    <a:schemeClr val="lt1"/>
                  </a:solidFill>
                  <a:latin typeface="微软雅黑" pitchFamily="34" charset="-122"/>
                  <a:ea typeface="微软雅黑" pitchFamily="34" charset="-122"/>
                </a:rPr>
                <a:t>dan inovatif</a:t>
              </a:r>
              <a:r>
                <a:rPr altLang="en-US" sz="1400" lang="en-US">
                  <a:solidFill>
                    <a:schemeClr val="lt1"/>
                  </a:solidFill>
                  <a:latin typeface="微软雅黑" pitchFamily="34" charset="-122"/>
                  <a:ea typeface="微软雅黑" pitchFamily="34" charset="-122"/>
                </a:rPr>
                <a:t> </a:t>
              </a:r>
              <a:endParaRPr altLang="en-US" lang="zh-CN"/>
            </a:p>
          </p:txBody>
        </p:sp>
        <p:sp>
          <p:nvSpPr>
            <p:cNvPr id="1048693" name="矩形 130"/>
            <p:cNvSpPr/>
            <p:nvPr/>
          </p:nvSpPr>
          <p:spPr>
            <a:xfrm rot="0">
              <a:off x="836531" y="709893"/>
              <a:ext cx="1961492" cy="25625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p>
          </p:txBody>
        </p:sp>
        <p:sp>
          <p:nvSpPr>
            <p:cNvPr id="1048694" name="文本框 131"/>
            <p:cNvSpPr txBox="1"/>
            <p:nvPr/>
          </p:nvSpPr>
          <p:spPr>
            <a:xfrm rot="0">
              <a:off x="0" y="0"/>
              <a:ext cx="564056" cy="89053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5400" lang="en-US">
                  <a:solidFill>
                    <a:srgbClr val="A6A6A6"/>
                  </a:solidFill>
                  <a:latin typeface="微软雅黑" pitchFamily="34" charset="-122"/>
                  <a:ea typeface="微软雅黑" pitchFamily="34" charset="-122"/>
                </a:rPr>
                <a:t>4</a:t>
              </a:r>
            </a:p>
          </p:txBody>
        </p:sp>
      </p:grpSp>
      <p:grpSp>
        <p:nvGrpSpPr>
          <p:cNvPr id="95" name=""/>
          <p:cNvGrpSpPr/>
          <p:nvPr/>
        </p:nvGrpSpPr>
        <p:grpSpPr>
          <a:xfrm rot="0">
            <a:off x="4699000" y="2295525"/>
            <a:ext cx="3790950" cy="990600"/>
            <a:chOff x="0" y="0"/>
            <a:chExt cx="3792131" cy="989477"/>
          </a:xfrm>
        </p:grpSpPr>
        <p:grpSp>
          <p:nvGrpSpPr>
            <p:cNvPr id="96" name=""/>
            <p:cNvGrpSpPr/>
            <p:nvPr/>
          </p:nvGrpSpPr>
          <p:grpSpPr>
            <a:xfrm rot="0">
              <a:off x="552131" y="200619"/>
              <a:ext cx="3240000" cy="788858"/>
              <a:chOff x="0" y="0"/>
              <a:chExt cx="3240000" cy="788858"/>
            </a:xfrm>
          </p:grpSpPr>
          <p:grpSp>
            <p:nvGrpSpPr>
              <p:cNvPr id="97" name=""/>
              <p:cNvGrpSpPr/>
              <p:nvPr/>
            </p:nvGrpSpPr>
            <p:grpSpPr>
              <a:xfrm rot="0" flipV="1">
                <a:off x="0" y="68857"/>
                <a:ext cx="3240000" cy="432000"/>
                <a:chOff x="0" y="0"/>
                <a:chExt cx="5525400" cy="736719"/>
              </a:xfrm>
            </p:grpSpPr>
            <p:sp>
              <p:nvSpPr>
                <p:cNvPr id="1048695" name="矩形 149"/>
                <p:cNvSpPr/>
                <p:nvPr/>
              </p:nvSpPr>
              <p:spPr>
                <a:xfrm rot="0" flipV="1">
                  <a:off x="0" y="845"/>
                  <a:ext cx="4788673" cy="732121"/>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96" name="直角三角形 161"/>
                <p:cNvSpPr/>
                <p:nvPr/>
              </p:nvSpPr>
              <p:spPr>
                <a:xfrm rot="0" flipV="1">
                  <a:off x="4788680" y="0"/>
                  <a:ext cx="736720" cy="736719"/>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98" name=""/>
              <p:cNvGrpSpPr/>
              <p:nvPr/>
            </p:nvGrpSpPr>
            <p:grpSpPr>
              <a:xfrm rot="0">
                <a:off x="0" y="0"/>
                <a:ext cx="3240000" cy="788858"/>
                <a:chOff x="0" y="0"/>
                <a:chExt cx="3240000" cy="788858"/>
              </a:xfrm>
            </p:grpSpPr>
            <p:sp>
              <p:nvSpPr>
                <p:cNvPr id="1048697" name="直角三角形 135"/>
                <p:cNvSpPr/>
                <p:nvPr/>
              </p:nvSpPr>
              <p:spPr>
                <a:xfrm rot="5400000" flipV="1">
                  <a:off x="0" y="500858"/>
                  <a:ext cx="288000" cy="288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98" name="矩形 136"/>
                <p:cNvSpPr/>
                <p:nvPr/>
              </p:nvSpPr>
              <p:spPr>
                <a:xfrm rot="0" flipH="1">
                  <a:off x="284400" y="501219"/>
                  <a:ext cx="2955600" cy="2844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99" name="矩形 137"/>
                <p:cNvSpPr/>
                <p:nvPr/>
              </p:nvSpPr>
              <p:spPr>
                <a:xfrm rot="0" flipH="1">
                  <a:off x="1801" y="0"/>
                  <a:ext cx="284398"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700" name="矩形 173"/>
            <p:cNvSpPr/>
            <p:nvPr/>
          </p:nvSpPr>
          <p:spPr>
            <a:xfrm rot="0">
              <a:off x="590230" y="331589"/>
              <a:ext cx="1885267" cy="294307"/>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en-US" sz="1400" lang="en-US">
                  <a:solidFill>
                    <a:schemeClr val="lt1"/>
                  </a:solidFill>
                  <a:latin typeface="微软雅黑" pitchFamily="34" charset="-122"/>
                  <a:ea typeface="微软雅黑" pitchFamily="34" charset="-122"/>
                </a:rPr>
                <a:t>B</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r</a:t>
              </a:r>
              <a:r>
                <a:rPr altLang="en-US" sz="1400" lang="en-US">
                  <a:solidFill>
                    <a:schemeClr val="lt1"/>
                  </a:solidFill>
                  <a:latin typeface="微软雅黑" pitchFamily="34" charset="-122"/>
                  <a:ea typeface="微软雅黑" pitchFamily="34" charset="-122"/>
                </a:rPr>
                <a:t>o</a:t>
              </a:r>
              <a:r>
                <a:rPr altLang="en-US" sz="1400" lang="en-US">
                  <a:solidFill>
                    <a:schemeClr val="lt1"/>
                  </a:solidFill>
                  <a:latin typeface="微软雅黑" pitchFamily="34" charset="-122"/>
                  <a:ea typeface="微软雅黑" pitchFamily="34" charset="-122"/>
                </a:rPr>
                <a:t>r</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n</a:t>
              </a:r>
              <a:r>
                <a:rPr altLang="en-US" sz="1400" lang="en-US">
                  <a:solidFill>
                    <a:schemeClr val="lt1"/>
                  </a:solidFill>
                  <a:latin typeface="微软雅黑" pitchFamily="34" charset="-122"/>
                  <a:ea typeface="微软雅黑" pitchFamily="34" charset="-122"/>
                </a:rPr>
                <a:t>t</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s</a:t>
              </a:r>
              <a:r>
                <a:rPr altLang="en-US" sz="1400" lang="en-US">
                  <a:solidFill>
                    <a:schemeClr val="lt1"/>
                  </a:solidFill>
                  <a:latin typeface="微软雅黑" pitchFamily="34" charset="-122"/>
                  <a:ea typeface="微软雅黑" pitchFamily="34" charset="-122"/>
                </a:rPr>
                <a:t>i</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k</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 </a:t>
              </a:r>
              <a:r>
                <a:rPr altLang="en-US" sz="1400" lang="en-US">
                  <a:solidFill>
                    <a:schemeClr val="lt1"/>
                  </a:solidFill>
                  <a:latin typeface="微软雅黑" pitchFamily="34" charset="-122"/>
                  <a:ea typeface="微软雅黑" pitchFamily="34" charset="-122"/>
                </a:rPr>
                <a:t>d</a:t>
              </a:r>
              <a:r>
                <a:rPr altLang="en-US" sz="1400" lang="en-US">
                  <a:solidFill>
                    <a:schemeClr val="lt1"/>
                  </a:solidFill>
                  <a:latin typeface="微软雅黑" pitchFamily="34" charset="-122"/>
                  <a:ea typeface="微软雅黑" pitchFamily="34" charset="-122"/>
                </a:rPr>
                <a:t>e</a:t>
              </a:r>
              <a:r>
                <a:rPr altLang="en-US" sz="1400" lang="en-US">
                  <a:solidFill>
                    <a:schemeClr val="lt1"/>
                  </a:solidFill>
                  <a:latin typeface="微软雅黑" pitchFamily="34" charset="-122"/>
                  <a:ea typeface="微软雅黑" pitchFamily="34" charset="-122"/>
                </a:rPr>
                <a:t>p</a:t>
              </a:r>
              <a:r>
                <a:rPr altLang="en-US" sz="1400" lang="en-US">
                  <a:solidFill>
                    <a:schemeClr val="lt1"/>
                  </a:solidFill>
                  <a:latin typeface="微软雅黑" pitchFamily="34" charset="-122"/>
                  <a:ea typeface="微软雅黑" pitchFamily="34" charset="-122"/>
                </a:rPr>
                <a:t>a</a:t>
              </a:r>
              <a:r>
                <a:rPr altLang="en-US" sz="1400" lang="en-US">
                  <a:solidFill>
                    <a:schemeClr val="lt1"/>
                  </a:solidFill>
                  <a:latin typeface="微软雅黑" pitchFamily="34" charset="-122"/>
                  <a:ea typeface="微软雅黑" pitchFamily="34" charset="-122"/>
                </a:rPr>
                <a:t>n</a:t>
              </a:r>
              <a:endParaRPr altLang="en-US" lang="zh-CN"/>
            </a:p>
          </p:txBody>
        </p:sp>
        <p:sp>
          <p:nvSpPr>
            <p:cNvPr id="1048701" name="矩形 183"/>
            <p:cNvSpPr/>
            <p:nvPr/>
          </p:nvSpPr>
          <p:spPr>
            <a:xfrm rot="0">
              <a:off x="836531" y="709893"/>
              <a:ext cx="271866" cy="25625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en-US" lang="zh-CN"/>
            </a:p>
          </p:txBody>
        </p:sp>
        <p:sp>
          <p:nvSpPr>
            <p:cNvPr id="1048702" name="文本框 184"/>
            <p:cNvSpPr txBox="1"/>
            <p:nvPr/>
          </p:nvSpPr>
          <p:spPr>
            <a:xfrm rot="0">
              <a:off x="0" y="0"/>
              <a:ext cx="564056" cy="89053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5400" lang="en-US">
                  <a:solidFill>
                    <a:srgbClr val="A6A6A6"/>
                  </a:solidFill>
                  <a:latin typeface="微软雅黑" pitchFamily="34" charset="-122"/>
                  <a:ea typeface="微软雅黑" pitchFamily="34" charset="-122"/>
                </a:rPr>
                <a:t>5</a:t>
              </a:r>
            </a:p>
          </p:txBody>
        </p:sp>
      </p:grpSp>
      <p:grpSp>
        <p:nvGrpSpPr>
          <p:cNvPr id="99" name=""/>
          <p:cNvGrpSpPr/>
          <p:nvPr/>
        </p:nvGrpSpPr>
        <p:grpSpPr>
          <a:xfrm rot="0">
            <a:off x="4703762" y="3514725"/>
            <a:ext cx="3792537" cy="990600"/>
            <a:chOff x="0" y="0"/>
            <a:chExt cx="3792131" cy="989477"/>
          </a:xfrm>
        </p:grpSpPr>
        <p:grpSp>
          <p:nvGrpSpPr>
            <p:cNvPr id="100" name=""/>
            <p:cNvGrpSpPr/>
            <p:nvPr/>
          </p:nvGrpSpPr>
          <p:grpSpPr>
            <a:xfrm rot="0">
              <a:off x="552131" y="200619"/>
              <a:ext cx="3240000" cy="788858"/>
              <a:chOff x="0" y="0"/>
              <a:chExt cx="3240000" cy="788858"/>
            </a:xfrm>
          </p:grpSpPr>
          <p:grpSp>
            <p:nvGrpSpPr>
              <p:cNvPr id="101" name=""/>
              <p:cNvGrpSpPr/>
              <p:nvPr/>
            </p:nvGrpSpPr>
            <p:grpSpPr>
              <a:xfrm rot="0" flipV="1">
                <a:off x="0" y="68857"/>
                <a:ext cx="3240000" cy="432000"/>
                <a:chOff x="0" y="0"/>
                <a:chExt cx="5525400" cy="736719"/>
              </a:xfrm>
            </p:grpSpPr>
            <p:sp>
              <p:nvSpPr>
                <p:cNvPr id="1048703" name="矩形 191"/>
                <p:cNvSpPr/>
                <p:nvPr/>
              </p:nvSpPr>
              <p:spPr>
                <a:xfrm rot="0" flipV="1">
                  <a:off x="0" y="845"/>
                  <a:ext cx="4788673" cy="732121"/>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04" name="直角三角形 192"/>
                <p:cNvSpPr/>
                <p:nvPr/>
              </p:nvSpPr>
              <p:spPr>
                <a:xfrm rot="0" flipV="1">
                  <a:off x="4788680" y="0"/>
                  <a:ext cx="736720" cy="736719"/>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102" name=""/>
              <p:cNvGrpSpPr/>
              <p:nvPr/>
            </p:nvGrpSpPr>
            <p:grpSpPr>
              <a:xfrm rot="0">
                <a:off x="0" y="0"/>
                <a:ext cx="3240000" cy="788858"/>
                <a:chOff x="0" y="0"/>
                <a:chExt cx="3240000" cy="788858"/>
              </a:xfrm>
            </p:grpSpPr>
            <p:sp>
              <p:nvSpPr>
                <p:cNvPr id="1048705" name="直角三角形 188"/>
                <p:cNvSpPr/>
                <p:nvPr/>
              </p:nvSpPr>
              <p:spPr>
                <a:xfrm rot="5400000" flipV="1">
                  <a:off x="0" y="500858"/>
                  <a:ext cx="288000" cy="288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06" name="矩形 189"/>
                <p:cNvSpPr/>
                <p:nvPr/>
              </p:nvSpPr>
              <p:spPr>
                <a:xfrm rot="0" flipH="1">
                  <a:off x="284400" y="501219"/>
                  <a:ext cx="2955600" cy="2844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07" name="矩形 190"/>
                <p:cNvSpPr/>
                <p:nvPr/>
              </p:nvSpPr>
              <p:spPr>
                <a:xfrm rot="0" flipH="1">
                  <a:off x="1801" y="0"/>
                  <a:ext cx="284398"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708" name="矩形 193"/>
            <p:cNvSpPr/>
            <p:nvPr/>
          </p:nvSpPr>
          <p:spPr>
            <a:xfrm rot="0">
              <a:off x="590230" y="331589"/>
              <a:ext cx="2481315" cy="28162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lang="en-US">
                  <a:solidFill>
                    <a:srgbClr val="FFFFFF"/>
                  </a:solidFill>
                </a:rPr>
                <a:t>M</a:t>
              </a:r>
              <a:r>
                <a:rPr lang="en-US">
                  <a:solidFill>
                    <a:srgbClr val="FFFFFF"/>
                  </a:solidFill>
                </a:rPr>
                <a:t>e</a:t>
              </a:r>
              <a:r>
                <a:rPr lang="en-US">
                  <a:solidFill>
                    <a:srgbClr val="FFFFFF"/>
                  </a:solidFill>
                </a:rPr>
                <a:t>m</a:t>
              </a:r>
              <a:r>
                <a:rPr lang="en-US">
                  <a:solidFill>
                    <a:srgbClr val="FFFFFF"/>
                  </a:solidFill>
                </a:rPr>
                <a:t>i</a:t>
              </a:r>
              <a:r>
                <a:rPr lang="en-US">
                  <a:solidFill>
                    <a:srgbClr val="FFFFFF"/>
                  </a:solidFill>
                </a:rPr>
                <a:t>l</a:t>
              </a:r>
              <a:r>
                <a:rPr lang="en-US">
                  <a:solidFill>
                    <a:srgbClr val="FFFFFF"/>
                  </a:solidFill>
                </a:rPr>
                <a:t>i</a:t>
              </a:r>
              <a:r>
                <a:rPr lang="en-US">
                  <a:solidFill>
                    <a:srgbClr val="FFFFFF"/>
                  </a:solidFill>
                </a:rPr>
                <a:t>k</a:t>
              </a:r>
              <a:r>
                <a:rPr lang="en-US">
                  <a:solidFill>
                    <a:srgbClr val="FFFFFF"/>
                  </a:solidFill>
                </a:rPr>
                <a:t>i</a:t>
              </a:r>
              <a:r>
                <a:rPr lang="en-US">
                  <a:solidFill>
                    <a:srgbClr val="FFFFFF"/>
                  </a:solidFill>
                </a:rPr>
                <a:t> </a:t>
              </a:r>
              <a:r>
                <a:rPr lang="en-US">
                  <a:solidFill>
                    <a:srgbClr val="FFFFFF"/>
                  </a:solidFill>
                </a:rPr>
                <a:t>k</a:t>
              </a:r>
              <a:r>
                <a:rPr lang="en-US">
                  <a:solidFill>
                    <a:srgbClr val="FFFFFF"/>
                  </a:solidFill>
                </a:rPr>
                <a:t>e</a:t>
              </a:r>
              <a:r>
                <a:rPr lang="en-US">
                  <a:solidFill>
                    <a:srgbClr val="FFFFFF"/>
                  </a:solidFill>
                </a:rPr>
                <a:t>mampuan </a:t>
              </a:r>
              <a:r>
                <a:rPr lang="en-US">
                  <a:solidFill>
                    <a:srgbClr val="FFFFFF"/>
                  </a:solidFill>
                </a:rPr>
                <a:t>p</a:t>
              </a:r>
              <a:r>
                <a:rPr lang="en-US">
                  <a:solidFill>
                    <a:srgbClr val="FFFFFF"/>
                  </a:solidFill>
                </a:rPr>
                <a:t>e</a:t>
              </a:r>
              <a:r>
                <a:rPr lang="en-US">
                  <a:solidFill>
                    <a:srgbClr val="FFFFFF"/>
                  </a:solidFill>
                </a:rPr>
                <a:t>m</a:t>
              </a:r>
              <a:r>
                <a:rPr lang="en-US">
                  <a:solidFill>
                    <a:srgbClr val="FFFFFF"/>
                  </a:solidFill>
                </a:rPr>
                <a:t>i</a:t>
              </a:r>
              <a:r>
                <a:rPr lang="en-US">
                  <a:solidFill>
                    <a:srgbClr val="FFFFFF"/>
                  </a:solidFill>
                </a:rPr>
                <a:t>m</a:t>
              </a:r>
              <a:r>
                <a:rPr lang="en-US">
                  <a:solidFill>
                    <a:srgbClr val="FFFFFF"/>
                  </a:solidFill>
                </a:rPr>
                <a:t>p</a:t>
              </a:r>
              <a:r>
                <a:rPr lang="en-US">
                  <a:solidFill>
                    <a:srgbClr val="FFFFFF"/>
                  </a:solidFill>
                </a:rPr>
                <a:t>i</a:t>
              </a:r>
              <a:r>
                <a:rPr lang="en-US">
                  <a:solidFill>
                    <a:srgbClr val="FFFFFF"/>
                  </a:solidFill>
                </a:rPr>
                <a:t>n</a:t>
              </a:r>
              <a:endParaRPr altLang="en-US" lang="zh-CN">
                <a:solidFill>
                  <a:srgbClr val="FFFFFF"/>
                </a:solidFill>
              </a:endParaRPr>
            </a:p>
          </p:txBody>
        </p:sp>
        <p:sp>
          <p:nvSpPr>
            <p:cNvPr id="1048709" name="矩形 194"/>
            <p:cNvSpPr/>
            <p:nvPr/>
          </p:nvSpPr>
          <p:spPr>
            <a:xfrm rot="0">
              <a:off x="836531" y="709893"/>
              <a:ext cx="271752" cy="25625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p>
          </p:txBody>
        </p:sp>
        <p:sp>
          <p:nvSpPr>
            <p:cNvPr id="1048710" name="文本框 195"/>
            <p:cNvSpPr txBox="1"/>
            <p:nvPr/>
          </p:nvSpPr>
          <p:spPr>
            <a:xfrm rot="0">
              <a:off x="0" y="0"/>
              <a:ext cx="563820" cy="89053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5400" lang="en-US">
                  <a:solidFill>
                    <a:srgbClr val="A6A6A6"/>
                  </a:solidFill>
                  <a:latin typeface="微软雅黑" pitchFamily="34" charset="-122"/>
                  <a:ea typeface="微软雅黑" pitchFamily="34" charset="-122"/>
                </a:rPr>
                <a:t>6</a:t>
              </a:r>
            </a:p>
          </p:txBody>
        </p:sp>
      </p:grpSp>
    </p:spTree>
  </p:cSld>
  <p:clrMapOvr>
    <a:masterClrMapping/>
  </p:clrMapOvr>
  <p:transition spd="slow" advClick="1">
    <p:push dir="l"/>
  </p:transition>
</p:sld>
</file>

<file path=ppt/slides/slide5.xml><?xml version="1.0" encoding="utf-8"?>
<p:sld xmlns:a="http://schemas.openxmlformats.org/drawingml/2006/main" xmlns:r="http://schemas.openxmlformats.org/officeDocument/2006/relationships" xmlns:p="http://schemas.openxmlformats.org/presentationml/2006/main" show="1" showMasterSp="1">
  <p:cSld>
    <p:spTree>
      <p:nvGrpSpPr>
        <p:cNvPr id="51" name=""/>
        <p:cNvGrpSpPr/>
        <p:nvPr/>
      </p:nvGrpSpPr>
      <p:grpSpPr>
        <a:xfrm rot="0">
          <a:off x="0" y="0"/>
          <a:ext cx="0" cy="0"/>
          <a:chOff x="0" y="0"/>
          <a:chExt cx="0" cy="0"/>
        </a:xfrm>
      </p:grpSpPr>
      <p:grpSp>
        <p:nvGrpSpPr>
          <p:cNvPr id="52" name=""/>
          <p:cNvGrpSpPr/>
          <p:nvPr/>
        </p:nvGrpSpPr>
        <p:grpSpPr>
          <a:xfrm rot="0">
            <a:off x="647699" y="608012"/>
            <a:ext cx="2128835" cy="468310"/>
            <a:chOff x="-2" y="0"/>
            <a:chExt cx="2129477" cy="468000"/>
          </a:xfrm>
        </p:grpSpPr>
        <p:grpSp>
          <p:nvGrpSpPr>
            <p:cNvPr id="53" name=""/>
            <p:cNvGrpSpPr/>
            <p:nvPr/>
          </p:nvGrpSpPr>
          <p:grpSpPr>
            <a:xfrm rot="0">
              <a:off x="0" y="0"/>
              <a:ext cx="2129475" cy="468000"/>
              <a:chOff x="0" y="0"/>
              <a:chExt cx="2129475" cy="468000"/>
            </a:xfrm>
          </p:grpSpPr>
          <p:sp>
            <p:nvSpPr>
              <p:cNvPr id="1048616" name="矩形 1"/>
              <p:cNvSpPr/>
              <p:nvPr/>
            </p:nvSpPr>
            <p:spPr>
              <a:xfrm rot="0" flipH="1">
                <a:off x="2737" y="396000"/>
                <a:ext cx="2124000"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17" name="矩形 2"/>
              <p:cNvSpPr/>
              <p:nvPr/>
            </p:nvSpPr>
            <p:spPr>
              <a:xfrm rot="0">
                <a:off x="0" y="0"/>
                <a:ext cx="2129475" cy="396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618" name="文本框 4"/>
            <p:cNvSpPr txBox="1"/>
            <p:nvPr/>
          </p:nvSpPr>
          <p:spPr>
            <a:xfrm rot="0">
              <a:off x="-2" y="60005"/>
              <a:ext cx="2037695" cy="23098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000" lang="en-US">
                  <a:solidFill>
                    <a:schemeClr val="lt1"/>
                  </a:solidFill>
                  <a:latin typeface="微软雅黑" pitchFamily="34" charset="-122"/>
                  <a:ea typeface="微软雅黑" pitchFamily="34" charset="-122"/>
                </a:rPr>
                <a:t>1</a:t>
              </a:r>
              <a:r>
                <a:rPr altLang="zh-CN" sz="1000" lang="en-US">
                  <a:solidFill>
                    <a:schemeClr val="lt1"/>
                  </a:solidFill>
                  <a:latin typeface="微软雅黑" pitchFamily="34" charset="-122"/>
                  <a:ea typeface="微软雅黑" pitchFamily="34" charset="-122"/>
                </a:rPr>
                <a:t>)</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U</a:t>
              </a:r>
              <a:r>
                <a:rPr altLang="zh-CN" sz="1000" lang="en-US">
                  <a:solidFill>
                    <a:schemeClr val="lt1"/>
                  </a:solidFill>
                  <a:latin typeface="微软雅黑" pitchFamily="34" charset="-122"/>
                  <a:ea typeface="微软雅黑" pitchFamily="34" charset="-122"/>
                </a:rPr>
                <a:t>l</a:t>
              </a:r>
              <a:r>
                <a:rPr altLang="zh-CN" sz="1000" lang="en-US">
                  <a:solidFill>
                    <a:schemeClr val="lt1"/>
                  </a:solidFill>
                  <a:latin typeface="微软雅黑" pitchFamily="34" charset="-122"/>
                  <a:ea typeface="微软雅黑" pitchFamily="34" charset="-122"/>
                </a:rPr>
                <a:t>e</a:t>
              </a:r>
              <a:r>
                <a:rPr altLang="zh-CN" sz="1000" lang="en-US">
                  <a:solidFill>
                    <a:schemeClr val="lt1"/>
                  </a:solidFill>
                  <a:latin typeface="微软雅黑" pitchFamily="34" charset="-122"/>
                  <a:ea typeface="微软雅黑" pitchFamily="34" charset="-122"/>
                </a:rPr>
                <a:t>t</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d</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n</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t</a:t>
              </a:r>
              <a:r>
                <a:rPr altLang="zh-CN" sz="1000" lang="en-US">
                  <a:solidFill>
                    <a:schemeClr val="lt1"/>
                  </a:solidFill>
                  <a:latin typeface="微软雅黑" pitchFamily="34" charset="-122"/>
                  <a:ea typeface="微软雅黑" pitchFamily="34" charset="-122"/>
                </a:rPr>
                <a:t>i</a:t>
              </a:r>
              <a:r>
                <a:rPr altLang="zh-CN" sz="1000" lang="en-US">
                  <a:solidFill>
                    <a:schemeClr val="lt1"/>
                  </a:solidFill>
                  <a:latin typeface="微软雅黑" pitchFamily="34" charset="-122"/>
                  <a:ea typeface="微软雅黑" pitchFamily="34" charset="-122"/>
                </a:rPr>
                <a:t>d</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k</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m</a:t>
              </a:r>
              <a:r>
                <a:rPr altLang="zh-CN" sz="1000" lang="en-US">
                  <a:solidFill>
                    <a:schemeClr val="lt1"/>
                  </a:solidFill>
                  <a:latin typeface="微软雅黑" pitchFamily="34" charset="-122"/>
                  <a:ea typeface="微软雅黑" pitchFamily="34" charset="-122"/>
                </a:rPr>
                <a:t>u</a:t>
              </a:r>
              <a:r>
                <a:rPr altLang="zh-CN" sz="1000" lang="en-US">
                  <a:solidFill>
                    <a:schemeClr val="lt1"/>
                  </a:solidFill>
                  <a:latin typeface="微软雅黑" pitchFamily="34" charset="-122"/>
                  <a:ea typeface="微软雅黑" pitchFamily="34" charset="-122"/>
                </a:rPr>
                <a:t>d</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h</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p</a:t>
              </a:r>
              <a:r>
                <a:rPr altLang="zh-CN" sz="1000" lang="en-US">
                  <a:solidFill>
                    <a:schemeClr val="lt1"/>
                  </a:solidFill>
                  <a:latin typeface="微软雅黑" pitchFamily="34" charset="-122"/>
                  <a:ea typeface="微软雅黑" pitchFamily="34" charset="-122"/>
                </a:rPr>
                <a:t>u</a:t>
              </a:r>
              <a:r>
                <a:rPr altLang="zh-CN" sz="1000" lang="en-US">
                  <a:solidFill>
                    <a:schemeClr val="lt1"/>
                  </a:solidFill>
                  <a:latin typeface="微软雅黑" pitchFamily="34" charset="-122"/>
                  <a:ea typeface="微软雅黑" pitchFamily="34" charset="-122"/>
                </a:rPr>
                <a:t>t</a:t>
              </a:r>
              <a:r>
                <a:rPr altLang="zh-CN" sz="1000" lang="en-US">
                  <a:solidFill>
                    <a:schemeClr val="lt1"/>
                  </a:solidFill>
                  <a:latin typeface="微软雅黑" pitchFamily="34" charset="-122"/>
                  <a:ea typeface="微软雅黑" pitchFamily="34" charset="-122"/>
                </a:rPr>
                <a:t>u</a:t>
              </a:r>
              <a:r>
                <a:rPr altLang="zh-CN" sz="1000" lang="en-US">
                  <a:solidFill>
                    <a:schemeClr val="lt1"/>
                  </a:solidFill>
                  <a:latin typeface="微软雅黑" pitchFamily="34" charset="-122"/>
                  <a:ea typeface="微软雅黑" pitchFamily="34" charset="-122"/>
                </a:rPr>
                <a:t>s</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s</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 </a:t>
              </a:r>
              <a:endParaRPr altLang="en-US" lang="zh-CN"/>
            </a:p>
          </p:txBody>
        </p:sp>
      </p:grpSp>
      <p:grpSp>
        <p:nvGrpSpPr>
          <p:cNvPr id="54" name=""/>
          <p:cNvGrpSpPr/>
          <p:nvPr/>
        </p:nvGrpSpPr>
        <p:grpSpPr>
          <a:xfrm rot="0">
            <a:off x="3274388" y="608012"/>
            <a:ext cx="2389811" cy="468310"/>
            <a:chOff x="-259272" y="0"/>
            <a:chExt cx="2388747" cy="468000"/>
          </a:xfrm>
        </p:grpSpPr>
        <p:grpSp>
          <p:nvGrpSpPr>
            <p:cNvPr id="55" name=""/>
            <p:cNvGrpSpPr/>
            <p:nvPr/>
          </p:nvGrpSpPr>
          <p:grpSpPr>
            <a:xfrm rot="0">
              <a:off x="0" y="0"/>
              <a:ext cx="2129475" cy="468000"/>
              <a:chOff x="0" y="0"/>
              <a:chExt cx="2129475" cy="468000"/>
            </a:xfrm>
          </p:grpSpPr>
          <p:sp>
            <p:nvSpPr>
              <p:cNvPr id="1048619" name="矩形 8"/>
              <p:cNvSpPr/>
              <p:nvPr/>
            </p:nvSpPr>
            <p:spPr>
              <a:xfrm rot="0" flipH="1">
                <a:off x="2737" y="396000"/>
                <a:ext cx="2124000"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100" lang="zh-CN">
                  <a:solidFill>
                    <a:srgbClr val="FFFFFF"/>
                  </a:solidFill>
                  <a:ea typeface="微软雅黑" pitchFamily="34" charset="-122"/>
                </a:endParaRPr>
              </a:p>
            </p:txBody>
          </p:sp>
          <p:sp>
            <p:nvSpPr>
              <p:cNvPr id="1048620" name="矩形 9"/>
              <p:cNvSpPr/>
              <p:nvPr/>
            </p:nvSpPr>
            <p:spPr>
              <a:xfrm rot="0">
                <a:off x="0" y="0"/>
                <a:ext cx="2129475" cy="396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100" lang="zh-CN">
                  <a:solidFill>
                    <a:srgbClr val="FFFFFF"/>
                  </a:solidFill>
                  <a:ea typeface="微软雅黑" pitchFamily="34" charset="-122"/>
                </a:endParaRPr>
              </a:p>
            </p:txBody>
          </p:sp>
        </p:grpSp>
        <p:sp>
          <p:nvSpPr>
            <p:cNvPr id="1048621" name="文本框 11"/>
            <p:cNvSpPr txBox="1"/>
            <p:nvPr/>
          </p:nvSpPr>
          <p:spPr>
            <a:xfrm rot="0">
              <a:off x="-259272" y="60004"/>
              <a:ext cx="1933939" cy="230989"/>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000" lang="en-US">
                  <a:solidFill>
                    <a:schemeClr val="lt1"/>
                  </a:solidFill>
                  <a:latin typeface="微软雅黑" pitchFamily="34" charset="-122"/>
                  <a:ea typeface="微软雅黑" pitchFamily="34" charset="-122"/>
                </a:rPr>
                <a:t>2</a:t>
              </a:r>
              <a:r>
                <a:rPr altLang="zh-CN" sz="1000" lang="en-US">
                  <a:solidFill>
                    <a:schemeClr val="lt1"/>
                  </a:solidFill>
                  <a:latin typeface="微软雅黑" pitchFamily="34" charset="-122"/>
                  <a:ea typeface="微软雅黑" pitchFamily="34" charset="-122"/>
                </a:rPr>
                <a:t>)</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B</a:t>
              </a:r>
              <a:r>
                <a:rPr altLang="zh-CN" sz="1000" lang="en-US">
                  <a:solidFill>
                    <a:schemeClr val="lt1"/>
                  </a:solidFill>
                  <a:latin typeface="微软雅黑" pitchFamily="34" charset="-122"/>
                  <a:ea typeface="微软雅黑" pitchFamily="34" charset="-122"/>
                </a:rPr>
                <a:t>e</a:t>
              </a:r>
              <a:r>
                <a:rPr altLang="zh-CN" sz="1000" lang="en-US">
                  <a:solidFill>
                    <a:schemeClr val="lt1"/>
                  </a:solidFill>
                  <a:latin typeface="微软雅黑" pitchFamily="34" charset="-122"/>
                  <a:ea typeface="微软雅黑" pitchFamily="34" charset="-122"/>
                </a:rPr>
                <a:t>r</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n</a:t>
              </a:r>
              <a:r>
                <a:rPr altLang="zh-CN" sz="1000" lang="en-US">
                  <a:solidFill>
                    <a:schemeClr val="lt1"/>
                  </a:solidFill>
                  <a:latin typeface="微软雅黑" pitchFamily="34" charset="-122"/>
                  <a:ea typeface="微软雅黑" pitchFamily="34" charset="-122"/>
                </a:rPr>
                <a:t>i</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a</a:t>
              </a:r>
              <a:r>
                <a:rPr altLang="zh-CN" sz="1000" lang="en-US">
                  <a:solidFill>
                    <a:schemeClr val="lt1"/>
                  </a:solidFill>
                  <a:latin typeface="微软雅黑" pitchFamily="34" charset="-122"/>
                  <a:ea typeface="微软雅黑" pitchFamily="34" charset="-122"/>
                </a:rPr>
                <a:t>m</a:t>
              </a:r>
              <a:r>
                <a:rPr altLang="zh-CN" sz="1000" lang="en-US">
                  <a:solidFill>
                    <a:schemeClr val="lt1"/>
                  </a:solidFill>
                  <a:latin typeface="微软雅黑" pitchFamily="34" charset="-122"/>
                  <a:ea typeface="微软雅黑" pitchFamily="34" charset="-122"/>
                </a:rPr>
                <a:t>b</a:t>
              </a:r>
              <a:r>
                <a:rPr altLang="zh-CN" sz="1000" lang="en-US">
                  <a:solidFill>
                    <a:schemeClr val="lt1"/>
                  </a:solidFill>
                  <a:latin typeface="微软雅黑" pitchFamily="34" charset="-122"/>
                  <a:ea typeface="微软雅黑" pitchFamily="34" charset="-122"/>
                </a:rPr>
                <a:t>i</a:t>
              </a:r>
              <a:r>
                <a:rPr altLang="zh-CN" sz="1000" lang="en-US">
                  <a:solidFill>
                    <a:schemeClr val="lt1"/>
                  </a:solidFill>
                  <a:latin typeface="微软雅黑" pitchFamily="34" charset="-122"/>
                  <a:ea typeface="微软雅黑" pitchFamily="34" charset="-122"/>
                </a:rPr>
                <a:t>l</a:t>
              </a:r>
              <a:r>
                <a:rPr altLang="zh-CN" sz="1000" lang="en-US">
                  <a:solidFill>
                    <a:schemeClr val="lt1"/>
                  </a:solidFill>
                  <a:latin typeface="微软雅黑" pitchFamily="34" charset="-122"/>
                  <a:ea typeface="微软雅黑" pitchFamily="34" charset="-122"/>
                </a:rPr>
                <a:t> </a:t>
              </a:r>
              <a:r>
                <a:rPr altLang="zh-CN" sz="1000" lang="en-US">
                  <a:solidFill>
                    <a:schemeClr val="lt1"/>
                  </a:solidFill>
                  <a:latin typeface="微软雅黑" pitchFamily="34" charset="-122"/>
                  <a:ea typeface="微软雅黑" pitchFamily="34" charset="-122"/>
                </a:rPr>
                <a:t>r</a:t>
              </a:r>
              <a:r>
                <a:rPr altLang="zh-CN" sz="1000" lang="en-US">
                  <a:solidFill>
                    <a:schemeClr val="lt1"/>
                  </a:solidFill>
                  <a:latin typeface="微软雅黑" pitchFamily="34" charset="-122"/>
                  <a:ea typeface="微软雅黑" pitchFamily="34" charset="-122"/>
                </a:rPr>
                <a:t>e</a:t>
              </a:r>
              <a:r>
                <a:rPr altLang="zh-CN" sz="1000" lang="en-US">
                  <a:solidFill>
                    <a:schemeClr val="lt1"/>
                  </a:solidFill>
                  <a:latin typeface="微软雅黑" pitchFamily="34" charset="-122"/>
                  <a:ea typeface="微软雅黑" pitchFamily="34" charset="-122"/>
                </a:rPr>
                <a:t>s</a:t>
              </a:r>
              <a:r>
                <a:rPr altLang="zh-CN" sz="1000" lang="en-US">
                  <a:solidFill>
                    <a:schemeClr val="lt1"/>
                  </a:solidFill>
                  <a:latin typeface="微软雅黑" pitchFamily="34" charset="-122"/>
                  <a:ea typeface="微软雅黑" pitchFamily="34" charset="-122"/>
                </a:rPr>
                <a:t>i</a:t>
              </a:r>
              <a:r>
                <a:rPr altLang="zh-CN" sz="1000" lang="en-US">
                  <a:solidFill>
                    <a:schemeClr val="lt1"/>
                  </a:solidFill>
                  <a:latin typeface="微软雅黑" pitchFamily="34" charset="-122"/>
                  <a:ea typeface="微软雅黑" pitchFamily="34" charset="-122"/>
                </a:rPr>
                <a:t>k</a:t>
              </a:r>
              <a:r>
                <a:rPr altLang="zh-CN" sz="1000" lang="en-US">
                  <a:solidFill>
                    <a:schemeClr val="lt1"/>
                  </a:solidFill>
                  <a:latin typeface="微软雅黑" pitchFamily="34" charset="-122"/>
                  <a:ea typeface="微软雅黑" pitchFamily="34" charset="-122"/>
                </a:rPr>
                <a:t>o</a:t>
              </a:r>
              <a:endParaRPr altLang="en-US" lang="zh-CN"/>
            </a:p>
          </p:txBody>
        </p:sp>
      </p:grpSp>
      <p:grpSp>
        <p:nvGrpSpPr>
          <p:cNvPr id="56" name=""/>
          <p:cNvGrpSpPr/>
          <p:nvPr/>
        </p:nvGrpSpPr>
        <p:grpSpPr>
          <a:xfrm rot="0">
            <a:off x="6154693" y="608012"/>
            <a:ext cx="2564214" cy="468310"/>
            <a:chOff x="-266825" y="0"/>
            <a:chExt cx="2564985" cy="468000"/>
          </a:xfrm>
        </p:grpSpPr>
        <p:grpSp>
          <p:nvGrpSpPr>
            <p:cNvPr id="57" name=""/>
            <p:cNvGrpSpPr/>
            <p:nvPr/>
          </p:nvGrpSpPr>
          <p:grpSpPr>
            <a:xfrm rot="0">
              <a:off x="0" y="0"/>
              <a:ext cx="2129475" cy="468000"/>
              <a:chOff x="0" y="0"/>
              <a:chExt cx="2129475" cy="468000"/>
            </a:xfrm>
          </p:grpSpPr>
          <p:sp>
            <p:nvSpPr>
              <p:cNvPr id="1048622" name="矩形 14"/>
              <p:cNvSpPr/>
              <p:nvPr/>
            </p:nvSpPr>
            <p:spPr>
              <a:xfrm rot="0" flipH="1">
                <a:off x="2737" y="396000"/>
                <a:ext cx="2124000" cy="72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23" name="矩形 15"/>
              <p:cNvSpPr/>
              <p:nvPr/>
            </p:nvSpPr>
            <p:spPr>
              <a:xfrm rot="0">
                <a:off x="0" y="0"/>
                <a:ext cx="2129475" cy="396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624" name="文本框 17"/>
            <p:cNvSpPr txBox="1"/>
            <p:nvPr/>
          </p:nvSpPr>
          <p:spPr>
            <a:xfrm rot="0">
              <a:off x="-266825" y="60005"/>
              <a:ext cx="2564985" cy="269063"/>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200" lang="en-US">
                  <a:solidFill>
                    <a:schemeClr val="lt1"/>
                  </a:solidFill>
                  <a:latin typeface="微软雅黑" pitchFamily="34" charset="-122"/>
                  <a:ea typeface="微软雅黑" pitchFamily="34" charset="-122"/>
                </a:rPr>
                <a:t>3</a:t>
              </a:r>
              <a:r>
                <a:rPr altLang="zh-CN" sz="1200" lang="en-US">
                  <a:solidFill>
                    <a:schemeClr val="lt1"/>
                  </a:solidFill>
                  <a:latin typeface="微软雅黑" pitchFamily="34" charset="-122"/>
                  <a:ea typeface="微软雅黑" pitchFamily="34" charset="-122"/>
                </a:rPr>
                <a:t>)</a:t>
              </a:r>
              <a:r>
                <a:rPr altLang="zh-CN" sz="1200" lang="en-US">
                  <a:solidFill>
                    <a:schemeClr val="lt1"/>
                  </a:solidFill>
                  <a:latin typeface="微软雅黑" pitchFamily="34" charset="-122"/>
                  <a:ea typeface="微软雅黑" pitchFamily="34" charset="-122"/>
                </a:rPr>
                <a:t> </a:t>
              </a:r>
              <a:r>
                <a:rPr altLang="zh-CN" sz="1200" lang="en-US">
                  <a:solidFill>
                    <a:schemeClr val="lt1"/>
                  </a:solidFill>
                  <a:latin typeface="微软雅黑" pitchFamily="34" charset="-122"/>
                  <a:ea typeface="微软雅黑" pitchFamily="34" charset="-122"/>
                </a:rPr>
                <a:t>R</a:t>
              </a:r>
              <a:r>
                <a:rPr altLang="zh-CN" sz="1200" lang="en-US">
                  <a:solidFill>
                    <a:schemeClr val="lt1"/>
                  </a:solidFill>
                  <a:latin typeface="微软雅黑" pitchFamily="34" charset="-122"/>
                  <a:ea typeface="微软雅黑" pitchFamily="34" charset="-122"/>
                </a:rPr>
                <a:t>a</a:t>
              </a:r>
              <a:r>
                <a:rPr altLang="zh-CN" sz="1200" lang="en-US">
                  <a:solidFill>
                    <a:schemeClr val="lt1"/>
                  </a:solidFill>
                  <a:latin typeface="微软雅黑" pitchFamily="34" charset="-122"/>
                  <a:ea typeface="微软雅黑" pitchFamily="34" charset="-122"/>
                </a:rPr>
                <a:t>s</a:t>
              </a:r>
              <a:r>
                <a:rPr altLang="zh-CN" sz="1200" lang="en-US">
                  <a:solidFill>
                    <a:schemeClr val="lt1"/>
                  </a:solidFill>
                  <a:latin typeface="微软雅黑" pitchFamily="34" charset="-122"/>
                  <a:ea typeface="微软雅黑" pitchFamily="34" charset="-122"/>
                </a:rPr>
                <a:t>a</a:t>
              </a:r>
              <a:r>
                <a:rPr altLang="zh-CN" sz="1200" lang="en-US">
                  <a:solidFill>
                    <a:schemeClr val="lt1"/>
                  </a:solidFill>
                  <a:latin typeface="微软雅黑" pitchFamily="34" charset="-122"/>
                  <a:ea typeface="微软雅黑" pitchFamily="34" charset="-122"/>
                </a:rPr>
                <a:t> </a:t>
              </a:r>
              <a:r>
                <a:rPr altLang="zh-CN" sz="1200" lang="en-US">
                  <a:solidFill>
                    <a:schemeClr val="lt1"/>
                  </a:solidFill>
                  <a:latin typeface="微软雅黑" pitchFamily="34" charset="-122"/>
                  <a:ea typeface="微软雅黑" pitchFamily="34" charset="-122"/>
                </a:rPr>
                <a:t>percaya </a:t>
              </a:r>
              <a:r>
                <a:rPr altLang="zh-CN" sz="1200" lang="en-US">
                  <a:solidFill>
                    <a:schemeClr val="lt1"/>
                  </a:solidFill>
                  <a:latin typeface="微软雅黑" pitchFamily="34" charset="-122"/>
                  <a:ea typeface="微软雅黑" pitchFamily="34" charset="-122"/>
                </a:rPr>
                <a:t>diri tinggi</a:t>
              </a:r>
              <a:r>
                <a:rPr altLang="zh-CN" sz="1200" lang="en-US">
                  <a:solidFill>
                    <a:schemeClr val="lt1"/>
                  </a:solidFill>
                  <a:latin typeface="微软雅黑" pitchFamily="34" charset="-122"/>
                  <a:ea typeface="微软雅黑" pitchFamily="34" charset="-122"/>
                </a:rPr>
                <a:t> </a:t>
              </a:r>
              <a:r>
                <a:rPr altLang="zh-CN" sz="1200" lang="en-US">
                  <a:solidFill>
                    <a:schemeClr val="lt1"/>
                  </a:solidFill>
                  <a:latin typeface="微软雅黑" pitchFamily="34" charset="-122"/>
                  <a:ea typeface="微软雅黑" pitchFamily="34" charset="-122"/>
                </a:rPr>
                <a:t> </a:t>
              </a:r>
              <a:endParaRPr altLang="en-US" lang="zh-CN"/>
            </a:p>
          </p:txBody>
        </p:sp>
      </p:grpSp>
      <p:sp>
        <p:nvSpPr>
          <p:cNvPr id="1048625" name="右箭头 20"/>
          <p:cNvSpPr/>
          <p:nvPr/>
        </p:nvSpPr>
        <p:spPr>
          <a:xfrm rot="0">
            <a:off x="2967037" y="2000250"/>
            <a:ext cx="376237" cy="679450"/>
          </a:xfrm>
          <a:prstGeom prst="rightArrow">
            <a:avLst>
              <a:gd name="adj1" fmla="val 50000"/>
              <a:gd name="adj2" fmla="val 50000"/>
            </a:avLst>
          </a:prstGeom>
          <a:solidFill>
            <a:srgbClr val="BFBFB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26" name="右箭头 21"/>
          <p:cNvSpPr/>
          <p:nvPr/>
        </p:nvSpPr>
        <p:spPr>
          <a:xfrm rot="0">
            <a:off x="5854700" y="2000250"/>
            <a:ext cx="376237" cy="679450"/>
          </a:xfrm>
          <a:prstGeom prst="rightArrow">
            <a:avLst>
              <a:gd name="adj1" fmla="val 50000"/>
              <a:gd name="adj2" fmla="val 50000"/>
            </a:avLst>
          </a:prstGeom>
          <a:solidFill>
            <a:srgbClr val="BFBFB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nvGrpSpPr>
          <p:cNvPr id="58" name=""/>
          <p:cNvGrpSpPr/>
          <p:nvPr/>
        </p:nvGrpSpPr>
        <p:grpSpPr>
          <a:xfrm rot="0">
            <a:off x="6423025" y="1076325"/>
            <a:ext cx="2124075" cy="2762250"/>
            <a:chOff x="0" y="0"/>
            <a:chExt cx="2124000" cy="2762822"/>
          </a:xfrm>
        </p:grpSpPr>
        <p:grpSp>
          <p:nvGrpSpPr>
            <p:cNvPr id="59" name=""/>
            <p:cNvGrpSpPr/>
            <p:nvPr/>
          </p:nvGrpSpPr>
          <p:grpSpPr>
            <a:xfrm rot="0">
              <a:off x="0" y="0"/>
              <a:ext cx="2124000" cy="2762822"/>
              <a:chOff x="0" y="0"/>
              <a:chExt cx="2124000" cy="2762822"/>
            </a:xfrm>
          </p:grpSpPr>
          <p:sp>
            <p:nvSpPr>
              <p:cNvPr id="1048627" name="矩形 16"/>
              <p:cNvSpPr/>
              <p:nvPr/>
            </p:nvSpPr>
            <p:spPr>
              <a:xfrm rot="0" flipH="1">
                <a:off x="0" y="0"/>
                <a:ext cx="2124000" cy="2762822"/>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28" name="矩形 18"/>
              <p:cNvSpPr/>
              <p:nvPr/>
            </p:nvSpPr>
            <p:spPr>
              <a:xfrm rot="0">
                <a:off x="138201" y="72000"/>
                <a:ext cx="1847596" cy="2187394"/>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900" lang="en-US">
                    <a:latin typeface="微软雅黑" pitchFamily="34" charset="-122"/>
                    <a:ea typeface="微软雅黑" pitchFamily="34" charset="-122"/>
                  </a:rPr>
                  <a:t>Rasa percaya diri menjadi sangat penting jika seseorang akan melangkah lebih jauh. Tanpa rasa percaya diri seorang akan ragu dan canggung dalam melangkah dan hal ini dapat berakibat fatal bagi usahanya. Rasa percaya diri yang tinggi akan mampu memberikan motivasi untuk bekerja lebih giat.l</a:t>
                </a:r>
                <a:endParaRPr altLang="en-US" lang="zh-CN"/>
              </a:p>
            </p:txBody>
          </p:sp>
        </p:grpSp>
        <p:pic>
          <p:nvPicPr>
            <p:cNvPr id="2097152" name="组合 26" descr=""/>
            <p:cNvPicPr>
              <a:picLocks/>
            </p:cNvPicPr>
            <p:nvPr/>
          </p:nvPicPr>
          <p:blipFill>
            <a:blip xmlns:r="http://schemas.openxmlformats.org/officeDocument/2006/relationships" r:embed="rId1"/>
            <a:srcRect l="0" t="0" r="0" b="0"/>
            <a:stretch>
              <a:fillRect/>
            </a:stretch>
          </p:blipFill>
          <p:spPr>
            <a:xfrm rot="0">
              <a:off x="879558" y="2191703"/>
              <a:ext cx="365760" cy="365760"/>
            </a:xfrm>
            <a:prstGeom prst="rect"/>
            <a:noFill/>
            <a:ln>
              <a:noFill/>
            </a:ln>
          </p:spPr>
        </p:pic>
      </p:grpSp>
      <p:grpSp>
        <p:nvGrpSpPr>
          <p:cNvPr id="60" name=""/>
          <p:cNvGrpSpPr/>
          <p:nvPr/>
        </p:nvGrpSpPr>
        <p:grpSpPr>
          <a:xfrm rot="0">
            <a:off x="3536950" y="1076325"/>
            <a:ext cx="2124075" cy="2762248"/>
            <a:chOff x="0" y="0"/>
            <a:chExt cx="2124000" cy="2762822"/>
          </a:xfrm>
        </p:grpSpPr>
        <p:grpSp>
          <p:nvGrpSpPr>
            <p:cNvPr id="61" name=""/>
            <p:cNvGrpSpPr/>
            <p:nvPr/>
          </p:nvGrpSpPr>
          <p:grpSpPr>
            <a:xfrm rot="0">
              <a:off x="0" y="0"/>
              <a:ext cx="2124000" cy="2762822"/>
              <a:chOff x="0" y="0"/>
              <a:chExt cx="2124000" cy="2762822"/>
            </a:xfrm>
          </p:grpSpPr>
          <p:sp>
            <p:nvSpPr>
              <p:cNvPr id="1048629" name="矩形 10"/>
              <p:cNvSpPr/>
              <p:nvPr/>
            </p:nvSpPr>
            <p:spPr>
              <a:xfrm rot="0" flipH="1">
                <a:off x="0" y="0"/>
                <a:ext cx="2124000" cy="2762822"/>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30" name="矩形 12"/>
              <p:cNvSpPr/>
              <p:nvPr/>
            </p:nvSpPr>
            <p:spPr>
              <a:xfrm rot="0">
                <a:off x="138201" y="72000"/>
                <a:ext cx="1847596" cy="2047666"/>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800" lang="en-US">
                    <a:latin typeface="微软雅黑" pitchFamily="34" charset="-122"/>
                    <a:ea typeface="微软雅黑" pitchFamily="34" charset="-122"/>
                  </a:rPr>
                  <a:t>Setiap usaha selalu mengandung risiko mulai dari yang paling berat, seperti bangkrut atau rugi, maupun yang ringan seperti impas. Namun demikian seorang wirausaha harus mampu memperhitungkan risiko yang akan ditanggungnya, bahkan ia juga mampu mengendalikan risiko tersebut dalam arti dengan daya upaya yang gigih mampu menghindari risiko tersebut.</a:t>
                </a:r>
                <a:r>
                  <a:rPr altLang="zh-CN" sz="1100" lang="en-US">
                    <a:latin typeface="微软雅黑" pitchFamily="34" charset="-122"/>
                    <a:ea typeface="微软雅黑" pitchFamily="34" charset="-122"/>
                  </a:rPr>
                  <a:t> </a:t>
                </a:r>
                <a:endParaRPr altLang="en-US" lang="zh-CN"/>
              </a:p>
            </p:txBody>
          </p:sp>
        </p:grpSp>
        <p:sp>
          <p:nvSpPr>
            <p:cNvPr id="1048631" name="Freeform 260"/>
            <p:cNvSpPr/>
            <p:nvPr/>
          </p:nvSpPr>
          <p:spPr>
            <a:xfrm rot="0">
              <a:off x="877628" y="2215465"/>
              <a:ext cx="368742" cy="321162"/>
            </a:xfrm>
            <a:custGeom>
              <a:avLst/>
              <a:ahLst/>
              <a:rect l="0" t="0" r="r" b="b"/>
              <a:pathLst>
                <a:path w="288" h="252">
                  <a:moveTo>
                    <a:pt x="283" y="0"/>
                  </a:moveTo>
                  <a:cubicBezTo>
                    <a:pt x="6" y="0"/>
                    <a:pt x="6" y="0"/>
                    <a:pt x="6" y="0"/>
                  </a:cubicBezTo>
                  <a:cubicBezTo>
                    <a:pt x="3" y="0"/>
                    <a:pt x="0" y="3"/>
                    <a:pt x="0" y="6"/>
                  </a:cubicBezTo>
                  <a:cubicBezTo>
                    <a:pt x="0" y="210"/>
                    <a:pt x="0" y="210"/>
                    <a:pt x="0" y="210"/>
                  </a:cubicBezTo>
                  <a:cubicBezTo>
                    <a:pt x="0" y="214"/>
                    <a:pt x="3" y="216"/>
                    <a:pt x="6" y="216"/>
                  </a:cubicBezTo>
                  <a:cubicBezTo>
                    <a:pt x="119" y="216"/>
                    <a:pt x="119" y="216"/>
                    <a:pt x="119" y="216"/>
                  </a:cubicBezTo>
                  <a:cubicBezTo>
                    <a:pt x="119" y="233"/>
                    <a:pt x="119" y="233"/>
                    <a:pt x="119" y="233"/>
                  </a:cubicBezTo>
                  <a:cubicBezTo>
                    <a:pt x="94" y="249"/>
                    <a:pt x="94" y="249"/>
                    <a:pt x="94" y="249"/>
                  </a:cubicBezTo>
                  <a:cubicBezTo>
                    <a:pt x="91" y="250"/>
                    <a:pt x="91" y="252"/>
                    <a:pt x="95" y="252"/>
                  </a:cubicBezTo>
                  <a:cubicBezTo>
                    <a:pt x="195" y="252"/>
                    <a:pt x="195" y="252"/>
                    <a:pt x="195" y="252"/>
                  </a:cubicBezTo>
                  <a:cubicBezTo>
                    <a:pt x="198" y="252"/>
                    <a:pt x="199" y="250"/>
                    <a:pt x="196" y="249"/>
                  </a:cubicBezTo>
                  <a:cubicBezTo>
                    <a:pt x="170" y="233"/>
                    <a:pt x="170" y="233"/>
                    <a:pt x="170" y="233"/>
                  </a:cubicBezTo>
                  <a:cubicBezTo>
                    <a:pt x="170" y="216"/>
                    <a:pt x="170" y="216"/>
                    <a:pt x="170" y="216"/>
                  </a:cubicBezTo>
                  <a:cubicBezTo>
                    <a:pt x="283" y="216"/>
                    <a:pt x="283" y="216"/>
                    <a:pt x="283" y="216"/>
                  </a:cubicBezTo>
                  <a:cubicBezTo>
                    <a:pt x="286" y="216"/>
                    <a:pt x="288" y="214"/>
                    <a:pt x="288" y="210"/>
                  </a:cubicBezTo>
                  <a:cubicBezTo>
                    <a:pt x="288" y="6"/>
                    <a:pt x="288" y="6"/>
                    <a:pt x="288" y="6"/>
                  </a:cubicBezTo>
                  <a:cubicBezTo>
                    <a:pt x="288" y="3"/>
                    <a:pt x="286" y="0"/>
                    <a:pt x="283" y="0"/>
                  </a:cubicBezTo>
                  <a:close/>
                  <a:moveTo>
                    <a:pt x="264" y="158"/>
                  </a:moveTo>
                  <a:cubicBezTo>
                    <a:pt x="264" y="161"/>
                    <a:pt x="262" y="164"/>
                    <a:pt x="259" y="164"/>
                  </a:cubicBezTo>
                  <a:cubicBezTo>
                    <a:pt x="30" y="164"/>
                    <a:pt x="30" y="164"/>
                    <a:pt x="30" y="164"/>
                  </a:cubicBezTo>
                  <a:cubicBezTo>
                    <a:pt x="27" y="164"/>
                    <a:pt x="24" y="161"/>
                    <a:pt x="24" y="158"/>
                  </a:cubicBezTo>
                  <a:cubicBezTo>
                    <a:pt x="24" y="30"/>
                    <a:pt x="24" y="30"/>
                    <a:pt x="24" y="30"/>
                  </a:cubicBezTo>
                  <a:cubicBezTo>
                    <a:pt x="24" y="27"/>
                    <a:pt x="27" y="24"/>
                    <a:pt x="30" y="24"/>
                  </a:cubicBezTo>
                  <a:cubicBezTo>
                    <a:pt x="259" y="24"/>
                    <a:pt x="259" y="24"/>
                    <a:pt x="259" y="24"/>
                  </a:cubicBezTo>
                  <a:cubicBezTo>
                    <a:pt x="262" y="24"/>
                    <a:pt x="264" y="27"/>
                    <a:pt x="264" y="30"/>
                  </a:cubicBezTo>
                  <a:lnTo>
                    <a:pt x="264" y="158"/>
                  </a:lnTo>
                </a:path>
              </a:pathLst>
            </a:custGeom>
            <a:solidFill>
              <a:srgbClr val="FFC000"/>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grpSp>
      <p:grpSp>
        <p:nvGrpSpPr>
          <p:cNvPr id="62" name=""/>
          <p:cNvGrpSpPr/>
          <p:nvPr/>
        </p:nvGrpSpPr>
        <p:grpSpPr>
          <a:xfrm rot="0">
            <a:off x="650875" y="1076325"/>
            <a:ext cx="2124075" cy="2762249"/>
            <a:chOff x="0" y="0"/>
            <a:chExt cx="2124000" cy="2762822"/>
          </a:xfrm>
        </p:grpSpPr>
        <p:grpSp>
          <p:nvGrpSpPr>
            <p:cNvPr id="63" name=""/>
            <p:cNvGrpSpPr/>
            <p:nvPr/>
          </p:nvGrpSpPr>
          <p:grpSpPr>
            <a:xfrm rot="0">
              <a:off x="0" y="0"/>
              <a:ext cx="2124000" cy="2762822"/>
              <a:chOff x="0" y="0"/>
              <a:chExt cx="2124000" cy="2762822"/>
            </a:xfrm>
          </p:grpSpPr>
          <p:sp>
            <p:nvSpPr>
              <p:cNvPr id="1048632" name="矩形 3"/>
              <p:cNvSpPr/>
              <p:nvPr/>
            </p:nvSpPr>
            <p:spPr>
              <a:xfrm rot="0" flipH="1">
                <a:off x="0" y="0"/>
                <a:ext cx="2124000" cy="2762822"/>
              </a:xfrm>
              <a:prstGeom prst="rect"/>
              <a:solidFill>
                <a:schemeClr val="l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33" name="矩形 5"/>
              <p:cNvSpPr/>
              <p:nvPr/>
            </p:nvSpPr>
            <p:spPr>
              <a:xfrm rot="0">
                <a:off x="138201" y="72000"/>
                <a:ext cx="1847596" cy="2047666"/>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en-US" sz="800" lang="en-US"/>
                  <a:t>Seorang wirausaha juga memiliki keuletan atau kegigihan dalam berusaha. Ia tidak akan berhenti dan puas begitu saja sebelum mencapai hasil yang diinginkannya. Segala hambatan yang dihadapi dianggap sebagai tantangan yang harus dihadapi dan ia percaya bahwa dengan kegigihan tersebut ia akan mampu mengatasi semua hambatan yang dihadapi.</a:t>
                </a:r>
                <a:endParaRPr altLang="en-US" sz="800" lang="zh-CN"/>
              </a:p>
            </p:txBody>
          </p:sp>
        </p:grpSp>
        <p:sp>
          <p:nvSpPr>
            <p:cNvPr id="1048634" name="Freeform 503"/>
            <p:cNvSpPr/>
            <p:nvPr/>
          </p:nvSpPr>
          <p:spPr>
            <a:xfrm rot="0">
              <a:off x="879611" y="2195640"/>
              <a:ext cx="364776" cy="360812"/>
            </a:xfrm>
            <a:custGeom>
              <a:avLst/>
              <a:ahLst/>
              <a:rect l="0" t="0" r="r" b="b"/>
              <a:pathLst>
                <a:path w="287" h="283">
                  <a:moveTo>
                    <a:pt x="143" y="0"/>
                  </a:moveTo>
                  <a:cubicBezTo>
                    <a:pt x="143" y="0"/>
                    <a:pt x="176" y="14"/>
                    <a:pt x="208" y="14"/>
                  </a:cubicBezTo>
                  <a:cubicBezTo>
                    <a:pt x="240" y="14"/>
                    <a:pt x="280" y="4"/>
                    <a:pt x="280" y="4"/>
                  </a:cubicBezTo>
                  <a:cubicBezTo>
                    <a:pt x="280" y="4"/>
                    <a:pt x="287" y="27"/>
                    <a:pt x="287" y="61"/>
                  </a:cubicBezTo>
                  <a:cubicBezTo>
                    <a:pt x="287" y="150"/>
                    <a:pt x="258" y="206"/>
                    <a:pt x="220" y="237"/>
                  </a:cubicBezTo>
                  <a:cubicBezTo>
                    <a:pt x="197" y="257"/>
                    <a:pt x="159" y="283"/>
                    <a:pt x="143" y="283"/>
                  </a:cubicBezTo>
                  <a:cubicBezTo>
                    <a:pt x="128" y="283"/>
                    <a:pt x="90" y="257"/>
                    <a:pt x="67" y="238"/>
                  </a:cubicBezTo>
                  <a:cubicBezTo>
                    <a:pt x="29" y="206"/>
                    <a:pt x="0" y="150"/>
                    <a:pt x="0" y="61"/>
                  </a:cubicBezTo>
                  <a:cubicBezTo>
                    <a:pt x="0" y="26"/>
                    <a:pt x="7" y="4"/>
                    <a:pt x="7" y="4"/>
                  </a:cubicBezTo>
                  <a:cubicBezTo>
                    <a:pt x="7" y="4"/>
                    <a:pt x="46" y="14"/>
                    <a:pt x="79" y="14"/>
                  </a:cubicBezTo>
                  <a:cubicBezTo>
                    <a:pt x="111" y="14"/>
                    <a:pt x="143" y="0"/>
                    <a:pt x="143" y="0"/>
                  </a:cubicBezTo>
                  <a:moveTo>
                    <a:pt x="37" y="90"/>
                  </a:moveTo>
                  <a:cubicBezTo>
                    <a:pt x="42" y="144"/>
                    <a:pt x="60" y="185"/>
                    <a:pt x="90" y="210"/>
                  </a:cubicBezTo>
                  <a:cubicBezTo>
                    <a:pt x="113" y="229"/>
                    <a:pt x="134" y="242"/>
                    <a:pt x="143" y="246"/>
                  </a:cubicBezTo>
                  <a:cubicBezTo>
                    <a:pt x="153" y="242"/>
                    <a:pt x="174" y="228"/>
                    <a:pt x="197" y="210"/>
                  </a:cubicBezTo>
                  <a:cubicBezTo>
                    <a:pt x="227" y="185"/>
                    <a:pt x="245" y="144"/>
                    <a:pt x="250" y="90"/>
                  </a:cubicBezTo>
                  <a:lnTo>
                    <a:pt x="37" y="90"/>
                  </a:lnTo>
                </a:path>
              </a:pathLst>
            </a:custGeom>
            <a:solidFill>
              <a:srgbClr val="FFC000"/>
            </a:solid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grpSp>
    </p:spTree>
  </p:cSld>
  <p:clrMapOvr>
    <a:masterClrMapping/>
  </p:clrMapOvr>
  <p:transition spd="slow" advClick="1">
    <p:push dir="l"/>
  </p:transition>
</p:sld>
</file>

<file path=ppt/slides/slide6.xml><?xml version="1.0" encoding="utf-8"?>
<p:sld xmlns:a="http://schemas.openxmlformats.org/drawingml/2006/main" xmlns:r="http://schemas.openxmlformats.org/officeDocument/2006/relationships" xmlns:p="http://schemas.openxmlformats.org/presentationml/2006/main" show="1" showMasterSp="1">
  <p:cSld>
    <p:spTree>
      <p:nvGrpSpPr>
        <p:cNvPr id="27" name=""/>
        <p:cNvGrpSpPr/>
        <p:nvPr/>
      </p:nvGrpSpPr>
      <p:grpSpPr>
        <a:xfrm rot="0">
          <a:off x="0" y="0"/>
          <a:ext cx="0" cy="0"/>
          <a:chOff x="0" y="0"/>
          <a:chExt cx="0" cy="0"/>
        </a:xfrm>
      </p:grpSpPr>
      <p:grpSp>
        <p:nvGrpSpPr>
          <p:cNvPr id="28" name=""/>
          <p:cNvGrpSpPr/>
          <p:nvPr/>
        </p:nvGrpSpPr>
        <p:grpSpPr>
          <a:xfrm rot="0">
            <a:off x="2647950" y="949325"/>
            <a:ext cx="612775" cy="2155825"/>
            <a:chOff x="0" y="0"/>
            <a:chExt cx="612000" cy="2154792"/>
          </a:xfrm>
        </p:grpSpPr>
        <p:sp>
          <p:nvSpPr>
            <p:cNvPr id="1048583" name="矩形 44"/>
            <p:cNvSpPr/>
            <p:nvPr/>
          </p:nvSpPr>
          <p:spPr>
            <a:xfrm rot="0">
              <a:off x="0" y="0"/>
              <a:ext cx="468000" cy="2154792"/>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84" name="矩形 54"/>
            <p:cNvSpPr/>
            <p:nvPr/>
          </p:nvSpPr>
          <p:spPr>
            <a:xfrm rot="0" flipH="1">
              <a:off x="468000" y="143997"/>
              <a:ext cx="144000" cy="2010795"/>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29" name=""/>
          <p:cNvGrpSpPr/>
          <p:nvPr/>
        </p:nvGrpSpPr>
        <p:grpSpPr>
          <a:xfrm rot="0">
            <a:off x="5883275" y="949325"/>
            <a:ext cx="612775" cy="2155825"/>
            <a:chOff x="0" y="0"/>
            <a:chExt cx="612001" cy="2154793"/>
          </a:xfrm>
        </p:grpSpPr>
        <p:sp>
          <p:nvSpPr>
            <p:cNvPr id="1048585" name="矩形 48"/>
            <p:cNvSpPr/>
            <p:nvPr/>
          </p:nvSpPr>
          <p:spPr>
            <a:xfrm rot="0">
              <a:off x="144001" y="0"/>
              <a:ext cx="468000" cy="215479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86" name="矩形 58"/>
            <p:cNvSpPr/>
            <p:nvPr/>
          </p:nvSpPr>
          <p:spPr>
            <a:xfrm rot="0" flipH="1">
              <a:off x="0" y="143998"/>
              <a:ext cx="144000" cy="2010795"/>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30" name=""/>
          <p:cNvGrpSpPr/>
          <p:nvPr/>
        </p:nvGrpSpPr>
        <p:grpSpPr>
          <a:xfrm rot="0">
            <a:off x="-472075" y="482600"/>
            <a:ext cx="3732799" cy="611187"/>
            <a:chOff x="-472078" y="0"/>
            <a:chExt cx="3732816" cy="612000"/>
          </a:xfrm>
        </p:grpSpPr>
        <p:grpSp>
          <p:nvGrpSpPr>
            <p:cNvPr id="31" name=""/>
            <p:cNvGrpSpPr/>
            <p:nvPr/>
          </p:nvGrpSpPr>
          <p:grpSpPr>
            <a:xfrm rot="0">
              <a:off x="0" y="0"/>
              <a:ext cx="3260738" cy="612000"/>
              <a:chOff x="0" y="0"/>
              <a:chExt cx="3260738" cy="612000"/>
            </a:xfrm>
          </p:grpSpPr>
          <p:sp>
            <p:nvSpPr>
              <p:cNvPr id="1048587" name="直角三角形 45"/>
              <p:cNvSpPr/>
              <p:nvPr/>
            </p:nvSpPr>
            <p:spPr>
              <a:xfrm rot="10800000" flipH="1" flipV="1">
                <a:off x="3116738" y="468000"/>
                <a:ext cx="144000" cy="144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88" name="矩形 46"/>
              <p:cNvSpPr/>
              <p:nvPr/>
            </p:nvSpPr>
            <p:spPr>
              <a:xfrm rot="0" flipH="1">
                <a:off x="0" y="468000"/>
                <a:ext cx="3116738" cy="144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89" name="直角三角形 49"/>
              <p:cNvSpPr/>
              <p:nvPr/>
            </p:nvSpPr>
            <p:spPr>
              <a:xfrm rot="0">
                <a:off x="2648738" y="0"/>
                <a:ext cx="468000" cy="468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90" name="矩形 52"/>
              <p:cNvSpPr/>
              <p:nvPr/>
            </p:nvSpPr>
            <p:spPr>
              <a:xfrm rot="0">
                <a:off x="1" y="0"/>
                <a:ext cx="2648738" cy="468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591" name="文本框 61"/>
            <p:cNvSpPr txBox="1"/>
            <p:nvPr/>
          </p:nvSpPr>
          <p:spPr>
            <a:xfrm rot="0">
              <a:off x="-472078" y="97634"/>
              <a:ext cx="3592896" cy="333183"/>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400" lang="en-US">
                  <a:solidFill>
                    <a:schemeClr val="lt1"/>
                  </a:solidFill>
                  <a:latin typeface="微软雅黑" pitchFamily="34" charset="-122"/>
                  <a:ea typeface="微软雅黑" pitchFamily="34" charset="-122"/>
                </a:rPr>
                <a:t>4)  </a:t>
              </a:r>
              <a:r>
                <a:rPr altLang="zh-CN" sz="1400" lang="en-US">
                  <a:solidFill>
                    <a:schemeClr val="lt1"/>
                  </a:solidFill>
                  <a:latin typeface="微软雅黑" pitchFamily="34" charset="-122"/>
                  <a:ea typeface="微软雅黑" pitchFamily="34" charset="-122"/>
                </a:rPr>
                <a:t>Bersifat kreatif dan inovatif</a:t>
              </a:r>
              <a:r>
                <a:rPr altLang="zh-CN" sz="1600" lang="en-US">
                  <a:solidFill>
                    <a:schemeClr val="lt1"/>
                  </a:solidFill>
                  <a:latin typeface="微软雅黑" pitchFamily="34" charset="-122"/>
                  <a:ea typeface="微软雅黑" pitchFamily="34" charset="-122"/>
                </a:rPr>
                <a:t> </a:t>
              </a:r>
              <a:endParaRPr altLang="en-US" lang="zh-CN"/>
            </a:p>
          </p:txBody>
        </p:sp>
      </p:grpSp>
      <p:grpSp>
        <p:nvGrpSpPr>
          <p:cNvPr id="32" name=""/>
          <p:cNvGrpSpPr/>
          <p:nvPr/>
        </p:nvGrpSpPr>
        <p:grpSpPr>
          <a:xfrm rot="0">
            <a:off x="2647950" y="3105150"/>
            <a:ext cx="3848100" cy="611187"/>
            <a:chOff x="0" y="0"/>
            <a:chExt cx="3846526" cy="612000"/>
          </a:xfrm>
        </p:grpSpPr>
        <p:grpSp>
          <p:nvGrpSpPr>
            <p:cNvPr id="33" name=""/>
            <p:cNvGrpSpPr/>
            <p:nvPr/>
          </p:nvGrpSpPr>
          <p:grpSpPr>
            <a:xfrm rot="0">
              <a:off x="0" y="0"/>
              <a:ext cx="3846526" cy="612000"/>
              <a:chOff x="0" y="0"/>
              <a:chExt cx="3846526" cy="612000"/>
            </a:xfrm>
          </p:grpSpPr>
          <p:sp>
            <p:nvSpPr>
              <p:cNvPr id="1048592" name="矩形 42"/>
              <p:cNvSpPr/>
              <p:nvPr/>
            </p:nvSpPr>
            <p:spPr>
              <a:xfrm rot="0" flipV="1">
                <a:off x="468001" y="0"/>
                <a:ext cx="2910525" cy="468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93" name="直角三角形 43"/>
              <p:cNvSpPr/>
              <p:nvPr/>
            </p:nvSpPr>
            <p:spPr>
              <a:xfrm rot="0" flipV="1">
                <a:off x="3378526" y="0"/>
                <a:ext cx="468000" cy="468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94" name="直角三角形 47"/>
              <p:cNvSpPr/>
              <p:nvPr/>
            </p:nvSpPr>
            <p:spPr>
              <a:xfrm rot="0" flipH="1" flipV="1">
                <a:off x="0" y="0"/>
                <a:ext cx="468000" cy="468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95" name="矩形 55"/>
              <p:cNvSpPr/>
              <p:nvPr/>
            </p:nvSpPr>
            <p:spPr>
              <a:xfrm rot="0" flipH="1">
                <a:off x="612000" y="468000"/>
                <a:ext cx="2622526" cy="144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96" name="直角三角形 56"/>
              <p:cNvSpPr/>
              <p:nvPr/>
            </p:nvSpPr>
            <p:spPr>
              <a:xfrm rot="10800000">
                <a:off x="462299" y="468000"/>
                <a:ext cx="144000" cy="144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597" name="直角三角形 57"/>
              <p:cNvSpPr/>
              <p:nvPr/>
            </p:nvSpPr>
            <p:spPr>
              <a:xfrm rot="10800000" flipH="1">
                <a:off x="3240227" y="468000"/>
                <a:ext cx="144000" cy="144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598" name="文本框 62"/>
            <p:cNvSpPr txBox="1"/>
            <p:nvPr/>
          </p:nvSpPr>
          <p:spPr>
            <a:xfrm rot="0">
              <a:off x="903017" y="95500"/>
              <a:ext cx="2074544" cy="269599"/>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200" lang="en-US">
                  <a:solidFill>
                    <a:schemeClr val="lt1"/>
                  </a:solidFill>
                  <a:latin typeface="微软雅黑" pitchFamily="34" charset="-122"/>
                  <a:ea typeface="微软雅黑" pitchFamily="34" charset="-122"/>
                </a:rPr>
                <a:t>5</a:t>
              </a:r>
              <a:r>
                <a:rPr altLang="zh-CN" sz="1200" lang="en-US">
                  <a:solidFill>
                    <a:schemeClr val="lt1"/>
                  </a:solidFill>
                  <a:latin typeface="微软雅黑" pitchFamily="34" charset="-122"/>
                  <a:ea typeface="微软雅黑" pitchFamily="34" charset="-122"/>
                </a:rPr>
                <a:t>)</a:t>
              </a:r>
              <a:r>
                <a:rPr altLang="zh-CN" sz="1200" lang="en-US">
                  <a:solidFill>
                    <a:schemeClr val="lt1"/>
                  </a:solidFill>
                  <a:latin typeface="微软雅黑" pitchFamily="34" charset="-122"/>
                  <a:ea typeface="微软雅黑" pitchFamily="34" charset="-122"/>
                </a:rPr>
                <a:t> </a:t>
              </a:r>
              <a:r>
                <a:rPr altLang="zh-CN" sz="1200" lang="en-US">
                  <a:solidFill>
                    <a:schemeClr val="lt1"/>
                  </a:solidFill>
                  <a:latin typeface="微软雅黑" pitchFamily="34" charset="-122"/>
                  <a:ea typeface="微软雅黑" pitchFamily="34" charset="-122"/>
                </a:rPr>
                <a:t>B</a:t>
              </a:r>
              <a:r>
                <a:rPr altLang="zh-CN" sz="1200" lang="en-US">
                  <a:solidFill>
                    <a:schemeClr val="lt1"/>
                  </a:solidFill>
                  <a:latin typeface="微软雅黑" pitchFamily="34" charset="-122"/>
                  <a:ea typeface="微软雅黑" pitchFamily="34" charset="-122"/>
                </a:rPr>
                <a:t>e</a:t>
              </a:r>
              <a:r>
                <a:rPr altLang="zh-CN" sz="1200" lang="en-US">
                  <a:solidFill>
                    <a:schemeClr val="lt1"/>
                  </a:solidFill>
                  <a:latin typeface="微软雅黑" pitchFamily="34" charset="-122"/>
                  <a:ea typeface="微软雅黑" pitchFamily="34" charset="-122"/>
                </a:rPr>
                <a:t>r</a:t>
              </a:r>
              <a:r>
                <a:rPr altLang="zh-CN" sz="1200" lang="en-US">
                  <a:solidFill>
                    <a:schemeClr val="lt1"/>
                  </a:solidFill>
                  <a:latin typeface="微软雅黑" pitchFamily="34" charset="-122"/>
                  <a:ea typeface="微软雅黑" pitchFamily="34" charset="-122"/>
                </a:rPr>
                <a:t>o</a:t>
              </a:r>
              <a:r>
                <a:rPr altLang="zh-CN" sz="1200" lang="en-US">
                  <a:solidFill>
                    <a:schemeClr val="lt1"/>
                  </a:solidFill>
                  <a:latin typeface="微软雅黑" pitchFamily="34" charset="-122"/>
                  <a:ea typeface="微软雅黑" pitchFamily="34" charset="-122"/>
                </a:rPr>
                <a:t>r</a:t>
              </a:r>
              <a:r>
                <a:rPr altLang="zh-CN" sz="1200" lang="en-US">
                  <a:solidFill>
                    <a:schemeClr val="lt1"/>
                  </a:solidFill>
                  <a:latin typeface="微软雅黑" pitchFamily="34" charset="-122"/>
                  <a:ea typeface="微软雅黑" pitchFamily="34" charset="-122"/>
                </a:rPr>
                <a:t>i</a:t>
              </a:r>
              <a:r>
                <a:rPr altLang="zh-CN" sz="1200" lang="en-US">
                  <a:solidFill>
                    <a:schemeClr val="lt1"/>
                  </a:solidFill>
                  <a:latin typeface="微软雅黑" pitchFamily="34" charset="-122"/>
                  <a:ea typeface="微软雅黑" pitchFamily="34" charset="-122"/>
                </a:rPr>
                <a:t>e</a:t>
              </a:r>
              <a:r>
                <a:rPr altLang="zh-CN" sz="1200" lang="en-US">
                  <a:solidFill>
                    <a:schemeClr val="lt1"/>
                  </a:solidFill>
                  <a:latin typeface="微软雅黑" pitchFamily="34" charset="-122"/>
                  <a:ea typeface="微软雅黑" pitchFamily="34" charset="-122"/>
                </a:rPr>
                <a:t>n</a:t>
              </a:r>
              <a:r>
                <a:rPr altLang="zh-CN" sz="1200" lang="en-US">
                  <a:solidFill>
                    <a:schemeClr val="lt1"/>
                  </a:solidFill>
                  <a:latin typeface="微软雅黑" pitchFamily="34" charset="-122"/>
                  <a:ea typeface="微软雅黑" pitchFamily="34" charset="-122"/>
                </a:rPr>
                <a:t>tasi </a:t>
              </a:r>
              <a:r>
                <a:rPr altLang="zh-CN" sz="1200" lang="en-US">
                  <a:solidFill>
                    <a:schemeClr val="lt1"/>
                  </a:solidFill>
                  <a:latin typeface="微软雅黑" pitchFamily="34" charset="-122"/>
                  <a:ea typeface="微软雅黑" pitchFamily="34" charset="-122"/>
                </a:rPr>
                <a:t>k</a:t>
              </a:r>
              <a:r>
                <a:rPr altLang="zh-CN" sz="1200" lang="en-US">
                  <a:solidFill>
                    <a:schemeClr val="lt1"/>
                  </a:solidFill>
                  <a:latin typeface="微软雅黑" pitchFamily="34" charset="-122"/>
                  <a:ea typeface="微软雅黑" pitchFamily="34" charset="-122"/>
                </a:rPr>
                <a:t>e</a:t>
              </a:r>
              <a:r>
                <a:rPr altLang="zh-CN" sz="1200" lang="en-US">
                  <a:solidFill>
                    <a:schemeClr val="lt1"/>
                  </a:solidFill>
                  <a:latin typeface="微软雅黑" pitchFamily="34" charset="-122"/>
                  <a:ea typeface="微软雅黑" pitchFamily="34" charset="-122"/>
                </a:rPr>
                <a:t>d</a:t>
              </a:r>
              <a:r>
                <a:rPr altLang="zh-CN" sz="1200" lang="en-US">
                  <a:solidFill>
                    <a:schemeClr val="lt1"/>
                  </a:solidFill>
                  <a:latin typeface="微软雅黑" pitchFamily="34" charset="-122"/>
                  <a:ea typeface="微软雅黑" pitchFamily="34" charset="-122"/>
                </a:rPr>
                <a:t>e</a:t>
              </a:r>
              <a:r>
                <a:rPr altLang="zh-CN" sz="1200" lang="en-US">
                  <a:solidFill>
                    <a:schemeClr val="lt1"/>
                  </a:solidFill>
                  <a:latin typeface="微软雅黑" pitchFamily="34" charset="-122"/>
                  <a:ea typeface="微软雅黑" pitchFamily="34" charset="-122"/>
                </a:rPr>
                <a:t>p</a:t>
              </a:r>
              <a:r>
                <a:rPr altLang="zh-CN" sz="1200" lang="en-US">
                  <a:solidFill>
                    <a:schemeClr val="lt1"/>
                  </a:solidFill>
                  <a:latin typeface="微软雅黑" pitchFamily="34" charset="-122"/>
                  <a:ea typeface="微软雅黑" pitchFamily="34" charset="-122"/>
                </a:rPr>
                <a:t>a</a:t>
              </a:r>
              <a:r>
                <a:rPr altLang="zh-CN" sz="1200" lang="en-US">
                  <a:solidFill>
                    <a:schemeClr val="lt1"/>
                  </a:solidFill>
                  <a:latin typeface="微软雅黑" pitchFamily="34" charset="-122"/>
                  <a:ea typeface="微软雅黑" pitchFamily="34" charset="-122"/>
                </a:rPr>
                <a:t>n</a:t>
              </a:r>
              <a:r>
                <a:rPr altLang="zh-CN" sz="1200" lang="en-US">
                  <a:solidFill>
                    <a:schemeClr val="lt1"/>
                  </a:solidFill>
                  <a:latin typeface="微软雅黑" pitchFamily="34" charset="-122"/>
                  <a:ea typeface="微软雅黑" pitchFamily="34" charset="-122"/>
                </a:rPr>
                <a:t> </a:t>
              </a:r>
              <a:endParaRPr altLang="en-US" lang="zh-CN"/>
            </a:p>
          </p:txBody>
        </p:sp>
      </p:grpSp>
      <p:grpSp>
        <p:nvGrpSpPr>
          <p:cNvPr id="34" name=""/>
          <p:cNvGrpSpPr/>
          <p:nvPr/>
        </p:nvGrpSpPr>
        <p:grpSpPr>
          <a:xfrm rot="0">
            <a:off x="5883275" y="482600"/>
            <a:ext cx="3392161" cy="611187"/>
            <a:chOff x="0" y="0"/>
            <a:chExt cx="3392179" cy="611998"/>
          </a:xfrm>
        </p:grpSpPr>
        <p:grpSp>
          <p:nvGrpSpPr>
            <p:cNvPr id="35" name=""/>
            <p:cNvGrpSpPr/>
            <p:nvPr/>
          </p:nvGrpSpPr>
          <p:grpSpPr>
            <a:xfrm rot="0">
              <a:off x="0" y="0"/>
              <a:ext cx="3260737" cy="611998"/>
              <a:chOff x="0" y="0"/>
              <a:chExt cx="3260737" cy="611998"/>
            </a:xfrm>
          </p:grpSpPr>
          <p:sp>
            <p:nvSpPr>
              <p:cNvPr id="1048599" name="直角三角形 50"/>
              <p:cNvSpPr/>
              <p:nvPr/>
            </p:nvSpPr>
            <p:spPr>
              <a:xfrm rot="0" flipH="1">
                <a:off x="144001" y="0"/>
                <a:ext cx="468000" cy="468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00" name="矩形 53"/>
              <p:cNvSpPr/>
              <p:nvPr/>
            </p:nvSpPr>
            <p:spPr>
              <a:xfrm rot="0">
                <a:off x="612001" y="0"/>
                <a:ext cx="2648736" cy="468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01" name="直角三角形 59"/>
              <p:cNvSpPr/>
              <p:nvPr/>
            </p:nvSpPr>
            <p:spPr>
              <a:xfrm rot="10800000" flipV="1">
                <a:off x="0" y="467998"/>
                <a:ext cx="144000" cy="144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602" name="矩形 60"/>
              <p:cNvSpPr/>
              <p:nvPr/>
            </p:nvSpPr>
            <p:spPr>
              <a:xfrm rot="0" flipH="1">
                <a:off x="143999" y="467998"/>
                <a:ext cx="3116737" cy="144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8603" name="文本框 63"/>
            <p:cNvSpPr txBox="1"/>
            <p:nvPr/>
          </p:nvSpPr>
          <p:spPr>
            <a:xfrm rot="0">
              <a:off x="558541" y="97633"/>
              <a:ext cx="2833638" cy="256881"/>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100" lang="en-US">
                  <a:solidFill>
                    <a:schemeClr val="lt1"/>
                  </a:solidFill>
                  <a:latin typeface="微软雅黑" pitchFamily="34" charset="-122"/>
                  <a:ea typeface="微软雅黑" pitchFamily="34" charset="-122"/>
                </a:rPr>
                <a:t>6</a:t>
              </a:r>
              <a:r>
                <a:rPr altLang="zh-CN" sz="1100" lang="en-US">
                  <a:solidFill>
                    <a:schemeClr val="lt1"/>
                  </a:solidFill>
                  <a:latin typeface="微软雅黑" pitchFamily="34" charset="-122"/>
                  <a:ea typeface="微软雅黑" pitchFamily="34" charset="-122"/>
                </a:rPr>
                <a:t>)</a:t>
              </a:r>
              <a:r>
                <a:rPr altLang="zh-CN" sz="1100" lang="en-US">
                  <a:solidFill>
                    <a:schemeClr val="lt1"/>
                  </a:solidFill>
                  <a:latin typeface="微软雅黑" pitchFamily="34" charset="-122"/>
                  <a:ea typeface="微软雅黑" pitchFamily="34" charset="-122"/>
                </a:rPr>
                <a:t> </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i</a:t>
              </a:r>
              <a:r>
                <a:rPr altLang="zh-CN" sz="1100" lang="en-US">
                  <a:solidFill>
                    <a:schemeClr val="lt1"/>
                  </a:solidFill>
                  <a:latin typeface="微软雅黑" pitchFamily="34" charset="-122"/>
                  <a:ea typeface="微软雅黑" pitchFamily="34" charset="-122"/>
                </a:rPr>
                <a:t>l</a:t>
              </a:r>
              <a:r>
                <a:rPr altLang="zh-CN" sz="1100" lang="en-US">
                  <a:solidFill>
                    <a:schemeClr val="lt1"/>
                  </a:solidFill>
                  <a:latin typeface="微软雅黑" pitchFamily="34" charset="-122"/>
                  <a:ea typeface="微软雅黑" pitchFamily="34" charset="-122"/>
                </a:rPr>
                <a:t>i</a:t>
              </a:r>
              <a:r>
                <a:rPr altLang="zh-CN" sz="1100" lang="en-US">
                  <a:solidFill>
                    <a:schemeClr val="lt1"/>
                  </a:solidFill>
                  <a:latin typeface="微软雅黑" pitchFamily="34" charset="-122"/>
                  <a:ea typeface="微软雅黑" pitchFamily="34" charset="-122"/>
                </a:rPr>
                <a:t>k</a:t>
              </a:r>
              <a:r>
                <a:rPr altLang="zh-CN" sz="1100" lang="en-US">
                  <a:solidFill>
                    <a:schemeClr val="lt1"/>
                  </a:solidFill>
                  <a:latin typeface="微软雅黑" pitchFamily="34" charset="-122"/>
                  <a:ea typeface="微软雅黑" pitchFamily="34" charset="-122"/>
                </a:rPr>
                <a:t>i</a:t>
              </a:r>
              <a:r>
                <a:rPr altLang="zh-CN" sz="1100" lang="en-US">
                  <a:solidFill>
                    <a:schemeClr val="lt1"/>
                  </a:solidFill>
                  <a:latin typeface="微软雅黑" pitchFamily="34" charset="-122"/>
                  <a:ea typeface="微软雅黑" pitchFamily="34" charset="-122"/>
                </a:rPr>
                <a:t> </a:t>
              </a:r>
              <a:r>
                <a:rPr altLang="zh-CN" sz="1100" lang="en-US">
                  <a:solidFill>
                    <a:schemeClr val="lt1"/>
                  </a:solidFill>
                  <a:latin typeface="微软雅黑" pitchFamily="34" charset="-122"/>
                  <a:ea typeface="微软雅黑" pitchFamily="34" charset="-122"/>
                </a:rPr>
                <a:t>k</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a</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puan</a:t>
              </a:r>
              <a:r>
                <a:rPr altLang="zh-CN" sz="1100" lang="en-US">
                  <a:solidFill>
                    <a:schemeClr val="lt1"/>
                  </a:solidFill>
                  <a:latin typeface="微软雅黑" pitchFamily="34" charset="-122"/>
                  <a:ea typeface="微软雅黑" pitchFamily="34" charset="-122"/>
                </a:rPr>
                <a:t> </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e</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i</a:t>
              </a:r>
              <a:r>
                <a:rPr altLang="zh-CN" sz="1100" lang="en-US">
                  <a:solidFill>
                    <a:schemeClr val="lt1"/>
                  </a:solidFill>
                  <a:latin typeface="微软雅黑" pitchFamily="34" charset="-122"/>
                  <a:ea typeface="微软雅黑" pitchFamily="34" charset="-122"/>
                </a:rPr>
                <a:t>m</a:t>
              </a:r>
              <a:r>
                <a:rPr altLang="zh-CN" sz="1100" lang="en-US">
                  <a:solidFill>
                    <a:schemeClr val="lt1"/>
                  </a:solidFill>
                  <a:latin typeface="微软雅黑" pitchFamily="34" charset="-122"/>
                  <a:ea typeface="微软雅黑" pitchFamily="34" charset="-122"/>
                </a:rPr>
                <a:t>p</a:t>
              </a:r>
              <a:r>
                <a:rPr altLang="zh-CN" sz="1100" lang="en-US">
                  <a:solidFill>
                    <a:schemeClr val="lt1"/>
                  </a:solidFill>
                  <a:latin typeface="微软雅黑" pitchFamily="34" charset="-122"/>
                  <a:ea typeface="微软雅黑" pitchFamily="34" charset="-122"/>
                </a:rPr>
                <a:t>i</a:t>
              </a:r>
              <a:r>
                <a:rPr altLang="zh-CN" sz="1100" lang="en-US">
                  <a:solidFill>
                    <a:schemeClr val="lt1"/>
                  </a:solidFill>
                  <a:latin typeface="微软雅黑" pitchFamily="34" charset="-122"/>
                  <a:ea typeface="微软雅黑" pitchFamily="34" charset="-122"/>
                </a:rPr>
                <a:t>n</a:t>
              </a:r>
              <a:endParaRPr altLang="en-US" lang="zh-CN"/>
            </a:p>
          </p:txBody>
        </p:sp>
      </p:grpSp>
      <p:sp>
        <p:nvSpPr>
          <p:cNvPr id="1048604" name="矩形 64"/>
          <p:cNvSpPr/>
          <p:nvPr/>
        </p:nvSpPr>
        <p:spPr>
          <a:xfrm rot="0">
            <a:off x="747712" y="1235075"/>
            <a:ext cx="1666875" cy="17678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700" lang="en-US">
                <a:latin typeface="微软雅黑" pitchFamily="34" charset="-122"/>
                <a:ea typeface="微软雅黑" pitchFamily="34" charset="-122"/>
              </a:rPr>
              <a:t>Kreatif artinya kemampuan untuk berkarya dan berdaya cipta yang tinggi. Artinya dalam bekerja mampu menunjukkan ciri tersendiri atau berbeda dari biasanya, prestasinya juga lebih baik daripada yang lain. Sedangkan inovatif artinya kemampuan untuk selalu mencari sesuatu penemuan yang baru dan tidak bersifat latah atau ikut-ikutan.</a:t>
            </a:r>
            <a:endParaRPr altLang="en-US" lang="zh-CN"/>
          </a:p>
        </p:txBody>
      </p:sp>
      <p:sp>
        <p:nvSpPr>
          <p:cNvPr id="1048605" name="矩形 65"/>
          <p:cNvSpPr/>
          <p:nvPr/>
        </p:nvSpPr>
        <p:spPr>
          <a:xfrm rot="0">
            <a:off x="6726237" y="1235075"/>
            <a:ext cx="1666875" cy="19456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800" lang="en-US">
                <a:latin typeface="微软雅黑" pitchFamily="34" charset="-122"/>
                <a:ea typeface="微软雅黑" pitchFamily="34" charset="-122"/>
              </a:rPr>
              <a:t>Seorang wirausaha haruslah mampu menjadi atasan yang bertanggung jawab terhadap segala tugas, mampu melakukan pembagian tugas, mampu mengarahkan bawahan, mampu menjadi teladan bagi bawahannya, mampu membuat perencanaan sekaligus pengawasannya, dan sebagainya</a:t>
            </a:r>
            <a:r>
              <a:rPr altLang="zh-CN" sz="1100" lang="en-US">
                <a:latin typeface="微软雅黑" pitchFamily="34" charset="-122"/>
                <a:ea typeface="微软雅黑" pitchFamily="34" charset="-122"/>
              </a:rPr>
              <a:t>.</a:t>
            </a:r>
            <a:r>
              <a:rPr altLang="zh-CN" sz="1100" lang="en-US">
                <a:latin typeface="微软雅黑" pitchFamily="34" charset="-122"/>
                <a:ea typeface="微软雅黑" pitchFamily="34" charset="-122"/>
              </a:rPr>
              <a:t> </a:t>
            </a:r>
            <a:endParaRPr altLang="en-US" lang="zh-CN"/>
          </a:p>
        </p:txBody>
      </p:sp>
      <p:sp>
        <p:nvSpPr>
          <p:cNvPr id="1048606" name="矩形 66"/>
          <p:cNvSpPr/>
          <p:nvPr/>
        </p:nvSpPr>
        <p:spPr>
          <a:xfrm rot="0">
            <a:off x="3738562" y="1090612"/>
            <a:ext cx="1666875" cy="16027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1000" lang="en-US">
                <a:latin typeface="微软雅黑" pitchFamily="34" charset="-122"/>
                <a:ea typeface="微软雅黑" pitchFamily="34" charset="-122"/>
              </a:rPr>
              <a:t>Yang dimaksudkan berorientasi ke depan adalah segala tindakan yang dilakukan sekarang selalu diarahkan untuk mencapai hasil yang tinggi di kemudian hari.</a:t>
            </a:r>
            <a:r>
              <a:rPr altLang="zh-CN" sz="1100" lang="en-US">
                <a:latin typeface="微软雅黑" pitchFamily="34" charset="-122"/>
                <a:ea typeface="微软雅黑" pitchFamily="34" charset="-122"/>
              </a:rPr>
              <a:t> </a:t>
            </a:r>
            <a:endParaRPr altLang="en-US" lang="zh-CN"/>
          </a:p>
        </p:txBody>
      </p:sp>
    </p:spTree>
  </p:cSld>
  <p:clrMapOvr>
    <a:masterClrMapping/>
  </p:clrMapOvr>
  <p:transition spd="slow" advClick="1">
    <p:push dir="l"/>
  </p:transition>
</p:sld>
</file>

<file path=ppt/slides/slide7.xml><?xml version="1.0" encoding="utf-8"?>
<p:sld xmlns:a="http://schemas.openxmlformats.org/drawingml/2006/main" xmlns:r="http://schemas.openxmlformats.org/officeDocument/2006/relationships" xmlns:p="http://schemas.openxmlformats.org/presentationml/2006/main" show="1" showMasterSp="1">
  <p:cSld>
    <p:spTree>
      <p:nvGrpSpPr>
        <p:cNvPr id="103" name=""/>
        <p:cNvGrpSpPr/>
        <p:nvPr/>
      </p:nvGrpSpPr>
      <p:grpSpPr>
        <a:xfrm rot="0">
          <a:off x="0" y="0"/>
          <a:ext cx="0" cy="0"/>
          <a:chOff x="0" y="0"/>
          <a:chExt cx="0" cy="0"/>
        </a:xfrm>
      </p:grpSpPr>
      <p:sp>
        <p:nvSpPr>
          <p:cNvPr id="1048711" name="平行四边形 89"/>
          <p:cNvSpPr/>
          <p:nvPr/>
        </p:nvSpPr>
        <p:spPr>
          <a:xfrm rot="5400000">
            <a:off x="3405187" y="1182687"/>
            <a:ext cx="1355725" cy="1901825"/>
          </a:xfrm>
          <a:prstGeom prst="parallelogram">
            <a:avLst>
              <a:gd name="adj" fmla="val 62458"/>
            </a:avLst>
          </a:prstGeom>
          <a:solidFill>
            <a:srgbClr val="BFBFB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12" name="平行四边形 90"/>
          <p:cNvSpPr/>
          <p:nvPr/>
        </p:nvSpPr>
        <p:spPr>
          <a:xfrm rot="5400000">
            <a:off x="2881313" y="2028824"/>
            <a:ext cx="1354137" cy="1903412"/>
          </a:xfrm>
          <a:prstGeom prst="parallelogram">
            <a:avLst>
              <a:gd name="adj" fmla="val 62458"/>
            </a:avLst>
          </a:prstGeom>
          <a:solidFill>
            <a:srgbClr val="BFBFB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14" name="平行四边形 2"/>
          <p:cNvSpPr/>
          <p:nvPr/>
        </p:nvSpPr>
        <p:spPr>
          <a:xfrm rot="5400000">
            <a:off x="3932238" y="334962"/>
            <a:ext cx="1354137" cy="1903412"/>
          </a:xfrm>
          <a:prstGeom prst="parallelogram">
            <a:avLst>
              <a:gd name="adj" fmla="val 62458"/>
            </a:avLst>
          </a:prstGeom>
          <a:solidFill>
            <a:srgbClr val="BFBFB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nvGrpSpPr>
          <p:cNvPr id="104" name=""/>
          <p:cNvGrpSpPr/>
          <p:nvPr/>
        </p:nvGrpSpPr>
        <p:grpSpPr>
          <a:xfrm rot="0">
            <a:off x="3657600" y="609600"/>
            <a:ext cx="2428875" cy="508000"/>
            <a:chOff x="0" y="0"/>
            <a:chExt cx="2428125" cy="507152"/>
          </a:xfrm>
        </p:grpSpPr>
        <p:sp>
          <p:nvSpPr>
            <p:cNvPr id="1048715" name="矩形 46"/>
            <p:cNvSpPr/>
            <p:nvPr/>
          </p:nvSpPr>
          <p:spPr>
            <a:xfrm rot="0" flipH="1">
              <a:off x="0" y="396700"/>
              <a:ext cx="2427071" cy="11045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16" name="矩形 52"/>
            <p:cNvSpPr/>
            <p:nvPr/>
          </p:nvSpPr>
          <p:spPr>
            <a:xfrm rot="0">
              <a:off x="1054" y="0"/>
              <a:ext cx="2427071"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17" name="文本框 61"/>
            <p:cNvSpPr txBox="1"/>
            <p:nvPr/>
          </p:nvSpPr>
          <p:spPr>
            <a:xfrm rot="0">
              <a:off x="145418" y="67206"/>
              <a:ext cx="2136233" cy="27699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200" lang="en-US">
                  <a:solidFill>
                    <a:schemeClr val="lt1"/>
                  </a:solidFill>
                  <a:latin typeface="微软雅黑" pitchFamily="34" charset="-122"/>
                  <a:ea typeface="微软雅黑" pitchFamily="34" charset="-122"/>
                </a:rPr>
                <a:t>S</a:t>
              </a:r>
              <a:r>
                <a:rPr altLang="zh-CN" sz="1200" lang="en-US">
                  <a:solidFill>
                    <a:schemeClr val="lt1"/>
                  </a:solidFill>
                  <a:latin typeface="微软雅黑" pitchFamily="34" charset="-122"/>
                  <a:ea typeface="微软雅黑" pitchFamily="34" charset="-122"/>
                </a:rPr>
                <a:t>a</a:t>
              </a:r>
              <a:r>
                <a:rPr altLang="zh-CN" sz="1200" lang="en-US">
                  <a:solidFill>
                    <a:schemeClr val="lt1"/>
                  </a:solidFill>
                  <a:latin typeface="微软雅黑" pitchFamily="34" charset="-122"/>
                  <a:ea typeface="微软雅黑" pitchFamily="34" charset="-122"/>
                </a:rPr>
                <a:t>t</a:t>
              </a:r>
              <a:r>
                <a:rPr altLang="zh-CN" sz="1200" lang="en-US">
                  <a:solidFill>
                    <a:schemeClr val="lt1"/>
                  </a:solidFill>
                  <a:latin typeface="微软雅黑" pitchFamily="34" charset="-122"/>
                  <a:ea typeface="微软雅黑" pitchFamily="34" charset="-122"/>
                </a:rPr>
                <a:t>u</a:t>
              </a:r>
              <a:endParaRPr altLang="en-US" lang="zh-CN"/>
            </a:p>
          </p:txBody>
        </p:sp>
      </p:grpSp>
      <p:sp>
        <p:nvSpPr>
          <p:cNvPr id="1048718" name="矩形 69"/>
          <p:cNvSpPr/>
          <p:nvPr/>
        </p:nvSpPr>
        <p:spPr>
          <a:xfrm rot="0">
            <a:off x="6092825" y="490537"/>
            <a:ext cx="2841625" cy="853441"/>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900" lang="en-US">
                <a:latin typeface="微软雅黑" pitchFamily="34" charset="-122"/>
                <a:ea typeface="微软雅黑" pitchFamily="34" charset="-122"/>
              </a:rPr>
              <a:t>Wirausaha yang berorientasi kemajuan untuk memperoleh materi, ciri-cirinya pengambil risiko, terbuka terhadap teknologi, dan mengutamakan materi. </a:t>
            </a:r>
            <a:r>
              <a:rPr altLang="zh-CN" sz="1100" lang="en-US">
                <a:latin typeface="微软雅黑" pitchFamily="34" charset="-122"/>
                <a:ea typeface="微软雅黑" pitchFamily="34" charset="-122"/>
              </a:rPr>
              <a:t> </a:t>
            </a:r>
            <a:endParaRPr altLang="en-US" lang="zh-CN"/>
          </a:p>
        </p:txBody>
      </p:sp>
      <p:grpSp>
        <p:nvGrpSpPr>
          <p:cNvPr id="105" name=""/>
          <p:cNvGrpSpPr/>
          <p:nvPr/>
        </p:nvGrpSpPr>
        <p:grpSpPr>
          <a:xfrm rot="0">
            <a:off x="3133725" y="1457325"/>
            <a:ext cx="2427287" cy="506412"/>
            <a:chOff x="0" y="0"/>
            <a:chExt cx="2428125" cy="507152"/>
          </a:xfrm>
        </p:grpSpPr>
        <p:sp>
          <p:nvSpPr>
            <p:cNvPr id="1048719" name="矩形 48"/>
            <p:cNvSpPr/>
            <p:nvPr/>
          </p:nvSpPr>
          <p:spPr>
            <a:xfrm rot="0" flipH="1">
              <a:off x="0" y="396700"/>
              <a:ext cx="2427071" cy="11045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20" name="矩形 51"/>
            <p:cNvSpPr/>
            <p:nvPr/>
          </p:nvSpPr>
          <p:spPr>
            <a:xfrm rot="0">
              <a:off x="1054" y="0"/>
              <a:ext cx="2427071"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21" name="文本框 54"/>
            <p:cNvSpPr txBox="1"/>
            <p:nvPr/>
          </p:nvSpPr>
          <p:spPr>
            <a:xfrm rot="0">
              <a:off x="145418" y="67206"/>
              <a:ext cx="2136233" cy="27699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200" lang="en-US">
                  <a:solidFill>
                    <a:schemeClr val="lt1"/>
                  </a:solidFill>
                  <a:latin typeface="微软雅黑" pitchFamily="34" charset="-122"/>
                  <a:ea typeface="微软雅黑" pitchFamily="34" charset="-122"/>
                </a:rPr>
                <a:t>D</a:t>
              </a:r>
              <a:r>
                <a:rPr altLang="zh-CN" sz="1200" lang="en-US">
                  <a:solidFill>
                    <a:schemeClr val="lt1"/>
                  </a:solidFill>
                  <a:latin typeface="微软雅黑" pitchFamily="34" charset="-122"/>
                  <a:ea typeface="微软雅黑" pitchFamily="34" charset="-122"/>
                </a:rPr>
                <a:t>u</a:t>
              </a:r>
              <a:r>
                <a:rPr altLang="zh-CN" sz="1200" lang="en-US">
                  <a:solidFill>
                    <a:schemeClr val="lt1"/>
                  </a:solidFill>
                  <a:latin typeface="微软雅黑" pitchFamily="34" charset="-122"/>
                  <a:ea typeface="微软雅黑" pitchFamily="34" charset="-122"/>
                </a:rPr>
                <a:t>a</a:t>
              </a:r>
              <a:endParaRPr altLang="en-US" lang="zh-CN"/>
            </a:p>
          </p:txBody>
        </p:sp>
      </p:grpSp>
      <p:grpSp>
        <p:nvGrpSpPr>
          <p:cNvPr id="106" name=""/>
          <p:cNvGrpSpPr/>
          <p:nvPr/>
        </p:nvGrpSpPr>
        <p:grpSpPr>
          <a:xfrm rot="0">
            <a:off x="2608262" y="2303462"/>
            <a:ext cx="2428875" cy="508000"/>
            <a:chOff x="0" y="0"/>
            <a:chExt cx="2428125" cy="507152"/>
          </a:xfrm>
        </p:grpSpPr>
        <p:sp>
          <p:nvSpPr>
            <p:cNvPr id="1048722" name="矩形 64"/>
            <p:cNvSpPr/>
            <p:nvPr/>
          </p:nvSpPr>
          <p:spPr>
            <a:xfrm rot="0" flipH="1">
              <a:off x="0" y="396700"/>
              <a:ext cx="2427071" cy="11045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23" name="矩形 65"/>
            <p:cNvSpPr/>
            <p:nvPr/>
          </p:nvSpPr>
          <p:spPr>
            <a:xfrm rot="0">
              <a:off x="1054" y="0"/>
              <a:ext cx="2427071"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24" name="文本框 66"/>
            <p:cNvSpPr txBox="1"/>
            <p:nvPr/>
          </p:nvSpPr>
          <p:spPr>
            <a:xfrm rot="0">
              <a:off x="145418" y="67206"/>
              <a:ext cx="2136233" cy="27699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200" lang="en-US">
                  <a:solidFill>
                    <a:schemeClr val="lt1"/>
                  </a:solidFill>
                  <a:latin typeface="微软雅黑" pitchFamily="34" charset="-122"/>
                  <a:ea typeface="微软雅黑" pitchFamily="34" charset="-122"/>
                </a:rPr>
                <a:t>T</a:t>
              </a:r>
              <a:r>
                <a:rPr altLang="zh-CN" sz="1200" lang="en-US">
                  <a:solidFill>
                    <a:schemeClr val="lt1"/>
                  </a:solidFill>
                  <a:latin typeface="微软雅黑" pitchFamily="34" charset="-122"/>
                  <a:ea typeface="微软雅黑" pitchFamily="34" charset="-122"/>
                </a:rPr>
                <a:t>i</a:t>
              </a:r>
              <a:r>
                <a:rPr altLang="zh-CN" sz="1200" lang="en-US">
                  <a:solidFill>
                    <a:schemeClr val="lt1"/>
                  </a:solidFill>
                  <a:latin typeface="微软雅黑" pitchFamily="34" charset="-122"/>
                  <a:ea typeface="微软雅黑" pitchFamily="34" charset="-122"/>
                </a:rPr>
                <a:t>g</a:t>
              </a:r>
              <a:r>
                <a:rPr altLang="zh-CN" sz="1200" lang="en-US">
                  <a:solidFill>
                    <a:schemeClr val="lt1"/>
                  </a:solidFill>
                  <a:latin typeface="微软雅黑" pitchFamily="34" charset="-122"/>
                  <a:ea typeface="微软雅黑" pitchFamily="34" charset="-122"/>
                </a:rPr>
                <a:t>a</a:t>
              </a:r>
              <a:endParaRPr altLang="en-US" lang="zh-CN"/>
            </a:p>
          </p:txBody>
        </p:sp>
      </p:grpSp>
      <p:grpSp>
        <p:nvGrpSpPr>
          <p:cNvPr id="107" name=""/>
          <p:cNvGrpSpPr/>
          <p:nvPr/>
        </p:nvGrpSpPr>
        <p:grpSpPr>
          <a:xfrm rot="0">
            <a:off x="2082800" y="3149600"/>
            <a:ext cx="2428875" cy="508000"/>
            <a:chOff x="0" y="0"/>
            <a:chExt cx="2428125" cy="507152"/>
          </a:xfrm>
        </p:grpSpPr>
        <p:sp>
          <p:nvSpPr>
            <p:cNvPr id="1048725" name="矩形 73"/>
            <p:cNvSpPr/>
            <p:nvPr/>
          </p:nvSpPr>
          <p:spPr>
            <a:xfrm rot="0" flipH="1">
              <a:off x="0" y="396700"/>
              <a:ext cx="2427071" cy="11045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26" name="矩形 83"/>
            <p:cNvSpPr/>
            <p:nvPr/>
          </p:nvSpPr>
          <p:spPr>
            <a:xfrm rot="0">
              <a:off x="1054" y="0"/>
              <a:ext cx="2427071" cy="396023"/>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27" name="文本框 84"/>
            <p:cNvSpPr txBox="1"/>
            <p:nvPr/>
          </p:nvSpPr>
          <p:spPr>
            <a:xfrm rot="0">
              <a:off x="145418" y="67206"/>
              <a:ext cx="2136233" cy="276999"/>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r>
                <a:rPr altLang="zh-CN" sz="1200" lang="en-US">
                  <a:solidFill>
                    <a:schemeClr val="lt1"/>
                  </a:solidFill>
                  <a:latin typeface="微软雅黑" pitchFamily="34" charset="-122"/>
                  <a:ea typeface="微软雅黑" pitchFamily="34" charset="-122"/>
                </a:rPr>
                <a:t>E</a:t>
              </a:r>
              <a:r>
                <a:rPr altLang="zh-CN" sz="1200" lang="en-US">
                  <a:solidFill>
                    <a:schemeClr val="lt1"/>
                  </a:solidFill>
                  <a:latin typeface="微软雅黑" pitchFamily="34" charset="-122"/>
                  <a:ea typeface="微软雅黑" pitchFamily="34" charset="-122"/>
                </a:rPr>
                <a:t>m</a:t>
              </a:r>
              <a:r>
                <a:rPr altLang="zh-CN" sz="1200" lang="en-US">
                  <a:solidFill>
                    <a:schemeClr val="lt1"/>
                  </a:solidFill>
                  <a:latin typeface="微软雅黑" pitchFamily="34" charset="-122"/>
                  <a:ea typeface="微软雅黑" pitchFamily="34" charset="-122"/>
                </a:rPr>
                <a:t>p</a:t>
              </a:r>
              <a:r>
                <a:rPr altLang="zh-CN" sz="1200" lang="en-US">
                  <a:solidFill>
                    <a:schemeClr val="lt1"/>
                  </a:solidFill>
                  <a:latin typeface="微软雅黑" pitchFamily="34" charset="-122"/>
                  <a:ea typeface="微软雅黑" pitchFamily="34" charset="-122"/>
                </a:rPr>
                <a:t>a</a:t>
              </a:r>
              <a:r>
                <a:rPr altLang="zh-CN" sz="1200" lang="en-US">
                  <a:solidFill>
                    <a:schemeClr val="lt1"/>
                  </a:solidFill>
                  <a:latin typeface="微软雅黑" pitchFamily="34" charset="-122"/>
                  <a:ea typeface="微软雅黑" pitchFamily="34" charset="-122"/>
                </a:rPr>
                <a:t>t</a:t>
              </a:r>
              <a:endParaRPr altLang="en-US" lang="zh-CN"/>
            </a:p>
          </p:txBody>
        </p:sp>
      </p:grpSp>
      <p:sp>
        <p:nvSpPr>
          <p:cNvPr id="1048731" name="矩形 92"/>
          <p:cNvSpPr/>
          <p:nvPr/>
        </p:nvSpPr>
        <p:spPr>
          <a:xfrm rot="0">
            <a:off x="5576887" y="1468439"/>
            <a:ext cx="3357562" cy="4724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900" lang="en-US">
                <a:latin typeface="微软雅黑" pitchFamily="34" charset="-122"/>
                <a:ea typeface="微软雅黑" pitchFamily="34" charset="-122"/>
              </a:rPr>
              <a:t>Wirausaha yang berorientasi pada kemajuan tetapi bukan untuk mengejar materi.</a:t>
            </a:r>
            <a:r>
              <a:rPr altLang="zh-CN" sz="1100" lang="en-US">
                <a:latin typeface="微软雅黑" pitchFamily="34" charset="-122"/>
                <a:ea typeface="微软雅黑" pitchFamily="34" charset="-122"/>
              </a:rPr>
              <a:t> </a:t>
            </a:r>
            <a:endParaRPr altLang="en-US" lang="zh-CN"/>
          </a:p>
        </p:txBody>
      </p:sp>
      <p:sp>
        <p:nvSpPr>
          <p:cNvPr id="1048732" name="矩形 93"/>
          <p:cNvSpPr/>
          <p:nvPr/>
        </p:nvSpPr>
        <p:spPr>
          <a:xfrm rot="0">
            <a:off x="5033962" y="2303809"/>
            <a:ext cx="3521488" cy="5232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zh-CN" sz="1000" lang="en-US">
                <a:latin typeface="微软雅黑" pitchFamily="34" charset="-122"/>
                <a:ea typeface="微软雅黑" pitchFamily="34" charset="-122"/>
              </a:rPr>
              <a:t>Wirausaha ini hanya ingin mewujudkan rasa tanggung jawab, pelayanan, sikap positif, dan kreativitas. </a:t>
            </a:r>
            <a:r>
              <a:rPr altLang="zh-CN" sz="1100" lang="en-US">
                <a:latin typeface="微软雅黑" pitchFamily="34" charset="-122"/>
                <a:ea typeface="微软雅黑" pitchFamily="34" charset="-122"/>
              </a:rPr>
              <a:t> </a:t>
            </a:r>
            <a:endParaRPr altLang="en-US" lang="zh-CN"/>
          </a:p>
        </p:txBody>
      </p:sp>
      <p:sp>
        <p:nvSpPr>
          <p:cNvPr id="1048733" name="矩形 94"/>
          <p:cNvSpPr/>
          <p:nvPr/>
        </p:nvSpPr>
        <p:spPr>
          <a:xfrm rot="0">
            <a:off x="4510086" y="3032758"/>
            <a:ext cx="3621087" cy="624840"/>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lnSpc>
                <a:spcPct val="150000"/>
              </a:lnSpc>
            </a:pPr>
            <a:r>
              <a:rPr altLang="en-US" sz="800" lang="en-US"/>
              <a:t>Wirausaha yang berorientasi pada materi, dengan berpatokan pada kebiasaan yang sudah ada, misalnya dalam perhitungan usaha dengan kira-kira, sering menghadap ke arah tertentu (aliran fengshui) supaya berhasil.</a:t>
            </a:r>
            <a:endParaRPr altLang="en-US" lang="zh-CN"/>
          </a:p>
        </p:txBody>
      </p:sp>
      <p:sp>
        <p:nvSpPr>
          <p:cNvPr id="1048736" name="矩形 97"/>
          <p:cNvSpPr/>
          <p:nvPr/>
        </p:nvSpPr>
        <p:spPr>
          <a:xfrm rot="0">
            <a:off x="422275" y="363537"/>
            <a:ext cx="2675334" cy="904240"/>
          </a:xfrm>
          <a:prstGeom prst="rect"/>
          <a:noFill/>
          <a:ln>
            <a:noFill/>
          </a:ln>
        </p:spPr>
        <p:txBody>
          <a:bodyPr anchor="t" bIns="45720" lIns="91440" rIns="91440" tIns="45720" vert="horz" wrap="squar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b="1" sz="1400" lang="en-US">
                <a:solidFill>
                  <a:srgbClr val="203864"/>
                </a:solidFill>
                <a:latin typeface="微软雅黑" pitchFamily="34" charset="-122"/>
                <a:ea typeface="微软雅黑" pitchFamily="34" charset="-122"/>
              </a:rPr>
              <a:t>Ada empat nilai motivasi kewirausahaan dengan ciri masing-masing, sebagai berikut : </a:t>
            </a:r>
            <a:endParaRPr altLang="en-US" b="1" lang="zh-CN"/>
          </a:p>
        </p:txBody>
      </p:sp>
    </p:spTree>
  </p:cSld>
  <p:clrMapOvr>
    <a:masterClrMapping/>
  </p:clrMapOvr>
  <p:transition spd="slow" advClick="1">
    <p:push dir="l"/>
  </p:transition>
</p:sld>
</file>

<file path=ppt/slides/slide8.xml><?xml version="1.0" encoding="utf-8"?>
<p:sld xmlns:a="http://schemas.openxmlformats.org/drawingml/2006/main" xmlns:r="http://schemas.openxmlformats.org/officeDocument/2006/relationships" xmlns:p="http://schemas.openxmlformats.org/presentationml/2006/main" show="1" showMasterSp="1">
  <p:cSld>
    <p:spTree>
      <p:nvGrpSpPr>
        <p:cNvPr id="128" name=""/>
        <p:cNvGrpSpPr/>
        <p:nvPr/>
      </p:nvGrpSpPr>
      <p:grpSpPr>
        <a:xfrm rot="0">
          <a:off x="0" y="0"/>
          <a:ext cx="0" cy="0"/>
          <a:chOff x="0" y="0"/>
          <a:chExt cx="0" cy="0"/>
        </a:xfrm>
      </p:grpSpPr>
      <p:sp>
        <p:nvSpPr>
          <p:cNvPr id="1048794" name="任意多边形 15" descr=""/>
          <p:cNvSpPr/>
          <p:nvPr/>
        </p:nvSpPr>
        <p:spPr>
          <a:xfrm rot="0">
            <a:off x="0" y="0"/>
            <a:ext cx="7673975" cy="5143500"/>
          </a:xfrm>
          <a:custGeom>
            <a:avLst/>
            <a:ahLst/>
            <a:rect l="0" t="0" r="r" b="b"/>
            <a:pathLst>
              <a:path w="7674184" h="5143500">
                <a:moveTo>
                  <a:pt x="0" y="0"/>
                </a:moveTo>
                <a:lnTo>
                  <a:pt x="2530684" y="0"/>
                </a:lnTo>
                <a:lnTo>
                  <a:pt x="7674184" y="5143500"/>
                </a:lnTo>
                <a:lnTo>
                  <a:pt x="0" y="5143500"/>
                </a:lnTo>
                <a:lnTo>
                  <a:pt x="0" y="0"/>
                </a:lnTo>
              </a:path>
            </a:pathLst>
          </a:custGeom>
          <a:blipFill rotWithShape="1">
            <a:blip xmlns:r="http://schemas.openxmlformats.org/officeDocument/2006/relationships" r:embed="rId1">
              <a:alphaModFix amt="100000"/>
            </a:blip>
            <a:srcRect/>
            <a:stretch>
              <a:fillRect/>
            </a:stretch>
          </a:blip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zh-CN" lang="en-US"/>
          </a:p>
        </p:txBody>
      </p:sp>
      <p:grpSp>
        <p:nvGrpSpPr>
          <p:cNvPr id="129" name=""/>
          <p:cNvGrpSpPr/>
          <p:nvPr/>
        </p:nvGrpSpPr>
        <p:grpSpPr>
          <a:xfrm rot="0">
            <a:off x="0" y="3568700"/>
            <a:ext cx="9144000" cy="1077912"/>
            <a:chOff x="0" y="0"/>
            <a:chExt cx="9144000" cy="1077876"/>
          </a:xfrm>
        </p:grpSpPr>
        <p:grpSp>
          <p:nvGrpSpPr>
            <p:cNvPr id="130" name=""/>
            <p:cNvGrpSpPr/>
            <p:nvPr/>
          </p:nvGrpSpPr>
          <p:grpSpPr>
            <a:xfrm rot="0">
              <a:off x="0" y="0"/>
              <a:ext cx="9144000" cy="1077876"/>
              <a:chOff x="0" y="0"/>
              <a:chExt cx="9144000" cy="1077876"/>
            </a:xfrm>
          </p:grpSpPr>
          <p:grpSp>
            <p:nvGrpSpPr>
              <p:cNvPr id="131" name=""/>
              <p:cNvGrpSpPr/>
              <p:nvPr/>
            </p:nvGrpSpPr>
            <p:grpSpPr>
              <a:xfrm rot="0">
                <a:off x="0" y="0"/>
                <a:ext cx="7183806" cy="540000"/>
                <a:chOff x="0" y="0"/>
                <a:chExt cx="7183806" cy="540000"/>
              </a:xfrm>
            </p:grpSpPr>
            <p:sp>
              <p:nvSpPr>
                <p:cNvPr id="1048795" name="矩形 16"/>
                <p:cNvSpPr/>
                <p:nvPr/>
              </p:nvSpPr>
              <p:spPr>
                <a:xfrm rot="0">
                  <a:off x="0" y="2122"/>
                  <a:ext cx="6643807" cy="360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96" name="矩形 17"/>
                <p:cNvSpPr/>
                <p:nvPr/>
              </p:nvSpPr>
              <p:spPr>
                <a:xfrm rot="0" flipH="1">
                  <a:off x="0" y="360000"/>
                  <a:ext cx="7003806" cy="179999"/>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97" name="直角三角形 18"/>
                <p:cNvSpPr/>
                <p:nvPr/>
              </p:nvSpPr>
              <p:spPr>
                <a:xfrm rot="10800000" flipH="1" flipV="1">
                  <a:off x="6643808" y="0"/>
                  <a:ext cx="360000" cy="360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798" name="直角三角形 19"/>
                <p:cNvSpPr/>
                <p:nvPr/>
              </p:nvSpPr>
              <p:spPr>
                <a:xfrm rot="10800000" flipH="1" flipV="1">
                  <a:off x="7003806" y="360000"/>
                  <a:ext cx="180000" cy="180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nvGrpSpPr>
              <p:cNvPr id="132" name=""/>
              <p:cNvGrpSpPr/>
              <p:nvPr/>
            </p:nvGrpSpPr>
            <p:grpSpPr>
              <a:xfrm rot="0">
                <a:off x="6641424" y="539999"/>
                <a:ext cx="2502576" cy="537877"/>
                <a:chOff x="0" y="0"/>
                <a:chExt cx="2502576" cy="537877"/>
              </a:xfrm>
            </p:grpSpPr>
            <p:sp>
              <p:nvSpPr>
                <p:cNvPr id="1048799" name="矩形 20"/>
                <p:cNvSpPr/>
                <p:nvPr/>
              </p:nvSpPr>
              <p:spPr>
                <a:xfrm rot="0">
                  <a:off x="360000" y="0"/>
                  <a:ext cx="2142576" cy="360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800" name="直角三角形 21"/>
                <p:cNvSpPr/>
                <p:nvPr/>
              </p:nvSpPr>
              <p:spPr>
                <a:xfrm rot="0" flipH="1" flipV="1">
                  <a:off x="0" y="259"/>
                  <a:ext cx="360000" cy="360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801" name="矩形 22"/>
                <p:cNvSpPr/>
                <p:nvPr/>
              </p:nvSpPr>
              <p:spPr>
                <a:xfrm rot="0" flipH="1">
                  <a:off x="535234" y="357878"/>
                  <a:ext cx="1967341" cy="179999"/>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8802" name="直角三角形 23"/>
                <p:cNvSpPr/>
                <p:nvPr/>
              </p:nvSpPr>
              <p:spPr>
                <a:xfrm rot="0" flipH="1" flipV="1">
                  <a:off x="355236" y="357877"/>
                  <a:ext cx="180000" cy="180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grpSp>
        <p:sp>
          <p:nvSpPr>
            <p:cNvPr id="1048803" name="矩形 26"/>
            <p:cNvSpPr/>
            <p:nvPr/>
          </p:nvSpPr>
          <p:spPr>
            <a:xfrm rot="0">
              <a:off x="504021" y="26112"/>
              <a:ext cx="1275080" cy="294631"/>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sz="1400" lang="en-US">
                  <a:solidFill>
                    <a:schemeClr val="lt1"/>
                  </a:solidFill>
                  <a:latin typeface="微软雅黑" pitchFamily="34" charset="-122"/>
                  <a:ea typeface="微软雅黑" pitchFamily="34" charset="-122"/>
                </a:rPr>
                <a:t>K</a:t>
              </a:r>
              <a:r>
                <a:rPr altLang="zh-CN" sz="1400" lang="en-US">
                  <a:solidFill>
                    <a:schemeClr val="lt1"/>
                  </a:solidFill>
                  <a:latin typeface="微软雅黑" pitchFamily="34" charset="-122"/>
                  <a:ea typeface="微软雅黑" pitchFamily="34" charset="-122"/>
                </a:rPr>
                <a:t>E</a:t>
              </a:r>
              <a:r>
                <a:rPr altLang="zh-CN" sz="1400" lang="en-US">
                  <a:solidFill>
                    <a:schemeClr val="lt1"/>
                  </a:solidFill>
                  <a:latin typeface="微软雅黑" pitchFamily="34" charset="-122"/>
                  <a:ea typeface="微软雅黑" pitchFamily="34" charset="-122"/>
                </a:rPr>
                <a:t>S</a:t>
              </a:r>
              <a:r>
                <a:rPr altLang="zh-CN" sz="1400" lang="en-US">
                  <a:solidFill>
                    <a:schemeClr val="lt1"/>
                  </a:solidFill>
                  <a:latin typeface="微软雅黑" pitchFamily="34" charset="-122"/>
                  <a:ea typeface="微软雅黑" pitchFamily="34" charset="-122"/>
                </a:rPr>
                <a:t>I</a:t>
              </a:r>
              <a:r>
                <a:rPr altLang="zh-CN" sz="1400" lang="en-US">
                  <a:solidFill>
                    <a:schemeClr val="lt1"/>
                  </a:solidFill>
                  <a:latin typeface="微软雅黑" pitchFamily="34" charset="-122"/>
                  <a:ea typeface="微软雅黑" pitchFamily="34" charset="-122"/>
                </a:rPr>
                <a:t>M</a:t>
              </a:r>
              <a:r>
                <a:rPr altLang="zh-CN" sz="1400" lang="en-US">
                  <a:solidFill>
                    <a:schemeClr val="lt1"/>
                  </a:solidFill>
                  <a:latin typeface="微软雅黑" pitchFamily="34" charset="-122"/>
                  <a:ea typeface="微软雅黑" pitchFamily="34" charset="-122"/>
                </a:rPr>
                <a:t>P</a:t>
              </a:r>
              <a:r>
                <a:rPr altLang="zh-CN" sz="1400" lang="en-US">
                  <a:solidFill>
                    <a:schemeClr val="lt1"/>
                  </a:solidFill>
                  <a:latin typeface="微软雅黑" pitchFamily="34" charset="-122"/>
                  <a:ea typeface="微软雅黑" pitchFamily="34" charset="-122"/>
                </a:rPr>
                <a:t>U</a:t>
              </a:r>
              <a:r>
                <a:rPr altLang="zh-CN" sz="1400" lang="en-US">
                  <a:solidFill>
                    <a:schemeClr val="lt1"/>
                  </a:solidFill>
                  <a:latin typeface="微软雅黑" pitchFamily="34" charset="-122"/>
                  <a:ea typeface="微软雅黑" pitchFamily="34" charset="-122"/>
                </a:rPr>
                <a:t>L</a:t>
              </a:r>
              <a:r>
                <a:rPr altLang="zh-CN" sz="1400" lang="en-US">
                  <a:solidFill>
                    <a:schemeClr val="lt1"/>
                  </a:solidFill>
                  <a:latin typeface="微软雅黑" pitchFamily="34" charset="-122"/>
                  <a:ea typeface="微软雅黑" pitchFamily="34" charset="-122"/>
                </a:rPr>
                <a:t>A</a:t>
              </a:r>
              <a:r>
                <a:rPr altLang="zh-CN" sz="1400" lang="en-US">
                  <a:solidFill>
                    <a:schemeClr val="lt1"/>
                  </a:solidFill>
                  <a:latin typeface="微软雅黑" pitchFamily="34" charset="-122"/>
                  <a:ea typeface="微软雅黑" pitchFamily="34" charset="-122"/>
                </a:rPr>
                <a:t>N</a:t>
              </a:r>
              <a:endParaRPr altLang="en-US" lang="zh-CN"/>
            </a:p>
          </p:txBody>
        </p:sp>
      </p:grpSp>
      <p:sp>
        <p:nvSpPr>
          <p:cNvPr id="1048805" name="矩形 28"/>
          <p:cNvSpPr/>
          <p:nvPr/>
        </p:nvSpPr>
        <p:spPr>
          <a:xfrm rot="0">
            <a:off x="5473700" y="698500"/>
            <a:ext cx="3240087" cy="1310641"/>
          </a:xfrm>
          <a:prstGeom prst="rect"/>
          <a:noFill/>
          <a:ln>
            <a:noFill/>
          </a:ln>
        </p:spPr>
        <p:txBody>
          <a:bodyPr anchor="t" bIns="45720" lIns="91440" rIns="91440" tIns="45720" vert="horz">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just" lvl="0">
              <a:lnSpc>
                <a:spcPct val="150000"/>
              </a:lnSpc>
            </a:pPr>
            <a:r>
              <a:rPr altLang="zh-CN" sz="1400" lang="en-US">
                <a:latin typeface="微软雅黑" pitchFamily="34" charset="-122"/>
                <a:ea typeface="微软雅黑" pitchFamily="34" charset="-122"/>
              </a:rPr>
              <a:t>Kewirausahaan berasal dari kata wira dan usaha. Wira berarti pejuang, pahlawan, manusia unggul, berbudi luhur, berani dan berwatak agung. </a:t>
            </a:r>
            <a:r>
              <a:rPr altLang="zh-CN" sz="1100" lang="en-US">
                <a:latin typeface="微软雅黑" pitchFamily="34" charset="-122"/>
                <a:ea typeface="微软雅黑" pitchFamily="34" charset="-122"/>
              </a:rPr>
              <a:t> </a:t>
            </a:r>
            <a:endParaRPr/>
          </a:p>
        </p:txBody>
      </p:sp>
      <p:sp>
        <p:nvSpPr>
          <p:cNvPr id="1048806" name="矩形 29"/>
          <p:cNvSpPr/>
          <p:nvPr/>
        </p:nvSpPr>
        <p:spPr>
          <a:xfrm rot="0">
            <a:off x="5473700" y="388937"/>
            <a:ext cx="1109980" cy="294640"/>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b="1" sz="1400" lang="en-US">
                <a:solidFill>
                  <a:srgbClr val="203864"/>
                </a:solidFill>
                <a:latin typeface="微软雅黑" pitchFamily="34" charset="-122"/>
                <a:ea typeface="微软雅黑" pitchFamily="34" charset="-122"/>
              </a:rPr>
              <a:t>K</a:t>
            </a:r>
            <a:r>
              <a:rPr altLang="zh-CN" b="1" sz="1400" lang="en-US">
                <a:solidFill>
                  <a:srgbClr val="203864"/>
                </a:solidFill>
                <a:latin typeface="微软雅黑" pitchFamily="34" charset="-122"/>
                <a:ea typeface="微软雅黑" pitchFamily="34" charset="-122"/>
              </a:rPr>
              <a:t>e</a:t>
            </a:r>
            <a:r>
              <a:rPr altLang="zh-CN" b="1" sz="1400" lang="en-US">
                <a:solidFill>
                  <a:srgbClr val="203864"/>
                </a:solidFill>
                <a:latin typeface="微软雅黑" pitchFamily="34" charset="-122"/>
                <a:ea typeface="微软雅黑" pitchFamily="34" charset="-122"/>
              </a:rPr>
              <a:t>s</a:t>
            </a:r>
            <a:r>
              <a:rPr altLang="zh-CN" b="1" sz="1400" lang="en-US">
                <a:solidFill>
                  <a:srgbClr val="203864"/>
                </a:solidFill>
                <a:latin typeface="微软雅黑" pitchFamily="34" charset="-122"/>
                <a:ea typeface="微软雅黑" pitchFamily="34" charset="-122"/>
              </a:rPr>
              <a:t>i</a:t>
            </a:r>
            <a:r>
              <a:rPr altLang="zh-CN" b="1" sz="1400" lang="en-US">
                <a:solidFill>
                  <a:srgbClr val="203864"/>
                </a:solidFill>
                <a:latin typeface="微软雅黑" pitchFamily="34" charset="-122"/>
                <a:ea typeface="微软雅黑" pitchFamily="34" charset="-122"/>
              </a:rPr>
              <a:t>m</a:t>
            </a:r>
            <a:r>
              <a:rPr altLang="zh-CN" b="1" sz="1400" lang="en-US">
                <a:solidFill>
                  <a:srgbClr val="203864"/>
                </a:solidFill>
                <a:latin typeface="微软雅黑" pitchFamily="34" charset="-122"/>
                <a:ea typeface="微软雅黑" pitchFamily="34" charset="-122"/>
              </a:rPr>
              <a:t>p</a:t>
            </a:r>
            <a:r>
              <a:rPr altLang="zh-CN" b="1" sz="1400" lang="en-US">
                <a:solidFill>
                  <a:srgbClr val="203864"/>
                </a:solidFill>
                <a:latin typeface="微软雅黑" pitchFamily="34" charset="-122"/>
                <a:ea typeface="微软雅黑" pitchFamily="34" charset="-122"/>
              </a:rPr>
              <a:t>u</a:t>
            </a:r>
            <a:r>
              <a:rPr altLang="zh-CN" b="1" sz="1400" lang="en-US">
                <a:solidFill>
                  <a:srgbClr val="203864"/>
                </a:solidFill>
                <a:latin typeface="微软雅黑" pitchFamily="34" charset="-122"/>
                <a:ea typeface="微软雅黑" pitchFamily="34" charset="-122"/>
              </a:rPr>
              <a:t>l</a:t>
            </a:r>
            <a:r>
              <a:rPr altLang="zh-CN" b="1" sz="1400" lang="en-US">
                <a:solidFill>
                  <a:srgbClr val="203864"/>
                </a:solidFill>
                <a:latin typeface="微软雅黑" pitchFamily="34" charset="-122"/>
                <a:ea typeface="微软雅黑" pitchFamily="34" charset="-122"/>
              </a:rPr>
              <a:t>a</a:t>
            </a:r>
            <a:r>
              <a:rPr altLang="zh-CN" b="1" sz="1400" lang="en-US">
                <a:solidFill>
                  <a:srgbClr val="203864"/>
                </a:solidFill>
                <a:latin typeface="微软雅黑" pitchFamily="34" charset="-122"/>
                <a:ea typeface="微软雅黑" pitchFamily="34" charset="-122"/>
              </a:rPr>
              <a:t>n</a:t>
            </a:r>
            <a:endParaRPr altLang="en-US" lang="zh-CN"/>
          </a:p>
        </p:txBody>
      </p:sp>
    </p:spTree>
  </p:cSld>
  <p:clrMapOvr>
    <a:masterClrMapping/>
  </p:clrMapOvr>
  <p:transition spd="slow" advClick="1">
    <p:push dir="l"/>
  </p:transition>
</p:sld>
</file>

<file path=ppt/slides/slide9.xml><?xml version="1.0" encoding="utf-8"?>
<p:sld xmlns:a="http://schemas.openxmlformats.org/drawingml/2006/main" xmlns:r="http://schemas.openxmlformats.org/officeDocument/2006/relationships" xmlns:p="http://schemas.openxmlformats.org/presentationml/2006/main" show="1" showMasterSp="1">
  <p:cSld>
    <p:spTree>
      <p:nvGrpSpPr>
        <p:cNvPr id="189" name=""/>
        <p:cNvGrpSpPr/>
        <p:nvPr/>
      </p:nvGrpSpPr>
      <p:grpSpPr>
        <a:xfrm rot="0">
          <a:off x="0" y="0"/>
          <a:ext cx="0" cy="0"/>
          <a:chOff x="0" y="0"/>
          <a:chExt cx="0" cy="0"/>
        </a:xfrm>
      </p:grpSpPr>
      <p:sp>
        <p:nvSpPr>
          <p:cNvPr id="1049003" name="矩形 8"/>
          <p:cNvSpPr/>
          <p:nvPr/>
        </p:nvSpPr>
        <p:spPr>
          <a:xfrm rot="0" flipH="1">
            <a:off x="7629525" y="0"/>
            <a:ext cx="576262" cy="2335212"/>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9004" name="矩形 3"/>
          <p:cNvSpPr/>
          <p:nvPr/>
        </p:nvSpPr>
        <p:spPr>
          <a:xfrm rot="0">
            <a:off x="857250" y="2335212"/>
            <a:ext cx="900112" cy="2808287"/>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nvGrpSpPr>
          <p:cNvPr id="190" name=""/>
          <p:cNvGrpSpPr/>
          <p:nvPr/>
        </p:nvGrpSpPr>
        <p:grpSpPr>
          <a:xfrm rot="0">
            <a:off x="857250" y="1431925"/>
            <a:ext cx="8286750" cy="901700"/>
            <a:chOff x="0" y="0"/>
            <a:chExt cx="8286663" cy="902064"/>
          </a:xfrm>
        </p:grpSpPr>
        <p:grpSp>
          <p:nvGrpSpPr>
            <p:cNvPr id="191" name=""/>
            <p:cNvGrpSpPr/>
            <p:nvPr/>
          </p:nvGrpSpPr>
          <p:grpSpPr>
            <a:xfrm rot="0">
              <a:off x="0" y="0"/>
              <a:ext cx="8286663" cy="902064"/>
              <a:chOff x="0" y="0"/>
              <a:chExt cx="8286663" cy="902064"/>
            </a:xfrm>
          </p:grpSpPr>
          <p:sp>
            <p:nvSpPr>
              <p:cNvPr id="1049005" name="矩形 4"/>
              <p:cNvSpPr/>
              <p:nvPr/>
            </p:nvSpPr>
            <p:spPr>
              <a:xfrm rot="0">
                <a:off x="900001" y="2064"/>
                <a:ext cx="7386662" cy="900000"/>
              </a:xfrm>
              <a:prstGeom prst="rect"/>
              <a:solidFill>
                <a:srgbClr val="203864"/>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sp>
            <p:nvSpPr>
              <p:cNvPr id="1049006" name="直角三角形 5"/>
              <p:cNvSpPr/>
              <p:nvPr/>
            </p:nvSpPr>
            <p:spPr>
              <a:xfrm rot="16200000">
                <a:off x="0" y="0"/>
                <a:ext cx="900000" cy="900000"/>
              </a:xfrm>
              <a:prstGeom prst="rtTriangle"/>
              <a:solidFill>
                <a:srgbClr val="111E35"/>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lang="zh-CN">
                  <a:solidFill>
                    <a:srgbClr val="FFFFFF"/>
                  </a:solidFill>
                  <a:ea typeface="微软雅黑" pitchFamily="34" charset="-122"/>
                </a:endParaRPr>
              </a:p>
            </p:txBody>
          </p:sp>
        </p:grpSp>
        <p:sp>
          <p:nvSpPr>
            <p:cNvPr id="1049007" name="矩形 6"/>
            <p:cNvSpPr/>
            <p:nvPr/>
          </p:nvSpPr>
          <p:spPr>
            <a:xfrm rot="0">
              <a:off x="1056721" y="156583"/>
              <a:ext cx="2418055" cy="574272"/>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r>
                <a:rPr altLang="zh-CN" b="1" sz="3200" lang="en-US">
                  <a:solidFill>
                    <a:schemeClr val="lt1"/>
                  </a:solidFill>
                  <a:latin typeface="微软雅黑" pitchFamily="34" charset="-122"/>
                  <a:ea typeface="微软雅黑" pitchFamily="34" charset="-122"/>
                </a:rPr>
                <a:t>THANK YOU</a:t>
              </a:r>
            </a:p>
          </p:txBody>
        </p:sp>
      </p:grpSp>
      <p:grpSp>
        <p:nvGrpSpPr>
          <p:cNvPr id="192" name=""/>
          <p:cNvGrpSpPr/>
          <p:nvPr/>
        </p:nvGrpSpPr>
        <p:grpSpPr>
          <a:xfrm rot="0">
            <a:off x="0" y="2328862"/>
            <a:ext cx="8205787" cy="577850"/>
            <a:chOff x="0" y="0"/>
            <a:chExt cx="8205524" cy="578062"/>
          </a:xfrm>
        </p:grpSpPr>
        <p:grpSp>
          <p:nvGrpSpPr>
            <p:cNvPr id="193" name=""/>
            <p:cNvGrpSpPr/>
            <p:nvPr/>
          </p:nvGrpSpPr>
          <p:grpSpPr>
            <a:xfrm rot="0">
              <a:off x="0" y="0"/>
              <a:ext cx="8205524" cy="578062"/>
              <a:chOff x="0" y="0"/>
              <a:chExt cx="8205524" cy="578062"/>
            </a:xfrm>
          </p:grpSpPr>
          <p:sp>
            <p:nvSpPr>
              <p:cNvPr id="1049008" name="直角三角形 7"/>
              <p:cNvSpPr/>
              <p:nvPr/>
            </p:nvSpPr>
            <p:spPr>
              <a:xfrm rot="10800000" flipH="1">
                <a:off x="7629524" y="2062"/>
                <a:ext cx="576000" cy="576000"/>
              </a:xfrm>
              <a:prstGeom prst="rtTriangle"/>
              <a:solidFill>
                <a:srgbClr val="D09E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400" lang="zh-CN">
                  <a:solidFill>
                    <a:srgbClr val="FFFFFF"/>
                  </a:solidFill>
                  <a:ea typeface="微软雅黑" pitchFamily="34" charset="-122"/>
                </a:endParaRPr>
              </a:p>
            </p:txBody>
          </p:sp>
          <p:sp>
            <p:nvSpPr>
              <p:cNvPr id="1049009" name="矩形 9"/>
              <p:cNvSpPr/>
              <p:nvPr/>
            </p:nvSpPr>
            <p:spPr>
              <a:xfrm rot="0" flipH="1">
                <a:off x="0" y="0"/>
                <a:ext cx="7629523" cy="576000"/>
              </a:xfrm>
              <a:prstGeom prst="rect"/>
              <a:solidFill>
                <a:srgbClr val="FFC000"/>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algn="ctr" lvl="0"/>
                <a:endParaRPr altLang="en-US" sz="1400" lang="zh-CN">
                  <a:solidFill>
                    <a:srgbClr val="FFFFFF"/>
                  </a:solidFill>
                  <a:ea typeface="微软雅黑" pitchFamily="34" charset="-122"/>
                </a:endParaRPr>
              </a:p>
            </p:txBody>
          </p:sp>
        </p:grpSp>
        <p:sp>
          <p:nvSpPr>
            <p:cNvPr id="1049010" name="矩形 10"/>
            <p:cNvSpPr/>
            <p:nvPr/>
          </p:nvSpPr>
          <p:spPr>
            <a:xfrm rot="0">
              <a:off x="1914057" y="115366"/>
              <a:ext cx="297172" cy="294748"/>
            </a:xfrm>
            <a:prstGeom prst="rect"/>
            <a:noFill/>
            <a:ln>
              <a:noFill/>
            </a:ln>
          </p:spPr>
          <p:txBody>
            <a:bodyPr anchor="t" bIns="45720" lIns="91440" rIns="91440" tIns="45720" vert="horz" wrap="none">
              <a:spAutoFit/>
            </a:bodyPr>
            <a:lstStyle>
              <a:lvl1pPr algn="l" eaLnBrk="1" fontAlgn="base" hangingPunct="1" indent="0" latinLnBrk="1" marL="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1pPr>
              <a:lvl2pPr algn="l" eaLnBrk="1" fontAlgn="base" hangingPunct="1" indent="114300" latinLnBrk="1" marL="3429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2pPr>
              <a:lvl3pPr algn="l" eaLnBrk="1" fontAlgn="base" hangingPunct="1" indent="228600" latinLnBrk="1" marL="6858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3pPr>
              <a:lvl4pPr algn="l" eaLnBrk="1" fontAlgn="base" hangingPunct="1" indent="342900" latinLnBrk="1" marL="10287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4pPr>
              <a:lvl5pPr algn="l" eaLnBrk="1" fontAlgn="base" hangingPunct="1" indent="457200" latinLnBrk="1" marL="1371600" rtl="0">
                <a:lnSpc>
                  <a:spcPct val="100000"/>
                </a:lnSpc>
                <a:spcBef>
                  <a:spcPct val="0"/>
                </a:spcBef>
                <a:spcAft>
                  <a:spcPct val="0"/>
                </a:spcAft>
                <a:buFont typeface="Arial" pitchFamily="34" charset="0"/>
                <a:buNone/>
                <a:defRPr baseline="0" b="0" sz="1300" i="0" u="none">
                  <a:solidFill>
                    <a:schemeClr val="dk1"/>
                  </a:solidFill>
                  <a:latin typeface="Calibri" pitchFamily="34" charset="0"/>
                  <a:ea typeface="宋体" pitchFamily="2" charset="-122"/>
                </a:defRPr>
              </a:lvl5pPr>
            </a:lstStyle>
            <a:p>
              <a:pPr lvl="0"/>
              <a:endParaRPr altLang="en-US" lang="zh-CN"/>
            </a:p>
          </p:txBody>
        </p:sp>
      </p:grpSp>
    </p:spTree>
  </p:cSld>
  <p:clrMapOvr>
    <a:masterClrMapping/>
  </p:clrMapOvr>
  <p:transition spd="slow" advClick="1">
    <p:push dir="l"/>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Windows 用户</dc:creator>
  <cp:lastModifiedBy>wps</cp:lastModifiedBy>
  <dcterms:created xsi:type="dcterms:W3CDTF">2014-09-03T16:09:43Z</dcterms:created>
  <dcterms:modified xsi:type="dcterms:W3CDTF">2022-08-01T01:45:02Z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86fb4934c0db4fb4842cecf067300ec3</vt:lpwstr>
  </property>
</Properties>
</file>