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D33A-4875-354F-9E72-05A1D38F87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D13A-5144-0C4B-9E5A-8EDC294A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409.1556" TargetMode="External"/><Relationship Id="rId3" Type="http://schemas.openxmlformats.org/officeDocument/2006/relationships/hyperlink" Target="http://dl.acm.org/citation.cfm?id=1246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OSR Model - Implementation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30 frames, 3 channels, 100 rows, and 150 columns (after localizing oral region and size standardization)</a:t>
            </a:r>
          </a:p>
          <a:p>
            <a:r>
              <a:rPr lang="en-US" dirty="0" smtClean="0"/>
              <a:t>Training Targets: One-hot encoded representations of 1 out of all possible classes e.g. [1, 0, 0] for a 3 class system</a:t>
            </a:r>
          </a:p>
          <a:p>
            <a:r>
              <a:rPr lang="en-US" dirty="0" smtClean="0"/>
              <a:t>Outputs: Arrays containing predicted probabilities of each class e.g. [0.75, 0.25, 0.25] denotes 75% probability for class 1, 25% for class 2 and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OSR Model -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Multi-class classification problem</a:t>
            </a:r>
          </a:p>
          <a:p>
            <a:r>
              <a:rPr lang="en-US" dirty="0" smtClean="0"/>
              <a:t>Inputs are sequences of images; classification depends on spatial and temporal patterns</a:t>
            </a:r>
          </a:p>
          <a:p>
            <a:r>
              <a:rPr lang="en-US" dirty="0" smtClean="0"/>
              <a:t>Three stage neural network 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Convolutional Neural Network (CNN):</a:t>
            </a:r>
          </a:p>
          <a:p>
            <a:pPr marL="914400" lvl="2" indent="0">
              <a:buNone/>
            </a:pPr>
            <a:r>
              <a:rPr lang="en-US" dirty="0" smtClean="0"/>
              <a:t>- Utilizes trainable filter units to find spatial patterns within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Recurrent Neural Network (RNN):</a:t>
            </a:r>
          </a:p>
          <a:p>
            <a:pPr marL="914400" lvl="2" indent="0">
              <a:buNone/>
            </a:pPr>
            <a:r>
              <a:rPr lang="en-US" dirty="0" smtClean="0"/>
              <a:t>- Utilizes trainable memory units to find temporal patterns within sequences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Multilayer Perceptron (MLP):</a:t>
            </a:r>
          </a:p>
          <a:p>
            <a:pPr marL="914400" lvl="2" indent="0">
              <a:buNone/>
            </a:pPr>
            <a:r>
              <a:rPr lang="en-US" dirty="0" smtClean="0"/>
              <a:t>- Utilizes trainable artificial neurons to find correlations between features and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OSR Model - CNN Mechanics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CNNs utilize trainable filters to find spatial patterns</a:t>
            </a:r>
          </a:p>
          <a:p>
            <a:r>
              <a:rPr lang="en-US" dirty="0" smtClean="0"/>
              <a:t>Filters used for identifying features e.g. curves, edges, </a:t>
            </a:r>
            <a:r>
              <a:rPr lang="en-US" dirty="0" err="1" smtClean="0"/>
              <a:t>colours</a:t>
            </a:r>
            <a:endParaRPr lang="en-US" dirty="0" smtClean="0"/>
          </a:p>
          <a:p>
            <a:r>
              <a:rPr lang="en-US" dirty="0" smtClean="0"/>
              <a:t>Filters are shifted across an image, then convolved with each corresponding patch (receptive field)</a:t>
            </a:r>
          </a:p>
          <a:p>
            <a:r>
              <a:rPr lang="en-US" dirty="0" smtClean="0"/>
              <a:t>Each filter-patch convolution results in a single value, </a:t>
            </a:r>
            <a:endParaRPr lang="en-US" dirty="0"/>
          </a:p>
          <a:p>
            <a:r>
              <a:rPr lang="en-US" dirty="0" smtClean="0"/>
              <a:t>Successive convolutions eventually form activation maps</a:t>
            </a:r>
          </a:p>
          <a:p>
            <a:r>
              <a:rPr lang="en-US" dirty="0" err="1" smtClean="0"/>
              <a:t>MaxPooling</a:t>
            </a:r>
            <a:r>
              <a:rPr lang="en-US" dirty="0" smtClean="0"/>
              <a:t> </a:t>
            </a:r>
            <a:r>
              <a:rPr lang="en-US" dirty="0" err="1" smtClean="0"/>
              <a:t>downsamples</a:t>
            </a:r>
            <a:r>
              <a:rPr lang="en-US" dirty="0"/>
              <a:t> </a:t>
            </a:r>
            <a:r>
              <a:rPr lang="en-US" dirty="0" smtClean="0"/>
              <a:t>activation maps by replacing patch pools with max values</a:t>
            </a:r>
          </a:p>
          <a:p>
            <a:r>
              <a:rPr lang="en-US" dirty="0" smtClean="0"/>
              <a:t>Activation map features utilized later on to find correlations to particular classes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2379"/>
            <a:ext cx="4605669" cy="722511"/>
          </a:xfrm>
        </p:spPr>
        <p:txBody>
          <a:bodyPr/>
          <a:lstStyle/>
          <a:p>
            <a:r>
              <a:rPr lang="en-US" b="1" dirty="0" smtClean="0"/>
              <a:t>OSR Model - Performance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34890"/>
            <a:ext cx="4343400" cy="38115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Trained to classify 3 classes: “yes”, “no”, “null”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Collected 90 samples, 30 samples/class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With image augmentation, boosted to 900 samples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Performed via random rotations, shifts, shears, and zooms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Partitioned data: 70% for training, 30% for 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15 epochs, ~90% accuracy achieved for training and validation phases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Training beyond 15 epochs started to cause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026" name="Picture 2" descr="SR Model Accurac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612379"/>
            <a:ext cx="7008812" cy="52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deeplearning.net/tutorial/mlp.html</a:t>
            </a:r>
          </a:p>
          <a:p>
            <a:r>
              <a:rPr lang="en-US" dirty="0">
                <a:hlinkClick r:id="rId2"/>
              </a:rPr>
              <a:t>http://deeplearning.net/tutorial/lenet.html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arxiv.org/abs/1409.1556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dl.acm.org/citation.cfm?id=1246450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1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335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OSR Model - Implementation</vt:lpstr>
      <vt:lpstr>OSR Model - Implementation</vt:lpstr>
      <vt:lpstr>OSR Model - CNN Mechanics</vt:lpstr>
      <vt:lpstr>OSR Model - Performance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 Model - Implementation</dc:title>
  <dc:creator>Robert Valencia</dc:creator>
  <cp:lastModifiedBy>Robert Valencia</cp:lastModifiedBy>
  <cp:revision>13</cp:revision>
  <dcterms:created xsi:type="dcterms:W3CDTF">2017-04-02T23:42:25Z</dcterms:created>
  <dcterms:modified xsi:type="dcterms:W3CDTF">2017-04-04T02:09:51Z</dcterms:modified>
</cp:coreProperties>
</file>